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  <p:sldMasterId id="2147483673" r:id="rId2"/>
  </p:sldMasterIdLst>
  <p:notesMasterIdLst>
    <p:notesMasterId r:id="rId39"/>
  </p:notesMasterIdLst>
  <p:sldIdLst>
    <p:sldId id="363" r:id="rId3"/>
    <p:sldId id="329" r:id="rId4"/>
    <p:sldId id="381" r:id="rId5"/>
    <p:sldId id="334" r:id="rId6"/>
    <p:sldId id="364" r:id="rId7"/>
    <p:sldId id="365" r:id="rId8"/>
    <p:sldId id="382" r:id="rId9"/>
    <p:sldId id="366" r:id="rId10"/>
    <p:sldId id="390" r:id="rId11"/>
    <p:sldId id="313" r:id="rId12"/>
    <p:sldId id="373" r:id="rId13"/>
    <p:sldId id="338" r:id="rId14"/>
    <p:sldId id="367" r:id="rId15"/>
    <p:sldId id="376" r:id="rId16"/>
    <p:sldId id="371" r:id="rId17"/>
    <p:sldId id="368" r:id="rId18"/>
    <p:sldId id="384" r:id="rId19"/>
    <p:sldId id="372" r:id="rId20"/>
    <p:sldId id="369" r:id="rId21"/>
    <p:sldId id="377" r:id="rId22"/>
    <p:sldId id="378" r:id="rId23"/>
    <p:sldId id="298" r:id="rId24"/>
    <p:sldId id="392" r:id="rId25"/>
    <p:sldId id="379" r:id="rId26"/>
    <p:sldId id="389" r:id="rId27"/>
    <p:sldId id="393" r:id="rId28"/>
    <p:sldId id="380" r:id="rId29"/>
    <p:sldId id="383" r:id="rId30"/>
    <p:sldId id="385" r:id="rId31"/>
    <p:sldId id="374" r:id="rId32"/>
    <p:sldId id="387" r:id="rId33"/>
    <p:sldId id="260" r:id="rId34"/>
    <p:sldId id="309" r:id="rId35"/>
    <p:sldId id="336" r:id="rId36"/>
    <p:sldId id="303" r:id="rId37"/>
    <p:sldId id="3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8BD"/>
    <a:srgbClr val="E62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52" autoAdjust="0"/>
    <p:restoredTop sz="94356" autoAdjust="0"/>
  </p:normalViewPr>
  <p:slideViewPr>
    <p:cSldViewPr snapToGrid="0" showGuides="1">
      <p:cViewPr varScale="1">
        <p:scale>
          <a:sx n="68" d="100"/>
          <a:sy n="68" d="100"/>
        </p:scale>
        <p:origin x="714" y="66"/>
      </p:cViewPr>
      <p:guideLst>
        <p:guide orient="horz" pos="2136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6E2A-35F7-4D92-BFC9-59E40A34BD2F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B5A7-30AE-49EF-830F-6FD1A042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0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5" name="Graphic 101">
            <a:extLst>
              <a:ext uri="{FF2B5EF4-FFF2-40B4-BE49-F238E27FC236}">
                <a16:creationId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359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2" r:id="rId2"/>
    <p:sldLayoutId id="2147483685" r:id="rId3"/>
    <p:sldLayoutId id="2147483675" r:id="rId4"/>
    <p:sldLayoutId id="2147483676" r:id="rId5"/>
    <p:sldLayoutId id="2147483677" r:id="rId6"/>
    <p:sldLayoutId id="2147483654" r:id="rId7"/>
    <p:sldLayoutId id="2147483680" r:id="rId8"/>
    <p:sldLayoutId id="2147483682" r:id="rId9"/>
    <p:sldLayoutId id="2147483684" r:id="rId10"/>
    <p:sldLayoutId id="2147483683" r:id="rId11"/>
    <p:sldLayoutId id="2147483678" r:id="rId12"/>
    <p:sldLayoutId id="2147483687" r:id="rId13"/>
    <p:sldLayoutId id="2147483688" r:id="rId14"/>
    <p:sldLayoutId id="2147483671" r:id="rId15"/>
    <p:sldLayoutId id="21474836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blank-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lashon.co/blank-6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blank-6" TargetMode="External"/><Relationship Id="rId2" Type="http://schemas.openxmlformats.org/officeDocument/2006/relationships/hyperlink" Target="https://he.wikipedia.org/wiki/%D7%94%D7%9B%D7%A8%D7%AA_%D7%AA%D7%95%D7%93%D7%94#%D7%97%D7%A7%D7%A8_%D7%94%D7%AA%D7%95%D7%93%D7%94_%D7%91%D7%A4%D7%A1%D7%99%D7%9B%D7%95%D7%9C%D7%95%D7%92%D7%99%D7%94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lashon.co/blank-6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/index.php?title=%D7%A8%D7%95%D7%91%D7%A8%D7%98_%D7%90%D7%9E%D7%95%D7%A0%D7%A1&amp;action=edit&amp;redlink=1" TargetMode="External"/><Relationship Id="rId2" Type="http://schemas.openxmlformats.org/officeDocument/2006/relationships/hyperlink" Target="https://he.wikipedia.org/wiki/%D7%A4%D7%A1%D7%99%D7%9B%D7%95%D7%9C%D7%95%D7%92%D7%99%D7%94_%D7%97%D7%99%D7%95%D7%91%D7%99%D7%A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s://www.lashon.co/blank-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/index.php?title=%D7%A8%D7%95%D7%91%D7%A8%D7%98_%D7%90%D7%9E%D7%95%D7%A0%D7%A1&amp;action=edit&amp;redlink=1" TargetMode="External"/><Relationship Id="rId2" Type="http://schemas.openxmlformats.org/officeDocument/2006/relationships/hyperlink" Target="https://he.wikipedia.org/wiki/%D7%A4%D7%A1%D7%99%D7%9B%D7%95%D7%9C%D7%95%D7%92%D7%99%D7%94_%D7%97%D7%99%D7%95%D7%91%D7%99%D7%A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s://www.lashon.co/blank-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lashon.co/blank-6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A9%D7%99%D7%98%D7%95%D7%AA_%D7%9E%D7%97%D7%A7%D7%A8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he.wikipedia.org/wiki/%D7%91%D7%A8%D7%99%D7%90%D7%95%D7%AA_%D7%94%D7%A0%D7%A4%D7%A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ashon.co/blank-6" TargetMode="External"/><Relationship Id="rId5" Type="http://schemas.openxmlformats.org/officeDocument/2006/relationships/hyperlink" Target="https://he.wikipedia.org/wiki/%D7%94%D7%9B%D7%A8%D7%AA_%D7%AA%D7%95%D7%93%D7%94#cite_note-4" TargetMode="External"/><Relationship Id="rId4" Type="http://schemas.openxmlformats.org/officeDocument/2006/relationships/hyperlink" Target="https://he.wikipedia.org/wiki/%D7%90%D7%95%D7%A9%D7%A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A9%D7%99%D7%98%D7%95%D7%AA_%D7%9E%D7%97%D7%A7%D7%A8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he.wikipedia.org/wiki/%D7%91%D7%A8%D7%99%D7%90%D7%95%D7%AA_%D7%94%D7%A0%D7%A4%D7%A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ashon.co/blank-6" TargetMode="External"/><Relationship Id="rId5" Type="http://schemas.openxmlformats.org/officeDocument/2006/relationships/hyperlink" Target="https://he.wikipedia.org/wiki/%D7%94%D7%9B%D7%A8%D7%AA_%D7%AA%D7%95%D7%93%D7%94#cite_note-4" TargetMode="External"/><Relationship Id="rId4" Type="http://schemas.openxmlformats.org/officeDocument/2006/relationships/hyperlink" Target="https://he.wikipedia.org/wiki/%D7%90%D7%95%D7%A9%D7%A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lashon.co/blank-6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0%D7%95%D7%A4%D7%98%D7%99%D7%9E%D7%99%D7%95%D7%AA" TargetMode="External"/><Relationship Id="rId2" Type="http://schemas.openxmlformats.org/officeDocument/2006/relationships/hyperlink" Target="https://he.wikipedia.org/wiki/%D7%90%D7%9E%D7%A4%D7%AA%D7%99%D7%9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s://www.lashon.co/blank-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e-il/community/%D7%A2%D7%95%D7%91%D7%93%D7%94-%D7%93%D7%A2%D7%9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lashon.co/blank-6" TargetMode="External"/><Relationship Id="rId4" Type="http://schemas.openxmlformats.org/officeDocument/2006/relationships/hyperlink" Target="https://docs.google.com/forms/d/1bETq8xBKMdkSr5UoLVoydGPZFJcT-KkKFsaSJFA2UJw/cop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0%D7%95%D7%A4%D7%98%D7%99%D7%9E%D7%99%D7%95%D7%AA" TargetMode="External"/><Relationship Id="rId2" Type="http://schemas.openxmlformats.org/officeDocument/2006/relationships/hyperlink" Target="https://he.wikipedia.org/wiki/%D7%90%D7%9E%D7%A4%D7%AA%D7%99%D7%9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s://www.lashon.co/blank-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lashon.co/blank-6" TargetMode="Externa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lashon.co/blank-6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lashon.co/blank-6" TargetMode="Externa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lashon.co/blank-6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lashon.co/blank-6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lashon.co/blank-6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lashon.co/blank-6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b.watch/3c9QJWDV0h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hyperlink" Target="https://www.lashon.co/blank-6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ashon.co/blank-6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blank-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osimhaiim/pifgrdoffoinj90a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padlet.com/osimhaiim/9sr070cvhns7anv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ashon.co/blank-6" TargetMode="External"/><Relationship Id="rId5" Type="http://schemas.openxmlformats.org/officeDocument/2006/relationships/hyperlink" Target="https://padlet.com/osimhaiim/5svu85aq5iorhc2i" TargetMode="External"/><Relationship Id="rId4" Type="http://schemas.openxmlformats.org/officeDocument/2006/relationships/hyperlink" Target="https://padlet.com/osimhaiim/ir2sbz77tdzg83zt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ashon.co/blank-6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lashon.co/blank-6" TargetMode="Externa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blank-6" TargetMode="Externa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EfLHAJrNnsM?feature=oembed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lashon.co/blank-6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lashon.co/blank-6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lashon.co/blank-6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lashon.co/blank-6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lashon.co/blank-6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blank-6" TargetMode="External"/><Relationship Id="rId2" Type="http://schemas.openxmlformats.org/officeDocument/2006/relationships/hyperlink" Target="https://he.wikipedia.org/wiki/%D7%94%D7%9B%D7%A8%D7%AA_%D7%AA%D7%95%D7%93%D7%94#%D7%97%D7%A7%D7%A8_%D7%94%D7%AA%D7%95%D7%93%D7%94_%D7%91%D7%A4%D7%A1%D7%99%D7%9B%D7%95%D7%9C%D7%95%D7%92%D7%99%D7%94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AE759A5-DD0F-4F9F-AF96-F4F8F3F058CB}"/>
              </a:ext>
            </a:extLst>
          </p:cNvPr>
          <p:cNvSpPr/>
          <p:nvPr/>
        </p:nvSpPr>
        <p:spPr>
          <a:xfrm>
            <a:off x="1649308" y="1076331"/>
            <a:ext cx="4218841" cy="4725885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52AC8D-27A0-4AB9-8171-BDD06A95C914}"/>
              </a:ext>
            </a:extLst>
          </p:cNvPr>
          <p:cNvGrpSpPr/>
          <p:nvPr/>
        </p:nvGrpSpPr>
        <p:grpSpPr>
          <a:xfrm>
            <a:off x="2627320" y="2308446"/>
            <a:ext cx="2262816" cy="2261653"/>
            <a:chOff x="4574848" y="1897856"/>
            <a:chExt cx="3028217" cy="302666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9D42D61-E24D-48D9-AF6D-1D0367CCB519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A5848C6-1E31-4E03-979A-E6B2224EB96F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1F6B37E-79DA-49BD-BFE7-818E33325818}"/>
              </a:ext>
            </a:extLst>
          </p:cNvPr>
          <p:cNvGrpSpPr/>
          <p:nvPr/>
        </p:nvGrpSpPr>
        <p:grpSpPr>
          <a:xfrm>
            <a:off x="2635895" y="2838127"/>
            <a:ext cx="2252095" cy="1915252"/>
            <a:chOff x="5467400" y="1368636"/>
            <a:chExt cx="2102262" cy="178782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0C5D762-9F4E-4E49-8EC0-8C39BDCD261C}"/>
                </a:ext>
              </a:extLst>
            </p:cNvPr>
            <p:cNvSpPr/>
            <p:nvPr/>
          </p:nvSpPr>
          <p:spPr>
            <a:xfrm>
              <a:off x="5840734" y="1698113"/>
              <a:ext cx="1360796" cy="1458352"/>
            </a:xfrm>
            <a:custGeom>
              <a:avLst/>
              <a:gdLst>
                <a:gd name="connsiteX0" fmla="*/ 1357872 w 1360796"/>
                <a:gd name="connsiteY0" fmla="*/ 727457 h 1458352"/>
                <a:gd name="connsiteX1" fmla="*/ 1299864 w 1360796"/>
                <a:gd name="connsiteY1" fmla="*/ 529045 h 1458352"/>
                <a:gd name="connsiteX2" fmla="*/ 1197107 w 1360796"/>
                <a:gd name="connsiteY2" fmla="*/ 374672 h 1458352"/>
                <a:gd name="connsiteX3" fmla="*/ 1075408 w 1360796"/>
                <a:gd name="connsiteY3" fmla="*/ 243976 h 1458352"/>
                <a:gd name="connsiteX4" fmla="*/ 928375 w 1360796"/>
                <a:gd name="connsiteY4" fmla="*/ 85105 h 1458352"/>
                <a:gd name="connsiteX5" fmla="*/ 844795 w 1360796"/>
                <a:gd name="connsiteY5" fmla="*/ 30648 h 1458352"/>
                <a:gd name="connsiteX6" fmla="*/ 773528 w 1360796"/>
                <a:gd name="connsiteY6" fmla="*/ 9102 h 1458352"/>
                <a:gd name="connsiteX7" fmla="*/ 491064 w 1360796"/>
                <a:gd name="connsiteY7" fmla="*/ 69005 h 1458352"/>
                <a:gd name="connsiteX8" fmla="*/ 300228 w 1360796"/>
                <a:gd name="connsiteY8" fmla="*/ 222667 h 1458352"/>
                <a:gd name="connsiteX9" fmla="*/ 199365 w 1360796"/>
                <a:gd name="connsiteY9" fmla="*/ 310271 h 1458352"/>
                <a:gd name="connsiteX10" fmla="*/ 53753 w 1360796"/>
                <a:gd name="connsiteY10" fmla="*/ 535438 h 1458352"/>
                <a:gd name="connsiteX11" fmla="*/ 6 w 1360796"/>
                <a:gd name="connsiteY11" fmla="*/ 743557 h 1458352"/>
                <a:gd name="connsiteX12" fmla="*/ 21079 w 1360796"/>
                <a:gd name="connsiteY12" fmla="*/ 930841 h 1458352"/>
                <a:gd name="connsiteX13" fmla="*/ 134254 w 1360796"/>
                <a:gd name="connsiteY13" fmla="*/ 1143459 h 1458352"/>
                <a:gd name="connsiteX14" fmla="*/ 139226 w 1360796"/>
                <a:gd name="connsiteY14" fmla="*/ 1148431 h 1458352"/>
                <a:gd name="connsiteX15" fmla="*/ 274421 w 1360796"/>
                <a:gd name="connsiteY15" fmla="*/ 1290492 h 1458352"/>
                <a:gd name="connsiteX16" fmla="*/ 488222 w 1360796"/>
                <a:gd name="connsiteY16" fmla="*/ 1421188 h 1458352"/>
                <a:gd name="connsiteX17" fmla="*/ 724754 w 1360796"/>
                <a:gd name="connsiteY17" fmla="*/ 1455282 h 1458352"/>
                <a:gd name="connsiteX18" fmla="*/ 954182 w 1360796"/>
                <a:gd name="connsiteY18" fmla="*/ 1377386 h 1458352"/>
                <a:gd name="connsiteX19" fmla="*/ 1126550 w 1360796"/>
                <a:gd name="connsiteY19" fmla="*/ 1236509 h 1458352"/>
                <a:gd name="connsiteX20" fmla="*/ 1264349 w 1360796"/>
                <a:gd name="connsiteY20" fmla="*/ 1063904 h 1458352"/>
                <a:gd name="connsiteX21" fmla="*/ 1324251 w 1360796"/>
                <a:gd name="connsiteY21" fmla="*/ 963278 h 1458352"/>
                <a:gd name="connsiteX22" fmla="*/ 1350296 w 1360796"/>
                <a:gd name="connsiteY22" fmla="*/ 900298 h 1458352"/>
                <a:gd name="connsiteX23" fmla="*/ 1357872 w 1360796"/>
                <a:gd name="connsiteY23" fmla="*/ 727457 h 145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0796" h="1458352">
                  <a:moveTo>
                    <a:pt x="1357872" y="727457"/>
                  </a:moveTo>
                  <a:cubicBezTo>
                    <a:pt x="1353610" y="667081"/>
                    <a:pt x="1324488" y="596051"/>
                    <a:pt x="1299864" y="529045"/>
                  </a:cubicBezTo>
                  <a:cubicBezTo>
                    <a:pt x="1278318" y="469853"/>
                    <a:pt x="1242803" y="419185"/>
                    <a:pt x="1197107" y="374672"/>
                  </a:cubicBezTo>
                  <a:cubicBezTo>
                    <a:pt x="1154488" y="333238"/>
                    <a:pt x="1115658" y="287778"/>
                    <a:pt x="1075408" y="243976"/>
                  </a:cubicBezTo>
                  <a:cubicBezTo>
                    <a:pt x="1026633" y="190703"/>
                    <a:pt x="979516" y="136010"/>
                    <a:pt x="928375" y="85105"/>
                  </a:cubicBezTo>
                  <a:cubicBezTo>
                    <a:pt x="903987" y="60954"/>
                    <a:pt x="876049" y="43433"/>
                    <a:pt x="844795" y="30648"/>
                  </a:cubicBezTo>
                  <a:cubicBezTo>
                    <a:pt x="821829" y="21177"/>
                    <a:pt x="797915" y="14074"/>
                    <a:pt x="773528" y="9102"/>
                  </a:cubicBezTo>
                  <a:cubicBezTo>
                    <a:pt x="670771" y="-11497"/>
                    <a:pt x="575827" y="578"/>
                    <a:pt x="491064" y="69005"/>
                  </a:cubicBezTo>
                  <a:cubicBezTo>
                    <a:pt x="427610" y="120383"/>
                    <a:pt x="363682" y="171052"/>
                    <a:pt x="300228" y="222667"/>
                  </a:cubicBezTo>
                  <a:cubicBezTo>
                    <a:pt x="265660" y="250842"/>
                    <a:pt x="230382" y="278308"/>
                    <a:pt x="199365" y="310271"/>
                  </a:cubicBezTo>
                  <a:cubicBezTo>
                    <a:pt x="136385" y="375856"/>
                    <a:pt x="82402" y="449254"/>
                    <a:pt x="53753" y="535438"/>
                  </a:cubicBezTo>
                  <a:cubicBezTo>
                    <a:pt x="26287" y="617596"/>
                    <a:pt x="-467" y="702596"/>
                    <a:pt x="6" y="743557"/>
                  </a:cubicBezTo>
                  <a:cubicBezTo>
                    <a:pt x="953" y="807011"/>
                    <a:pt x="4031" y="869518"/>
                    <a:pt x="21079" y="930841"/>
                  </a:cubicBezTo>
                  <a:cubicBezTo>
                    <a:pt x="43098" y="1010395"/>
                    <a:pt x="82875" y="1080005"/>
                    <a:pt x="134254" y="1143459"/>
                  </a:cubicBezTo>
                  <a:cubicBezTo>
                    <a:pt x="135911" y="1145116"/>
                    <a:pt x="137805" y="1146773"/>
                    <a:pt x="139226" y="1148431"/>
                  </a:cubicBezTo>
                  <a:cubicBezTo>
                    <a:pt x="179240" y="1200520"/>
                    <a:pt x="224226" y="1247637"/>
                    <a:pt x="274421" y="1290492"/>
                  </a:cubicBezTo>
                  <a:cubicBezTo>
                    <a:pt x="338822" y="1345422"/>
                    <a:pt x="408195" y="1391828"/>
                    <a:pt x="488222" y="1421188"/>
                  </a:cubicBezTo>
                  <a:cubicBezTo>
                    <a:pt x="564698" y="1449363"/>
                    <a:pt x="643069" y="1465463"/>
                    <a:pt x="724754" y="1455282"/>
                  </a:cubicBezTo>
                  <a:cubicBezTo>
                    <a:pt x="806439" y="1445101"/>
                    <a:pt x="882915" y="1418347"/>
                    <a:pt x="954182" y="1377386"/>
                  </a:cubicBezTo>
                  <a:cubicBezTo>
                    <a:pt x="1019294" y="1339976"/>
                    <a:pt x="1075408" y="1291439"/>
                    <a:pt x="1126550" y="1236509"/>
                  </a:cubicBezTo>
                  <a:cubicBezTo>
                    <a:pt x="1177218" y="1182525"/>
                    <a:pt x="1223151" y="1124991"/>
                    <a:pt x="1264349" y="1063904"/>
                  </a:cubicBezTo>
                  <a:cubicBezTo>
                    <a:pt x="1286131" y="1031467"/>
                    <a:pt x="1306493" y="998320"/>
                    <a:pt x="1324251" y="963278"/>
                  </a:cubicBezTo>
                  <a:cubicBezTo>
                    <a:pt x="1334669" y="942916"/>
                    <a:pt x="1345087" y="922791"/>
                    <a:pt x="1350296" y="900298"/>
                  </a:cubicBezTo>
                  <a:cubicBezTo>
                    <a:pt x="1363318" y="843000"/>
                    <a:pt x="1362134" y="785465"/>
                    <a:pt x="1357872" y="727457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3D048C9-6E4D-453A-BED6-749FB2BAD6A1}"/>
                </a:ext>
              </a:extLst>
            </p:cNvPr>
            <p:cNvSpPr/>
            <p:nvPr/>
          </p:nvSpPr>
          <p:spPr>
            <a:xfrm>
              <a:off x="6140175" y="1831513"/>
              <a:ext cx="739990" cy="240771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B934868-0F44-43BB-891D-CF39407A1337}"/>
                </a:ext>
              </a:extLst>
            </p:cNvPr>
            <p:cNvSpPr/>
            <p:nvPr/>
          </p:nvSpPr>
          <p:spPr>
            <a:xfrm>
              <a:off x="6103790" y="2587045"/>
              <a:ext cx="813535" cy="105701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CED2DB4-EDE4-4755-B93E-FFF2049F3FCF}"/>
                </a:ext>
              </a:extLst>
            </p:cNvPr>
            <p:cNvSpPr/>
            <p:nvPr/>
          </p:nvSpPr>
          <p:spPr>
            <a:xfrm>
              <a:off x="6137884" y="2444037"/>
              <a:ext cx="757184" cy="106177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202C8CD-268B-4013-A6D2-9D2232948296}"/>
                </a:ext>
              </a:extLst>
            </p:cNvPr>
            <p:cNvSpPr/>
            <p:nvPr/>
          </p:nvSpPr>
          <p:spPr>
            <a:xfrm>
              <a:off x="6136701" y="2728396"/>
              <a:ext cx="747714" cy="107499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BFB227D-5631-40EE-AE2F-D988CFFC96D2}"/>
                </a:ext>
              </a:extLst>
            </p:cNvPr>
            <p:cNvSpPr/>
            <p:nvPr/>
          </p:nvSpPr>
          <p:spPr>
            <a:xfrm>
              <a:off x="6146882" y="2834705"/>
              <a:ext cx="716934" cy="108755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BB2A6DD-4A2C-4AC7-ADF8-4A4125E167A3}"/>
                </a:ext>
              </a:extLst>
            </p:cNvPr>
            <p:cNvSpPr/>
            <p:nvPr/>
          </p:nvSpPr>
          <p:spPr>
            <a:xfrm>
              <a:off x="6192341" y="2963532"/>
              <a:ext cx="626015" cy="10538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9628007-D43E-4A4A-AE47-254B67A4C5CF}"/>
                </a:ext>
              </a:extLst>
            </p:cNvPr>
            <p:cNvSpPr/>
            <p:nvPr/>
          </p:nvSpPr>
          <p:spPr>
            <a:xfrm>
              <a:off x="6214124" y="2294163"/>
              <a:ext cx="605416" cy="106478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3ED40D7-533A-4B28-9E48-A9B912B158E8}"/>
                </a:ext>
              </a:extLst>
            </p:cNvPr>
            <p:cNvSpPr/>
            <p:nvPr/>
          </p:nvSpPr>
          <p:spPr>
            <a:xfrm>
              <a:off x="6249876" y="2156364"/>
              <a:ext cx="519469" cy="108323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ABCE39A-1895-49F6-9186-96A87B36355E}"/>
                </a:ext>
              </a:extLst>
            </p:cNvPr>
            <p:cNvSpPr/>
            <p:nvPr/>
          </p:nvSpPr>
          <p:spPr>
            <a:xfrm>
              <a:off x="7039732" y="2315605"/>
              <a:ext cx="48502" cy="126757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89648-FA13-4D19-8176-10DA4A12A40A}"/>
                </a:ext>
              </a:extLst>
            </p:cNvPr>
            <p:cNvSpPr/>
            <p:nvPr/>
          </p:nvSpPr>
          <p:spPr>
            <a:xfrm>
              <a:off x="5944700" y="2315513"/>
              <a:ext cx="48039" cy="126806"/>
            </a:xfrm>
            <a:custGeom>
              <a:avLst/>
              <a:gdLst>
                <a:gd name="connsiteX0" fmla="*/ 11346 w 48039"/>
                <a:gd name="connsiteY0" fmla="*/ 13928 h 126806"/>
                <a:gd name="connsiteX1" fmla="*/ 32419 w 48039"/>
                <a:gd name="connsiteY1" fmla="*/ 1143 h 126806"/>
                <a:gd name="connsiteX2" fmla="*/ 47572 w 48039"/>
                <a:gd name="connsiteY2" fmla="*/ 25767 h 126806"/>
                <a:gd name="connsiteX3" fmla="*/ 43784 w 48039"/>
                <a:gd name="connsiteY3" fmla="*/ 35474 h 126806"/>
                <a:gd name="connsiteX4" fmla="*/ 32892 w 48039"/>
                <a:gd name="connsiteY4" fmla="*/ 106031 h 126806"/>
                <a:gd name="connsiteX5" fmla="*/ 26026 w 48039"/>
                <a:gd name="connsiteY5" fmla="*/ 126156 h 126806"/>
                <a:gd name="connsiteX6" fmla="*/ 3296 w 48039"/>
                <a:gd name="connsiteY6" fmla="*/ 113134 h 126806"/>
                <a:gd name="connsiteX7" fmla="*/ 11346 w 48039"/>
                <a:gd name="connsiteY7" fmla="*/ 13928 h 12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9" h="126806">
                  <a:moveTo>
                    <a:pt x="11346" y="13928"/>
                  </a:moveTo>
                  <a:cubicBezTo>
                    <a:pt x="16082" y="1616"/>
                    <a:pt x="22001" y="-2172"/>
                    <a:pt x="32419" y="1143"/>
                  </a:cubicBezTo>
                  <a:cubicBezTo>
                    <a:pt x="43073" y="4458"/>
                    <a:pt x="49940" y="15349"/>
                    <a:pt x="47572" y="25767"/>
                  </a:cubicBezTo>
                  <a:cubicBezTo>
                    <a:pt x="46862" y="29081"/>
                    <a:pt x="45441" y="32633"/>
                    <a:pt x="43784" y="35474"/>
                  </a:cubicBezTo>
                  <a:cubicBezTo>
                    <a:pt x="31235" y="57730"/>
                    <a:pt x="28157" y="81170"/>
                    <a:pt x="32892" y="106031"/>
                  </a:cubicBezTo>
                  <a:cubicBezTo>
                    <a:pt x="34313" y="113844"/>
                    <a:pt x="36207" y="122368"/>
                    <a:pt x="26026" y="126156"/>
                  </a:cubicBezTo>
                  <a:cubicBezTo>
                    <a:pt x="18686" y="128998"/>
                    <a:pt x="7085" y="122131"/>
                    <a:pt x="3296" y="113134"/>
                  </a:cubicBezTo>
                  <a:cubicBezTo>
                    <a:pt x="-7122" y="88273"/>
                    <a:pt x="10399" y="16533"/>
                    <a:pt x="11346" y="13928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4F879D-7A8A-47B6-8600-3C7B8CA06144}"/>
                </a:ext>
              </a:extLst>
            </p:cNvPr>
            <p:cNvSpPr/>
            <p:nvPr/>
          </p:nvSpPr>
          <p:spPr>
            <a:xfrm>
              <a:off x="5467400" y="1373372"/>
              <a:ext cx="509519" cy="1038747"/>
            </a:xfrm>
            <a:custGeom>
              <a:avLst/>
              <a:gdLst>
                <a:gd name="connsiteX0" fmla="*/ 201845 w 393192"/>
                <a:gd name="connsiteY0" fmla="*/ 730904 h 1038747"/>
                <a:gd name="connsiteX1" fmla="*/ 99561 w 393192"/>
                <a:gd name="connsiteY1" fmla="*/ 437784 h 1038747"/>
                <a:gd name="connsiteX2" fmla="*/ 119 w 393192"/>
                <a:gd name="connsiteY2" fmla="*/ 47354 h 1038747"/>
                <a:gd name="connsiteX3" fmla="*/ 14088 w 393192"/>
                <a:gd name="connsiteY3" fmla="*/ 0 h 1038747"/>
                <a:gd name="connsiteX4" fmla="*/ 138628 w 393192"/>
                <a:gd name="connsiteY4" fmla="*/ 464066 h 1038747"/>
                <a:gd name="connsiteX5" fmla="*/ 305076 w 393192"/>
                <a:gd name="connsiteY5" fmla="*/ 853549 h 1038747"/>
                <a:gd name="connsiteX6" fmla="*/ 374212 w 393192"/>
                <a:gd name="connsiteY6" fmla="*/ 963883 h 1038747"/>
                <a:gd name="connsiteX7" fmla="*/ 393154 w 393192"/>
                <a:gd name="connsiteY7" fmla="*/ 1003897 h 1038747"/>
                <a:gd name="connsiteX8" fmla="*/ 366636 w 393192"/>
                <a:gd name="connsiteY8" fmla="*/ 1027574 h 1038747"/>
                <a:gd name="connsiteX9" fmla="*/ 269087 w 393192"/>
                <a:gd name="connsiteY9" fmla="*/ 1035151 h 1038747"/>
                <a:gd name="connsiteX10" fmla="*/ 157333 w 393192"/>
                <a:gd name="connsiteY10" fmla="*/ 981404 h 1038747"/>
                <a:gd name="connsiteX11" fmla="*/ 159937 w 393192"/>
                <a:gd name="connsiteY11" fmla="*/ 938076 h 1038747"/>
                <a:gd name="connsiteX12" fmla="*/ 245647 w 393192"/>
                <a:gd name="connsiteY12" fmla="*/ 986140 h 1038747"/>
                <a:gd name="connsiteX13" fmla="*/ 304839 w 393192"/>
                <a:gd name="connsiteY13" fmla="*/ 1000819 h 1038747"/>
                <a:gd name="connsiteX14" fmla="*/ 326859 w 393192"/>
                <a:gd name="connsiteY14" fmla="*/ 967909 h 1038747"/>
                <a:gd name="connsiteX15" fmla="*/ 201845 w 393192"/>
                <a:gd name="connsiteY15" fmla="*/ 730904 h 1038747"/>
                <a:gd name="connsiteX0" fmla="*/ 312259 w 503606"/>
                <a:gd name="connsiteY0" fmla="*/ 730904 h 1038747"/>
                <a:gd name="connsiteX1" fmla="*/ 209975 w 503606"/>
                <a:gd name="connsiteY1" fmla="*/ 437784 h 1038747"/>
                <a:gd name="connsiteX2" fmla="*/ 110533 w 503606"/>
                <a:gd name="connsiteY2" fmla="*/ 47354 h 1038747"/>
                <a:gd name="connsiteX3" fmla="*/ 124502 w 503606"/>
                <a:gd name="connsiteY3" fmla="*/ 0 h 1038747"/>
                <a:gd name="connsiteX4" fmla="*/ 249042 w 503606"/>
                <a:gd name="connsiteY4" fmla="*/ 464066 h 1038747"/>
                <a:gd name="connsiteX5" fmla="*/ 415490 w 503606"/>
                <a:gd name="connsiteY5" fmla="*/ 853549 h 1038747"/>
                <a:gd name="connsiteX6" fmla="*/ 484626 w 503606"/>
                <a:gd name="connsiteY6" fmla="*/ 963883 h 1038747"/>
                <a:gd name="connsiteX7" fmla="*/ 503568 w 503606"/>
                <a:gd name="connsiteY7" fmla="*/ 1003897 h 1038747"/>
                <a:gd name="connsiteX8" fmla="*/ 477050 w 503606"/>
                <a:gd name="connsiteY8" fmla="*/ 1027574 h 1038747"/>
                <a:gd name="connsiteX9" fmla="*/ 379501 w 503606"/>
                <a:gd name="connsiteY9" fmla="*/ 1035151 h 1038747"/>
                <a:gd name="connsiteX10" fmla="*/ 267747 w 503606"/>
                <a:gd name="connsiteY10" fmla="*/ 981404 h 1038747"/>
                <a:gd name="connsiteX11" fmla="*/ 975 w 503606"/>
                <a:gd name="connsiteY11" fmla="*/ 714137 h 1038747"/>
                <a:gd name="connsiteX12" fmla="*/ 356061 w 503606"/>
                <a:gd name="connsiteY12" fmla="*/ 986140 h 1038747"/>
                <a:gd name="connsiteX13" fmla="*/ 415253 w 503606"/>
                <a:gd name="connsiteY13" fmla="*/ 1000819 h 1038747"/>
                <a:gd name="connsiteX14" fmla="*/ 437273 w 503606"/>
                <a:gd name="connsiteY14" fmla="*/ 967909 h 1038747"/>
                <a:gd name="connsiteX15" fmla="*/ 312259 w 503606"/>
                <a:gd name="connsiteY15" fmla="*/ 730904 h 1038747"/>
                <a:gd name="connsiteX0" fmla="*/ 318172 w 509519"/>
                <a:gd name="connsiteY0" fmla="*/ 730904 h 1038747"/>
                <a:gd name="connsiteX1" fmla="*/ 215888 w 509519"/>
                <a:gd name="connsiteY1" fmla="*/ 437784 h 1038747"/>
                <a:gd name="connsiteX2" fmla="*/ 116446 w 509519"/>
                <a:gd name="connsiteY2" fmla="*/ 47354 h 1038747"/>
                <a:gd name="connsiteX3" fmla="*/ 130415 w 509519"/>
                <a:gd name="connsiteY3" fmla="*/ 0 h 1038747"/>
                <a:gd name="connsiteX4" fmla="*/ 254955 w 509519"/>
                <a:gd name="connsiteY4" fmla="*/ 464066 h 1038747"/>
                <a:gd name="connsiteX5" fmla="*/ 421403 w 509519"/>
                <a:gd name="connsiteY5" fmla="*/ 853549 h 1038747"/>
                <a:gd name="connsiteX6" fmla="*/ 490539 w 509519"/>
                <a:gd name="connsiteY6" fmla="*/ 963883 h 1038747"/>
                <a:gd name="connsiteX7" fmla="*/ 509481 w 509519"/>
                <a:gd name="connsiteY7" fmla="*/ 1003897 h 1038747"/>
                <a:gd name="connsiteX8" fmla="*/ 482963 w 509519"/>
                <a:gd name="connsiteY8" fmla="*/ 1027574 h 1038747"/>
                <a:gd name="connsiteX9" fmla="*/ 385414 w 509519"/>
                <a:gd name="connsiteY9" fmla="*/ 1035151 h 1038747"/>
                <a:gd name="connsiteX10" fmla="*/ 23756 w 509519"/>
                <a:gd name="connsiteY10" fmla="*/ 757466 h 1038747"/>
                <a:gd name="connsiteX11" fmla="*/ 6888 w 509519"/>
                <a:gd name="connsiteY11" fmla="*/ 714137 h 1038747"/>
                <a:gd name="connsiteX12" fmla="*/ 361974 w 509519"/>
                <a:gd name="connsiteY12" fmla="*/ 986140 h 1038747"/>
                <a:gd name="connsiteX13" fmla="*/ 421166 w 509519"/>
                <a:gd name="connsiteY13" fmla="*/ 1000819 h 1038747"/>
                <a:gd name="connsiteX14" fmla="*/ 443186 w 509519"/>
                <a:gd name="connsiteY14" fmla="*/ 967909 h 1038747"/>
                <a:gd name="connsiteX15" fmla="*/ 318172 w 509519"/>
                <a:gd name="connsiteY15" fmla="*/ 730904 h 103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9519" h="1038747">
                  <a:moveTo>
                    <a:pt x="318172" y="730904"/>
                  </a:moveTo>
                  <a:cubicBezTo>
                    <a:pt x="270582" y="637854"/>
                    <a:pt x="237434" y="540068"/>
                    <a:pt x="215888" y="437784"/>
                  </a:cubicBezTo>
                  <a:cubicBezTo>
                    <a:pt x="200735" y="366754"/>
                    <a:pt x="112657" y="58955"/>
                    <a:pt x="116446" y="47354"/>
                  </a:cubicBezTo>
                  <a:cubicBezTo>
                    <a:pt x="124496" y="35515"/>
                    <a:pt x="127337" y="1894"/>
                    <a:pt x="130415" y="0"/>
                  </a:cubicBezTo>
                  <a:cubicBezTo>
                    <a:pt x="156223" y="26281"/>
                    <a:pt x="236250" y="402269"/>
                    <a:pt x="254955" y="464066"/>
                  </a:cubicBezTo>
                  <a:cubicBezTo>
                    <a:pt x="297100" y="604469"/>
                    <a:pt x="345164" y="727352"/>
                    <a:pt x="421403" y="853549"/>
                  </a:cubicBezTo>
                  <a:cubicBezTo>
                    <a:pt x="422113" y="854497"/>
                    <a:pt x="467099" y="933814"/>
                    <a:pt x="490539" y="963883"/>
                  </a:cubicBezTo>
                  <a:cubicBezTo>
                    <a:pt x="506166" y="981404"/>
                    <a:pt x="509955" y="992059"/>
                    <a:pt x="509481" y="1003897"/>
                  </a:cubicBezTo>
                  <a:cubicBezTo>
                    <a:pt x="509244" y="1017867"/>
                    <a:pt x="503799" y="1016209"/>
                    <a:pt x="482963" y="1027574"/>
                  </a:cubicBezTo>
                  <a:cubicBezTo>
                    <a:pt x="451236" y="1039649"/>
                    <a:pt x="418562" y="1041543"/>
                    <a:pt x="385414" y="1035151"/>
                  </a:cubicBezTo>
                  <a:cubicBezTo>
                    <a:pt x="326933" y="1019050"/>
                    <a:pt x="48380" y="773803"/>
                    <a:pt x="23756" y="757466"/>
                  </a:cubicBezTo>
                  <a:cubicBezTo>
                    <a:pt x="14285" y="750126"/>
                    <a:pt x="-12527" y="710112"/>
                    <a:pt x="6888" y="714137"/>
                  </a:cubicBezTo>
                  <a:cubicBezTo>
                    <a:pt x="35537" y="723134"/>
                    <a:pt x="292928" y="938360"/>
                    <a:pt x="361974" y="986140"/>
                  </a:cubicBezTo>
                  <a:cubicBezTo>
                    <a:pt x="431020" y="1033920"/>
                    <a:pt x="405303" y="998925"/>
                    <a:pt x="421166" y="1000819"/>
                  </a:cubicBezTo>
                  <a:cubicBezTo>
                    <a:pt x="444606" y="1003661"/>
                    <a:pt x="447211" y="983772"/>
                    <a:pt x="443186" y="967909"/>
                  </a:cubicBezTo>
                  <a:cubicBezTo>
                    <a:pt x="434425" y="949677"/>
                    <a:pt x="348242" y="789859"/>
                    <a:pt x="318172" y="730904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DD817C0-BFAE-4FC4-A812-A194C1C81A08}"/>
                </a:ext>
              </a:extLst>
            </p:cNvPr>
            <p:cNvSpPr/>
            <p:nvPr/>
          </p:nvSpPr>
          <p:spPr>
            <a:xfrm>
              <a:off x="7056507" y="1368636"/>
              <a:ext cx="513155" cy="1043482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  <a:gd name="connsiteX0" fmla="*/ 191584 w 508727"/>
                <a:gd name="connsiteY0" fmla="*/ 735639 h 1043482"/>
                <a:gd name="connsiteX1" fmla="*/ 293868 w 508727"/>
                <a:gd name="connsiteY1" fmla="*/ 442520 h 1043482"/>
                <a:gd name="connsiteX2" fmla="*/ 390706 w 508727"/>
                <a:gd name="connsiteY2" fmla="*/ 47354 h 1043482"/>
                <a:gd name="connsiteX3" fmla="*/ 376736 w 508727"/>
                <a:gd name="connsiteY3" fmla="*/ 0 h 1043482"/>
                <a:gd name="connsiteX4" fmla="*/ 254564 w 508727"/>
                <a:gd name="connsiteY4" fmla="*/ 468801 h 1043482"/>
                <a:gd name="connsiteX5" fmla="*/ 88116 w 508727"/>
                <a:gd name="connsiteY5" fmla="*/ 858285 h 1043482"/>
                <a:gd name="connsiteX6" fmla="*/ 18980 w 508727"/>
                <a:gd name="connsiteY6" fmla="*/ 968619 h 1043482"/>
                <a:gd name="connsiteX7" fmla="*/ 38 w 508727"/>
                <a:gd name="connsiteY7" fmla="*/ 1008633 h 1043482"/>
                <a:gd name="connsiteX8" fmla="*/ 26556 w 508727"/>
                <a:gd name="connsiteY8" fmla="*/ 1032309 h 1043482"/>
                <a:gd name="connsiteX9" fmla="*/ 124105 w 508727"/>
                <a:gd name="connsiteY9" fmla="*/ 1039886 h 1043482"/>
                <a:gd name="connsiteX10" fmla="*/ 252433 w 508727"/>
                <a:gd name="connsiteY10" fmla="*/ 981404 h 1043482"/>
                <a:gd name="connsiteX11" fmla="*/ 507712 w 508727"/>
                <a:gd name="connsiteY11" fmla="*/ 759573 h 1043482"/>
                <a:gd name="connsiteX12" fmla="*/ 147545 w 508727"/>
                <a:gd name="connsiteY12" fmla="*/ 990875 h 1043482"/>
                <a:gd name="connsiteX13" fmla="*/ 88353 w 508727"/>
                <a:gd name="connsiteY13" fmla="*/ 1005555 h 1043482"/>
                <a:gd name="connsiteX14" fmla="*/ 66333 w 508727"/>
                <a:gd name="connsiteY14" fmla="*/ 972644 h 1043482"/>
                <a:gd name="connsiteX15" fmla="*/ 191584 w 508727"/>
                <a:gd name="connsiteY15" fmla="*/ 735639 h 1043482"/>
                <a:gd name="connsiteX0" fmla="*/ 191584 w 513155"/>
                <a:gd name="connsiteY0" fmla="*/ 735639 h 1043482"/>
                <a:gd name="connsiteX1" fmla="*/ 293868 w 513155"/>
                <a:gd name="connsiteY1" fmla="*/ 442520 h 1043482"/>
                <a:gd name="connsiteX2" fmla="*/ 390706 w 513155"/>
                <a:gd name="connsiteY2" fmla="*/ 47354 h 1043482"/>
                <a:gd name="connsiteX3" fmla="*/ 376736 w 513155"/>
                <a:gd name="connsiteY3" fmla="*/ 0 h 1043482"/>
                <a:gd name="connsiteX4" fmla="*/ 254564 w 513155"/>
                <a:gd name="connsiteY4" fmla="*/ 468801 h 1043482"/>
                <a:gd name="connsiteX5" fmla="*/ 88116 w 513155"/>
                <a:gd name="connsiteY5" fmla="*/ 858285 h 1043482"/>
                <a:gd name="connsiteX6" fmla="*/ 18980 w 513155"/>
                <a:gd name="connsiteY6" fmla="*/ 968619 h 1043482"/>
                <a:gd name="connsiteX7" fmla="*/ 38 w 513155"/>
                <a:gd name="connsiteY7" fmla="*/ 1008633 h 1043482"/>
                <a:gd name="connsiteX8" fmla="*/ 26556 w 513155"/>
                <a:gd name="connsiteY8" fmla="*/ 1032309 h 1043482"/>
                <a:gd name="connsiteX9" fmla="*/ 124105 w 513155"/>
                <a:gd name="connsiteY9" fmla="*/ 1039886 h 1043482"/>
                <a:gd name="connsiteX10" fmla="*/ 479618 w 513155"/>
                <a:gd name="connsiteY10" fmla="*/ 806148 h 1043482"/>
                <a:gd name="connsiteX11" fmla="*/ 507712 w 513155"/>
                <a:gd name="connsiteY11" fmla="*/ 759573 h 1043482"/>
                <a:gd name="connsiteX12" fmla="*/ 147545 w 513155"/>
                <a:gd name="connsiteY12" fmla="*/ 990875 h 1043482"/>
                <a:gd name="connsiteX13" fmla="*/ 88353 w 513155"/>
                <a:gd name="connsiteY13" fmla="*/ 1005555 h 1043482"/>
                <a:gd name="connsiteX14" fmla="*/ 66333 w 513155"/>
                <a:gd name="connsiteY14" fmla="*/ 972644 h 1043482"/>
                <a:gd name="connsiteX15" fmla="*/ 191584 w 513155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3155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454994" y="822485"/>
                    <a:pt x="479618" y="806148"/>
                  </a:cubicBezTo>
                  <a:cubicBezTo>
                    <a:pt x="489089" y="798808"/>
                    <a:pt x="527127" y="755548"/>
                    <a:pt x="507712" y="759573"/>
                  </a:cubicBezTo>
                  <a:cubicBezTo>
                    <a:pt x="479063" y="768570"/>
                    <a:pt x="217438" y="949878"/>
                    <a:pt x="147545" y="990875"/>
                  </a:cubicBezTo>
                  <a:cubicBezTo>
                    <a:pt x="77652" y="1031872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6C95FEC-8DC9-429D-BAC1-48FB284ECA4F}"/>
              </a:ext>
            </a:extLst>
          </p:cNvPr>
          <p:cNvSpPr/>
          <p:nvPr/>
        </p:nvSpPr>
        <p:spPr>
          <a:xfrm>
            <a:off x="5194487" y="1933121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D64E81E-03B1-4C39-A699-3404642697F3}"/>
              </a:ext>
            </a:extLst>
          </p:cNvPr>
          <p:cNvSpPr/>
          <p:nvPr/>
        </p:nvSpPr>
        <p:spPr>
          <a:xfrm>
            <a:off x="2405420" y="1342501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5B21FD1-5F44-4141-9590-EC1FACD112E6}"/>
              </a:ext>
            </a:extLst>
          </p:cNvPr>
          <p:cNvSpPr/>
          <p:nvPr/>
        </p:nvSpPr>
        <p:spPr>
          <a:xfrm>
            <a:off x="1937985" y="3223302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29790ED-1998-468A-97DB-32A7E8782E30}"/>
              </a:ext>
            </a:extLst>
          </p:cNvPr>
          <p:cNvSpPr/>
          <p:nvPr/>
        </p:nvSpPr>
        <p:spPr>
          <a:xfrm>
            <a:off x="1649308" y="5346288"/>
            <a:ext cx="660327" cy="642681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BAEF4C09-F116-470B-AF57-0EF484A81173}"/>
              </a:ext>
            </a:extLst>
          </p:cNvPr>
          <p:cNvSpPr/>
          <p:nvPr/>
        </p:nvSpPr>
        <p:spPr>
          <a:xfrm>
            <a:off x="2757967" y="2643036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E59032A0-12DA-48A5-BFD1-F2F46725D1FE}"/>
              </a:ext>
            </a:extLst>
          </p:cNvPr>
          <p:cNvSpPr/>
          <p:nvPr/>
        </p:nvSpPr>
        <p:spPr>
          <a:xfrm>
            <a:off x="2925313" y="5544452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0FE7CBD-DD18-4BCD-85D4-FF1ECCA162FC}"/>
              </a:ext>
            </a:extLst>
          </p:cNvPr>
          <p:cNvSpPr/>
          <p:nvPr/>
        </p:nvSpPr>
        <p:spPr>
          <a:xfrm>
            <a:off x="5433805" y="3722479"/>
            <a:ext cx="660327" cy="642681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A256877-AF42-492C-AFCF-48D4A2D4BCB9}"/>
              </a:ext>
            </a:extLst>
          </p:cNvPr>
          <p:cNvSpPr/>
          <p:nvPr/>
        </p:nvSpPr>
        <p:spPr>
          <a:xfrm>
            <a:off x="3811343" y="2777751"/>
            <a:ext cx="288309" cy="280604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D1516C3C-857B-4F55-9F7E-8D3E17414810}"/>
              </a:ext>
            </a:extLst>
          </p:cNvPr>
          <p:cNvSpPr/>
          <p:nvPr/>
        </p:nvSpPr>
        <p:spPr>
          <a:xfrm>
            <a:off x="1546692" y="3941597"/>
            <a:ext cx="370898" cy="36098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D073423-DE79-40CB-B827-3370B9DF17A6}"/>
              </a:ext>
            </a:extLst>
          </p:cNvPr>
          <p:cNvSpPr/>
          <p:nvPr/>
        </p:nvSpPr>
        <p:spPr>
          <a:xfrm>
            <a:off x="4623880" y="5377495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4" name="Group 109">
            <a:extLst>
              <a:ext uri="{FF2B5EF4-FFF2-40B4-BE49-F238E27FC236}">
                <a16:creationId xmlns:a16="http://schemas.microsoft.com/office/drawing/2014/main" id="{0E9EE1E2-BBE0-4125-B544-73D5FACE2BBB}"/>
              </a:ext>
            </a:extLst>
          </p:cNvPr>
          <p:cNvGrpSpPr/>
          <p:nvPr/>
        </p:nvGrpSpPr>
        <p:grpSpPr>
          <a:xfrm>
            <a:off x="6206492" y="306066"/>
            <a:ext cx="1678421" cy="1678421"/>
            <a:chOff x="7439070" y="1617445"/>
            <a:chExt cx="1618739" cy="1618739"/>
          </a:xfrm>
        </p:grpSpPr>
        <p:sp>
          <p:nvSpPr>
            <p:cNvPr id="35" name="Oval 110">
              <a:extLst>
                <a:ext uri="{FF2B5EF4-FFF2-40B4-BE49-F238E27FC236}">
                  <a16:creationId xmlns:a16="http://schemas.microsoft.com/office/drawing/2014/main" id="{A6CFB8F7-2F87-4734-AE0E-80C988DCDF9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36" name="Oval 111">
              <a:extLst>
                <a:ext uri="{FF2B5EF4-FFF2-40B4-BE49-F238E27FC236}">
                  <a16:creationId xmlns:a16="http://schemas.microsoft.com/office/drawing/2014/main" id="{588F4B1D-3855-4276-86D6-D8781993A82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37" name="Oval 112">
              <a:extLst>
                <a:ext uri="{FF2B5EF4-FFF2-40B4-BE49-F238E27FC236}">
                  <a16:creationId xmlns:a16="http://schemas.microsoft.com/office/drawing/2014/main" id="{DBBB50C0-089C-4426-BCF1-5189CAABF5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38" name="Oval 113">
              <a:extLst>
                <a:ext uri="{FF2B5EF4-FFF2-40B4-BE49-F238E27FC236}">
                  <a16:creationId xmlns:a16="http://schemas.microsoft.com/office/drawing/2014/main" id="{A9D8E6AA-FEE4-4FA7-B285-911E9FA34CB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</p:grpSp>
      <p:grpSp>
        <p:nvGrpSpPr>
          <p:cNvPr id="67" name="Group 114">
            <a:extLst>
              <a:ext uri="{FF2B5EF4-FFF2-40B4-BE49-F238E27FC236}">
                <a16:creationId xmlns:a16="http://schemas.microsoft.com/office/drawing/2014/main" id="{E0E56E08-EE4D-42C3-9758-50D2EB7A897C}"/>
              </a:ext>
            </a:extLst>
          </p:cNvPr>
          <p:cNvGrpSpPr/>
          <p:nvPr/>
        </p:nvGrpSpPr>
        <p:grpSpPr>
          <a:xfrm>
            <a:off x="1647252" y="781713"/>
            <a:ext cx="3897679" cy="4106521"/>
            <a:chOff x="1429320" y="1083375"/>
            <a:chExt cx="3811471" cy="4015695"/>
          </a:xfrm>
        </p:grpSpPr>
        <p:grpSp>
          <p:nvGrpSpPr>
            <p:cNvPr id="68" name="Group 115">
              <a:extLst>
                <a:ext uri="{FF2B5EF4-FFF2-40B4-BE49-F238E27FC236}">
                  <a16:creationId xmlns:a16="http://schemas.microsoft.com/office/drawing/2014/main" id="{5170B023-EEF0-4B7E-B49E-A5666574A869}"/>
                </a:ext>
              </a:extLst>
            </p:cNvPr>
            <p:cNvGrpSpPr/>
            <p:nvPr/>
          </p:nvGrpSpPr>
          <p:grpSpPr>
            <a:xfrm>
              <a:off x="1429320" y="1083375"/>
              <a:ext cx="3811471" cy="3809512"/>
              <a:chOff x="4574848" y="1897856"/>
              <a:chExt cx="3028217" cy="3026664"/>
            </a:xfrm>
          </p:grpSpPr>
          <p:sp>
            <p:nvSpPr>
              <p:cNvPr id="79" name="Freeform: Shape 124">
                <a:extLst>
                  <a:ext uri="{FF2B5EF4-FFF2-40B4-BE49-F238E27FC236}">
                    <a16:creationId xmlns:a16="http://schemas.microsoft.com/office/drawing/2014/main" id="{1DCE6CFD-13E0-4DC4-8CE1-7D6EB1F2E881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r" rtl="1"/>
                <a:endParaRPr lang="en-US" dirty="0"/>
              </a:p>
            </p:txBody>
          </p:sp>
          <p:sp>
            <p:nvSpPr>
              <p:cNvPr id="80" name="Freeform: Shape 125">
                <a:extLst>
                  <a:ext uri="{FF2B5EF4-FFF2-40B4-BE49-F238E27FC236}">
                    <a16:creationId xmlns:a16="http://schemas.microsoft.com/office/drawing/2014/main" id="{B0998EFD-D1D5-45AE-AB79-8E4A14EADF49}"/>
                  </a:ext>
                </a:extLst>
              </p:cNvPr>
              <p:cNvSpPr/>
              <p:nvPr/>
            </p:nvSpPr>
            <p:spPr>
              <a:xfrm rot="312978"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 dirty="0"/>
              </a:p>
            </p:txBody>
          </p:sp>
        </p:grpSp>
        <p:grpSp>
          <p:nvGrpSpPr>
            <p:cNvPr id="71" name="Group 116">
              <a:extLst>
                <a:ext uri="{FF2B5EF4-FFF2-40B4-BE49-F238E27FC236}">
                  <a16:creationId xmlns:a16="http://schemas.microsoft.com/office/drawing/2014/main" id="{9046F6AE-E5C0-4487-A802-E677D5910DD7}"/>
                </a:ext>
              </a:extLst>
            </p:cNvPr>
            <p:cNvGrpSpPr/>
            <p:nvPr userDrawn="1"/>
          </p:nvGrpSpPr>
          <p:grpSpPr>
            <a:xfrm>
              <a:off x="1443878" y="1738373"/>
              <a:ext cx="3796009" cy="3360697"/>
              <a:chOff x="2168418" y="1472597"/>
              <a:chExt cx="3796009" cy="3360697"/>
            </a:xfrm>
          </p:grpSpPr>
          <p:sp>
            <p:nvSpPr>
              <p:cNvPr id="72" name="Freeform: Shape 117">
                <a:extLst>
                  <a:ext uri="{FF2B5EF4-FFF2-40B4-BE49-F238E27FC236}">
                    <a16:creationId xmlns:a16="http://schemas.microsoft.com/office/drawing/2014/main" id="{D46C0464-3B8A-4F1E-BC3E-74B502C7EE16}"/>
                  </a:ext>
                </a:extLst>
              </p:cNvPr>
              <p:cNvSpPr/>
              <p:nvPr userDrawn="1"/>
            </p:nvSpPr>
            <p:spPr>
              <a:xfrm rot="959120">
                <a:off x="3486219" y="2253691"/>
                <a:ext cx="2249840" cy="2579603"/>
              </a:xfrm>
              <a:custGeom>
                <a:avLst/>
                <a:gdLst>
                  <a:gd name="connsiteX0" fmla="*/ 1357872 w 1360796"/>
                  <a:gd name="connsiteY0" fmla="*/ 727457 h 1458352"/>
                  <a:gd name="connsiteX1" fmla="*/ 1299864 w 1360796"/>
                  <a:gd name="connsiteY1" fmla="*/ 529045 h 1458352"/>
                  <a:gd name="connsiteX2" fmla="*/ 1197107 w 1360796"/>
                  <a:gd name="connsiteY2" fmla="*/ 374672 h 1458352"/>
                  <a:gd name="connsiteX3" fmla="*/ 1075408 w 1360796"/>
                  <a:gd name="connsiteY3" fmla="*/ 243976 h 1458352"/>
                  <a:gd name="connsiteX4" fmla="*/ 928375 w 1360796"/>
                  <a:gd name="connsiteY4" fmla="*/ 85105 h 1458352"/>
                  <a:gd name="connsiteX5" fmla="*/ 844795 w 1360796"/>
                  <a:gd name="connsiteY5" fmla="*/ 30648 h 1458352"/>
                  <a:gd name="connsiteX6" fmla="*/ 773528 w 1360796"/>
                  <a:gd name="connsiteY6" fmla="*/ 9102 h 1458352"/>
                  <a:gd name="connsiteX7" fmla="*/ 491064 w 1360796"/>
                  <a:gd name="connsiteY7" fmla="*/ 69005 h 1458352"/>
                  <a:gd name="connsiteX8" fmla="*/ 300228 w 1360796"/>
                  <a:gd name="connsiteY8" fmla="*/ 222667 h 1458352"/>
                  <a:gd name="connsiteX9" fmla="*/ 199365 w 1360796"/>
                  <a:gd name="connsiteY9" fmla="*/ 310271 h 1458352"/>
                  <a:gd name="connsiteX10" fmla="*/ 53753 w 1360796"/>
                  <a:gd name="connsiteY10" fmla="*/ 535438 h 1458352"/>
                  <a:gd name="connsiteX11" fmla="*/ 6 w 1360796"/>
                  <a:gd name="connsiteY11" fmla="*/ 743557 h 1458352"/>
                  <a:gd name="connsiteX12" fmla="*/ 21079 w 1360796"/>
                  <a:gd name="connsiteY12" fmla="*/ 930841 h 1458352"/>
                  <a:gd name="connsiteX13" fmla="*/ 134254 w 1360796"/>
                  <a:gd name="connsiteY13" fmla="*/ 1143459 h 1458352"/>
                  <a:gd name="connsiteX14" fmla="*/ 139226 w 1360796"/>
                  <a:gd name="connsiteY14" fmla="*/ 1148431 h 1458352"/>
                  <a:gd name="connsiteX15" fmla="*/ 274421 w 1360796"/>
                  <a:gd name="connsiteY15" fmla="*/ 1290492 h 1458352"/>
                  <a:gd name="connsiteX16" fmla="*/ 488222 w 1360796"/>
                  <a:gd name="connsiteY16" fmla="*/ 1421188 h 1458352"/>
                  <a:gd name="connsiteX17" fmla="*/ 724754 w 1360796"/>
                  <a:gd name="connsiteY17" fmla="*/ 1455282 h 1458352"/>
                  <a:gd name="connsiteX18" fmla="*/ 954182 w 1360796"/>
                  <a:gd name="connsiteY18" fmla="*/ 1377386 h 1458352"/>
                  <a:gd name="connsiteX19" fmla="*/ 1126550 w 1360796"/>
                  <a:gd name="connsiteY19" fmla="*/ 1236509 h 1458352"/>
                  <a:gd name="connsiteX20" fmla="*/ 1264349 w 1360796"/>
                  <a:gd name="connsiteY20" fmla="*/ 1063904 h 1458352"/>
                  <a:gd name="connsiteX21" fmla="*/ 1324251 w 1360796"/>
                  <a:gd name="connsiteY21" fmla="*/ 963278 h 1458352"/>
                  <a:gd name="connsiteX22" fmla="*/ 1350296 w 1360796"/>
                  <a:gd name="connsiteY22" fmla="*/ 900298 h 1458352"/>
                  <a:gd name="connsiteX23" fmla="*/ 1357872 w 1360796"/>
                  <a:gd name="connsiteY23" fmla="*/ 727457 h 145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0796" h="1458352">
                    <a:moveTo>
                      <a:pt x="1357872" y="727457"/>
                    </a:moveTo>
                    <a:cubicBezTo>
                      <a:pt x="1353610" y="667081"/>
                      <a:pt x="1324488" y="596051"/>
                      <a:pt x="1299864" y="529045"/>
                    </a:cubicBezTo>
                    <a:cubicBezTo>
                      <a:pt x="1278318" y="469853"/>
                      <a:pt x="1242803" y="419185"/>
                      <a:pt x="1197107" y="374672"/>
                    </a:cubicBezTo>
                    <a:cubicBezTo>
                      <a:pt x="1154488" y="333238"/>
                      <a:pt x="1115658" y="287778"/>
                      <a:pt x="1075408" y="243976"/>
                    </a:cubicBezTo>
                    <a:cubicBezTo>
                      <a:pt x="1026633" y="190703"/>
                      <a:pt x="979516" y="136010"/>
                      <a:pt x="928375" y="85105"/>
                    </a:cubicBezTo>
                    <a:cubicBezTo>
                      <a:pt x="903987" y="60954"/>
                      <a:pt x="876049" y="43433"/>
                      <a:pt x="844795" y="30648"/>
                    </a:cubicBezTo>
                    <a:cubicBezTo>
                      <a:pt x="821829" y="21177"/>
                      <a:pt x="797915" y="14074"/>
                      <a:pt x="773528" y="9102"/>
                    </a:cubicBezTo>
                    <a:cubicBezTo>
                      <a:pt x="670771" y="-11497"/>
                      <a:pt x="575827" y="578"/>
                      <a:pt x="491064" y="69005"/>
                    </a:cubicBezTo>
                    <a:cubicBezTo>
                      <a:pt x="427610" y="120383"/>
                      <a:pt x="363682" y="171052"/>
                      <a:pt x="300228" y="222667"/>
                    </a:cubicBezTo>
                    <a:cubicBezTo>
                      <a:pt x="265660" y="250842"/>
                      <a:pt x="230382" y="278308"/>
                      <a:pt x="199365" y="310271"/>
                    </a:cubicBezTo>
                    <a:cubicBezTo>
                      <a:pt x="136385" y="375856"/>
                      <a:pt x="82402" y="449254"/>
                      <a:pt x="53753" y="535438"/>
                    </a:cubicBezTo>
                    <a:cubicBezTo>
                      <a:pt x="26287" y="617596"/>
                      <a:pt x="-467" y="702596"/>
                      <a:pt x="6" y="743557"/>
                    </a:cubicBezTo>
                    <a:cubicBezTo>
                      <a:pt x="953" y="807011"/>
                      <a:pt x="4031" y="869518"/>
                      <a:pt x="21079" y="930841"/>
                    </a:cubicBezTo>
                    <a:cubicBezTo>
                      <a:pt x="43098" y="1010395"/>
                      <a:pt x="82875" y="1080005"/>
                      <a:pt x="134254" y="1143459"/>
                    </a:cubicBezTo>
                    <a:cubicBezTo>
                      <a:pt x="135911" y="1145116"/>
                      <a:pt x="137805" y="1146773"/>
                      <a:pt x="139226" y="1148431"/>
                    </a:cubicBezTo>
                    <a:cubicBezTo>
                      <a:pt x="179240" y="1200520"/>
                      <a:pt x="224226" y="1247637"/>
                      <a:pt x="274421" y="1290492"/>
                    </a:cubicBezTo>
                    <a:cubicBezTo>
                      <a:pt x="338822" y="1345422"/>
                      <a:pt x="408195" y="1391828"/>
                      <a:pt x="488222" y="1421188"/>
                    </a:cubicBezTo>
                    <a:cubicBezTo>
                      <a:pt x="564698" y="1449363"/>
                      <a:pt x="643069" y="1465463"/>
                      <a:pt x="724754" y="1455282"/>
                    </a:cubicBezTo>
                    <a:cubicBezTo>
                      <a:pt x="806439" y="1445101"/>
                      <a:pt x="882915" y="1418347"/>
                      <a:pt x="954182" y="1377386"/>
                    </a:cubicBezTo>
                    <a:cubicBezTo>
                      <a:pt x="1019294" y="1339976"/>
                      <a:pt x="1075408" y="1291439"/>
                      <a:pt x="1126550" y="1236509"/>
                    </a:cubicBezTo>
                    <a:cubicBezTo>
                      <a:pt x="1177218" y="1182525"/>
                      <a:pt x="1223151" y="1124991"/>
                      <a:pt x="1264349" y="1063904"/>
                    </a:cubicBezTo>
                    <a:cubicBezTo>
                      <a:pt x="1286131" y="1031467"/>
                      <a:pt x="1306493" y="998320"/>
                      <a:pt x="1324251" y="963278"/>
                    </a:cubicBezTo>
                    <a:cubicBezTo>
                      <a:pt x="1334669" y="942916"/>
                      <a:pt x="1345087" y="922791"/>
                      <a:pt x="1350296" y="900298"/>
                    </a:cubicBezTo>
                    <a:cubicBezTo>
                      <a:pt x="1363318" y="843000"/>
                      <a:pt x="1362134" y="785465"/>
                      <a:pt x="1357872" y="7274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 dirty="0"/>
              </a:p>
            </p:txBody>
          </p:sp>
          <p:sp>
            <p:nvSpPr>
              <p:cNvPr id="73" name="Freeform: Shape 118">
                <a:extLst>
                  <a:ext uri="{FF2B5EF4-FFF2-40B4-BE49-F238E27FC236}">
                    <a16:creationId xmlns:a16="http://schemas.microsoft.com/office/drawing/2014/main" id="{3BF33F7E-3EC5-4A01-AB2B-E468A3AE25F1}"/>
                  </a:ext>
                </a:extLst>
              </p:cNvPr>
              <p:cNvSpPr/>
              <p:nvPr userDrawn="1"/>
            </p:nvSpPr>
            <p:spPr>
              <a:xfrm rot="1011524">
                <a:off x="4429332" y="2639980"/>
                <a:ext cx="1282257" cy="425889"/>
              </a:xfrm>
              <a:custGeom>
                <a:avLst/>
                <a:gdLst>
                  <a:gd name="connsiteX0" fmla="*/ 666040 w 1282257"/>
                  <a:gd name="connsiteY0" fmla="*/ 9 h 425889"/>
                  <a:gd name="connsiteX1" fmla="*/ 766133 w 1282257"/>
                  <a:gd name="connsiteY1" fmla="*/ 39796 h 425889"/>
                  <a:gd name="connsiteX2" fmla="*/ 1145946 w 1282257"/>
                  <a:gd name="connsiteY2" fmla="*/ 273725 h 425889"/>
                  <a:gd name="connsiteX3" fmla="*/ 1180239 w 1282257"/>
                  <a:gd name="connsiteY3" fmla="*/ 293955 h 425889"/>
                  <a:gd name="connsiteX4" fmla="*/ 1255453 w 1282257"/>
                  <a:gd name="connsiteY4" fmla="*/ 375438 h 425889"/>
                  <a:gd name="connsiteX5" fmla="*/ 1282257 w 1282257"/>
                  <a:gd name="connsiteY5" fmla="*/ 405202 h 425889"/>
                  <a:gd name="connsiteX6" fmla="*/ 1254673 w 1282257"/>
                  <a:gd name="connsiteY6" fmla="*/ 413267 h 425889"/>
                  <a:gd name="connsiteX7" fmla="*/ 1210070 w 1282257"/>
                  <a:gd name="connsiteY7" fmla="*/ 407508 h 425889"/>
                  <a:gd name="connsiteX8" fmla="*/ 761108 w 1282257"/>
                  <a:gd name="connsiteY8" fmla="*/ 118112 h 425889"/>
                  <a:gd name="connsiteX9" fmla="*/ 586467 w 1282257"/>
                  <a:gd name="connsiteY9" fmla="*/ 116436 h 425889"/>
                  <a:gd name="connsiteX10" fmla="*/ 133318 w 1282257"/>
                  <a:gd name="connsiteY10" fmla="*/ 402063 h 425889"/>
                  <a:gd name="connsiteX11" fmla="*/ 49975 w 1282257"/>
                  <a:gd name="connsiteY11" fmla="*/ 425517 h 425889"/>
                  <a:gd name="connsiteX12" fmla="*/ 20658 w 1282257"/>
                  <a:gd name="connsiteY12" fmla="*/ 416303 h 425889"/>
                  <a:gd name="connsiteX13" fmla="*/ 17727 w 1282257"/>
                  <a:gd name="connsiteY13" fmla="*/ 359765 h 425889"/>
                  <a:gd name="connsiteX14" fmla="*/ 56676 w 1282257"/>
                  <a:gd name="connsiteY14" fmla="*/ 340081 h 425889"/>
                  <a:gd name="connsiteX15" fmla="*/ 540816 w 1282257"/>
                  <a:gd name="connsiteY15" fmla="*/ 61154 h 425889"/>
                  <a:gd name="connsiteX16" fmla="*/ 666040 w 1282257"/>
                  <a:gd name="connsiteY16" fmla="*/ 9 h 42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2257" h="425889">
                    <a:moveTo>
                      <a:pt x="666040" y="9"/>
                    </a:moveTo>
                    <a:cubicBezTo>
                      <a:pt x="703732" y="-410"/>
                      <a:pt x="730117" y="15085"/>
                      <a:pt x="766133" y="39796"/>
                    </a:cubicBezTo>
                    <a:cubicBezTo>
                      <a:pt x="842147" y="82199"/>
                      <a:pt x="1031003" y="204229"/>
                      <a:pt x="1145946" y="273725"/>
                    </a:cubicBezTo>
                    <a:lnTo>
                      <a:pt x="1180239" y="293955"/>
                    </a:lnTo>
                    <a:lnTo>
                      <a:pt x="1255453" y="375438"/>
                    </a:lnTo>
                    <a:lnTo>
                      <a:pt x="1282257" y="405202"/>
                    </a:lnTo>
                    <a:lnTo>
                      <a:pt x="1254673" y="413267"/>
                    </a:lnTo>
                    <a:cubicBezTo>
                      <a:pt x="1240119" y="414418"/>
                      <a:pt x="1224519" y="412743"/>
                      <a:pt x="1210070" y="407508"/>
                    </a:cubicBezTo>
                    <a:cubicBezTo>
                      <a:pt x="1132172" y="378191"/>
                      <a:pt x="772836" y="126489"/>
                      <a:pt x="761108" y="118112"/>
                    </a:cubicBezTo>
                    <a:cubicBezTo>
                      <a:pt x="703313" y="76232"/>
                      <a:pt x="645099" y="75394"/>
                      <a:pt x="586467" y="116436"/>
                    </a:cubicBezTo>
                    <a:cubicBezTo>
                      <a:pt x="539980" y="148684"/>
                      <a:pt x="237181" y="337987"/>
                      <a:pt x="133318" y="402063"/>
                    </a:cubicBezTo>
                    <a:cubicBezTo>
                      <a:pt x="108190" y="417560"/>
                      <a:pt x="80967" y="428030"/>
                      <a:pt x="49975" y="425517"/>
                    </a:cubicBezTo>
                    <a:cubicBezTo>
                      <a:pt x="39086" y="424680"/>
                      <a:pt x="29453" y="422166"/>
                      <a:pt x="20658" y="416303"/>
                    </a:cubicBezTo>
                    <a:cubicBezTo>
                      <a:pt x="-5726" y="399132"/>
                      <a:pt x="-6983" y="379029"/>
                      <a:pt x="17727" y="359765"/>
                    </a:cubicBezTo>
                    <a:cubicBezTo>
                      <a:pt x="29453" y="350551"/>
                      <a:pt x="43275" y="345524"/>
                      <a:pt x="56676" y="340081"/>
                    </a:cubicBezTo>
                    <a:cubicBezTo>
                      <a:pt x="129968" y="310764"/>
                      <a:pt x="419781" y="145334"/>
                      <a:pt x="540816" y="61154"/>
                    </a:cubicBezTo>
                    <a:cubicBezTo>
                      <a:pt x="563013" y="52779"/>
                      <a:pt x="643424" y="9"/>
                      <a:pt x="66604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algn="r" rtl="1"/>
                <a:endParaRPr lang="en-US" dirty="0"/>
              </a:p>
            </p:txBody>
          </p:sp>
          <p:sp>
            <p:nvSpPr>
              <p:cNvPr id="74" name="Freeform: Shape 119">
                <a:extLst>
                  <a:ext uri="{FF2B5EF4-FFF2-40B4-BE49-F238E27FC236}">
                    <a16:creationId xmlns:a16="http://schemas.microsoft.com/office/drawing/2014/main" id="{88E87BB0-BFEA-43C6-ADBD-5CDEB0ECAAEA}"/>
                  </a:ext>
                </a:extLst>
              </p:cNvPr>
              <p:cNvSpPr/>
              <p:nvPr userDrawn="1"/>
            </p:nvSpPr>
            <p:spPr>
              <a:xfrm rot="1011524">
                <a:off x="4025418" y="3168430"/>
                <a:ext cx="1439021" cy="1614167"/>
              </a:xfrm>
              <a:custGeom>
                <a:avLst/>
                <a:gdLst>
                  <a:gd name="connsiteX0" fmla="*/ 156633 w 1439021"/>
                  <a:gd name="connsiteY0" fmla="*/ 1428550 h 1614167"/>
                  <a:gd name="connsiteX1" fmla="*/ 184275 w 1439021"/>
                  <a:gd name="connsiteY1" fmla="*/ 1435251 h 1614167"/>
                  <a:gd name="connsiteX2" fmla="*/ 544448 w 1439021"/>
                  <a:gd name="connsiteY2" fmla="*/ 1542047 h 1614167"/>
                  <a:gd name="connsiteX3" fmla="*/ 932623 w 1439021"/>
                  <a:gd name="connsiteY3" fmla="*/ 1535686 h 1614167"/>
                  <a:gd name="connsiteX4" fmla="*/ 992101 w 1439021"/>
                  <a:gd name="connsiteY4" fmla="*/ 1521642 h 1614167"/>
                  <a:gd name="connsiteX5" fmla="*/ 982695 w 1439021"/>
                  <a:gd name="connsiteY5" fmla="*/ 1529577 h 1614167"/>
                  <a:gd name="connsiteX6" fmla="*/ 905462 w 1439021"/>
                  <a:gd name="connsiteY6" fmla="*/ 1583950 h 1614167"/>
                  <a:gd name="connsiteX7" fmla="*/ 876835 w 1439021"/>
                  <a:gd name="connsiteY7" fmla="*/ 1600291 h 1614167"/>
                  <a:gd name="connsiteX8" fmla="*/ 764322 w 1439021"/>
                  <a:gd name="connsiteY8" fmla="*/ 1613243 h 1614167"/>
                  <a:gd name="connsiteX9" fmla="*/ 156633 w 1439021"/>
                  <a:gd name="connsiteY9" fmla="*/ 1428550 h 1614167"/>
                  <a:gd name="connsiteX10" fmla="*/ 78737 w 1439021"/>
                  <a:gd name="connsiteY10" fmla="*/ 1199881 h 1614167"/>
                  <a:gd name="connsiteX11" fmla="*/ 1185033 w 1439021"/>
                  <a:gd name="connsiteY11" fmla="*/ 1262368 h 1614167"/>
                  <a:gd name="connsiteX12" fmla="*/ 1261301 w 1439021"/>
                  <a:gd name="connsiteY12" fmla="*/ 1235265 h 1614167"/>
                  <a:gd name="connsiteX13" fmla="*/ 1223257 w 1439021"/>
                  <a:gd name="connsiteY13" fmla="*/ 1283746 h 1614167"/>
                  <a:gd name="connsiteX14" fmla="*/ 1194805 w 1439021"/>
                  <a:gd name="connsiteY14" fmla="*/ 1298352 h 1614167"/>
                  <a:gd name="connsiteX15" fmla="*/ 1059583 w 1439021"/>
                  <a:gd name="connsiteY15" fmla="*/ 1345206 h 1614167"/>
                  <a:gd name="connsiteX16" fmla="*/ 693964 w 1439021"/>
                  <a:gd name="connsiteY16" fmla="*/ 1391276 h 1614167"/>
                  <a:gd name="connsiteX17" fmla="*/ 110566 w 1439021"/>
                  <a:gd name="connsiteY17" fmla="*/ 1230454 h 1614167"/>
                  <a:gd name="connsiteX18" fmla="*/ 76224 w 1439021"/>
                  <a:gd name="connsiteY18" fmla="*/ 1208257 h 1614167"/>
                  <a:gd name="connsiteX19" fmla="*/ 78737 w 1439021"/>
                  <a:gd name="connsiteY19" fmla="*/ 1199881 h 1614167"/>
                  <a:gd name="connsiteX20" fmla="*/ 58214 w 1439021"/>
                  <a:gd name="connsiteY20" fmla="*/ 1011838 h 1614167"/>
                  <a:gd name="connsiteX21" fmla="*/ 1380807 w 1439021"/>
                  <a:gd name="connsiteY21" fmla="*/ 1019377 h 1614167"/>
                  <a:gd name="connsiteX22" fmla="*/ 1355259 w 1439021"/>
                  <a:gd name="connsiteY22" fmla="*/ 1045341 h 1614167"/>
                  <a:gd name="connsiteX23" fmla="*/ 1029846 w 1439021"/>
                  <a:gd name="connsiteY23" fmla="*/ 1168890 h 1614167"/>
                  <a:gd name="connsiteX24" fmla="*/ 743802 w 1439021"/>
                  <a:gd name="connsiteY24" fmla="*/ 1201976 h 1614167"/>
                  <a:gd name="connsiteX25" fmla="*/ 339652 w 1439021"/>
                  <a:gd name="connsiteY25" fmla="*/ 1140829 h 1614167"/>
                  <a:gd name="connsiteX26" fmla="*/ 79573 w 1439021"/>
                  <a:gd name="connsiteY26" fmla="*/ 1032777 h 1614167"/>
                  <a:gd name="connsiteX27" fmla="*/ 58214 w 1439021"/>
                  <a:gd name="connsiteY27" fmla="*/ 1011838 h 1614167"/>
                  <a:gd name="connsiteX28" fmla="*/ 0 w 1439021"/>
                  <a:gd name="connsiteY28" fmla="*/ 761810 h 1614167"/>
                  <a:gd name="connsiteX29" fmla="*/ 719092 w 1439021"/>
                  <a:gd name="connsiteY29" fmla="*/ 889965 h 1614167"/>
                  <a:gd name="connsiteX30" fmla="*/ 1439021 w 1439021"/>
                  <a:gd name="connsiteY30" fmla="*/ 768512 h 1614167"/>
                  <a:gd name="connsiteX31" fmla="*/ 1399654 w 1439021"/>
                  <a:gd name="connsiteY31" fmla="*/ 799083 h 1614167"/>
                  <a:gd name="connsiteX32" fmla="*/ 980009 w 1439021"/>
                  <a:gd name="connsiteY32" fmla="*/ 930171 h 1614167"/>
                  <a:gd name="connsiteX33" fmla="*/ 163336 w 1439021"/>
                  <a:gd name="connsiteY33" fmla="*/ 842222 h 1614167"/>
                  <a:gd name="connsiteX34" fmla="*/ 25548 w 1439021"/>
                  <a:gd name="connsiteY34" fmla="*/ 781494 h 1614167"/>
                  <a:gd name="connsiteX35" fmla="*/ 0 w 1439021"/>
                  <a:gd name="connsiteY35" fmla="*/ 761810 h 1614167"/>
                  <a:gd name="connsiteX36" fmla="*/ 60307 w 1439021"/>
                  <a:gd name="connsiteY36" fmla="*/ 508850 h 1614167"/>
                  <a:gd name="connsiteX37" fmla="*/ 729561 w 1439021"/>
                  <a:gd name="connsiteY37" fmla="*/ 638261 h 1614167"/>
                  <a:gd name="connsiteX38" fmla="*/ 1399652 w 1439021"/>
                  <a:gd name="connsiteY38" fmla="*/ 517226 h 1614167"/>
                  <a:gd name="connsiteX39" fmla="*/ 1319659 w 1439021"/>
                  <a:gd name="connsiteY39" fmla="*/ 570415 h 1614167"/>
                  <a:gd name="connsiteX40" fmla="*/ 875305 w 1439021"/>
                  <a:gd name="connsiteY40" fmla="*/ 691031 h 1614167"/>
                  <a:gd name="connsiteX41" fmla="*/ 250027 w 1439021"/>
                  <a:gd name="connsiteY41" fmla="*/ 604757 h 1614167"/>
                  <a:gd name="connsiteX42" fmla="*/ 98838 w 1439021"/>
                  <a:gd name="connsiteY42" fmla="*/ 537748 h 1614167"/>
                  <a:gd name="connsiteX43" fmla="*/ 60307 w 1439021"/>
                  <a:gd name="connsiteY43" fmla="*/ 508850 h 1614167"/>
                  <a:gd name="connsiteX44" fmla="*/ 195164 w 1439021"/>
                  <a:gd name="connsiteY44" fmla="*/ 243745 h 1614167"/>
                  <a:gd name="connsiteX45" fmla="*/ 727466 w 1439021"/>
                  <a:gd name="connsiteY45" fmla="*/ 373575 h 1614167"/>
                  <a:gd name="connsiteX46" fmla="*/ 1262701 w 1439021"/>
                  <a:gd name="connsiteY46" fmla="*/ 248771 h 1614167"/>
                  <a:gd name="connsiteX47" fmla="*/ 1266052 w 1439021"/>
                  <a:gd name="connsiteY47" fmla="*/ 259660 h 1614167"/>
                  <a:gd name="connsiteX48" fmla="*/ 763903 w 1439021"/>
                  <a:gd name="connsiteY48" fmla="*/ 431790 h 1614167"/>
                  <a:gd name="connsiteX49" fmla="*/ 195164 w 1439021"/>
                  <a:gd name="connsiteY49" fmla="*/ 243745 h 1614167"/>
                  <a:gd name="connsiteX50" fmla="*/ 258404 w 1439021"/>
                  <a:gd name="connsiteY50" fmla="*/ 0 h 1614167"/>
                  <a:gd name="connsiteX51" fmla="*/ 1177265 w 1439021"/>
                  <a:gd name="connsiteY51" fmla="*/ 10889 h 1614167"/>
                  <a:gd name="connsiteX52" fmla="*/ 1149206 w 1439021"/>
                  <a:gd name="connsiteY52" fmla="*/ 47326 h 1614167"/>
                  <a:gd name="connsiteX53" fmla="*/ 784006 w 1439021"/>
                  <a:gd name="connsiteY53" fmla="*/ 189720 h 1614167"/>
                  <a:gd name="connsiteX54" fmla="*/ 278088 w 1439021"/>
                  <a:gd name="connsiteY54" fmla="*/ 27642 h 1614167"/>
                  <a:gd name="connsiteX55" fmla="*/ 258404 w 1439021"/>
                  <a:gd name="connsiteY55" fmla="*/ 0 h 161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439021" h="1614167">
                    <a:moveTo>
                      <a:pt x="156633" y="1428550"/>
                    </a:moveTo>
                    <a:cubicBezTo>
                      <a:pt x="167941" y="1425617"/>
                      <a:pt x="176317" y="1431482"/>
                      <a:pt x="184275" y="1435251"/>
                    </a:cubicBezTo>
                    <a:cubicBezTo>
                      <a:pt x="299866" y="1486344"/>
                      <a:pt x="419226" y="1523200"/>
                      <a:pt x="544448" y="1542047"/>
                    </a:cubicBezTo>
                    <a:cubicBezTo>
                      <a:pt x="675430" y="1561835"/>
                      <a:pt x="804763" y="1559008"/>
                      <a:pt x="932623" y="1535686"/>
                    </a:cubicBezTo>
                    <a:lnTo>
                      <a:pt x="992101" y="1521642"/>
                    </a:lnTo>
                    <a:lnTo>
                      <a:pt x="982695" y="1529577"/>
                    </a:lnTo>
                    <a:cubicBezTo>
                      <a:pt x="957828" y="1548831"/>
                      <a:pt x="932119" y="1566998"/>
                      <a:pt x="905462" y="1583950"/>
                    </a:cubicBezTo>
                    <a:lnTo>
                      <a:pt x="876835" y="1600291"/>
                    </a:lnTo>
                    <a:lnTo>
                      <a:pt x="764322" y="1613243"/>
                    </a:lnTo>
                    <a:cubicBezTo>
                      <a:pt x="498380" y="1626226"/>
                      <a:pt x="226156" y="1499327"/>
                      <a:pt x="156633" y="1428550"/>
                    </a:cubicBezTo>
                    <a:close/>
                    <a:moveTo>
                      <a:pt x="78737" y="1199881"/>
                    </a:moveTo>
                    <a:cubicBezTo>
                      <a:pt x="445925" y="1351227"/>
                      <a:pt x="813756" y="1374956"/>
                      <a:pt x="1185033" y="1262368"/>
                    </a:cubicBezTo>
                    <a:lnTo>
                      <a:pt x="1261301" y="1235265"/>
                    </a:lnTo>
                    <a:lnTo>
                      <a:pt x="1223257" y="1283746"/>
                    </a:lnTo>
                    <a:lnTo>
                      <a:pt x="1194805" y="1298352"/>
                    </a:lnTo>
                    <a:cubicBezTo>
                      <a:pt x="1150882" y="1316727"/>
                      <a:pt x="1105651" y="1332014"/>
                      <a:pt x="1059583" y="1345206"/>
                    </a:cubicBezTo>
                    <a:cubicBezTo>
                      <a:pt x="939804" y="1379131"/>
                      <a:pt x="817932" y="1396720"/>
                      <a:pt x="693964" y="1391276"/>
                    </a:cubicBezTo>
                    <a:cubicBezTo>
                      <a:pt x="487491" y="1382062"/>
                      <a:pt x="291910" y="1331386"/>
                      <a:pt x="110566" y="1230454"/>
                    </a:cubicBezTo>
                    <a:cubicBezTo>
                      <a:pt x="98838" y="1223753"/>
                      <a:pt x="87532" y="1215376"/>
                      <a:pt x="76224" y="1208257"/>
                    </a:cubicBezTo>
                    <a:cubicBezTo>
                      <a:pt x="76643" y="1205326"/>
                      <a:pt x="77479" y="1202395"/>
                      <a:pt x="78737" y="1199881"/>
                    </a:cubicBezTo>
                    <a:close/>
                    <a:moveTo>
                      <a:pt x="58214" y="1011838"/>
                    </a:moveTo>
                    <a:cubicBezTo>
                      <a:pt x="497962" y="1182710"/>
                      <a:pt x="938128" y="1188993"/>
                      <a:pt x="1380807" y="1019377"/>
                    </a:cubicBezTo>
                    <a:cubicBezTo>
                      <a:pt x="1376620" y="1034872"/>
                      <a:pt x="1365311" y="1039480"/>
                      <a:pt x="1355259" y="1045341"/>
                    </a:cubicBezTo>
                    <a:cubicBezTo>
                      <a:pt x="1253907" y="1104812"/>
                      <a:pt x="1143761" y="1141668"/>
                      <a:pt x="1029846" y="1168890"/>
                    </a:cubicBezTo>
                    <a:cubicBezTo>
                      <a:pt x="935614" y="1191506"/>
                      <a:pt x="840127" y="1202396"/>
                      <a:pt x="743802" y="1201976"/>
                    </a:cubicBezTo>
                    <a:cubicBezTo>
                      <a:pt x="606433" y="1201138"/>
                      <a:pt x="471577" y="1181035"/>
                      <a:pt x="339652" y="1140829"/>
                    </a:cubicBezTo>
                    <a:cubicBezTo>
                      <a:pt x="249190" y="1113189"/>
                      <a:pt x="161241" y="1080103"/>
                      <a:pt x="79573" y="1032777"/>
                    </a:cubicBezTo>
                    <a:cubicBezTo>
                      <a:pt x="71617" y="1028171"/>
                      <a:pt x="62403" y="1024402"/>
                      <a:pt x="58214" y="1011838"/>
                    </a:cubicBezTo>
                    <a:close/>
                    <a:moveTo>
                      <a:pt x="0" y="761810"/>
                    </a:moveTo>
                    <a:cubicBezTo>
                      <a:pt x="234113" y="838452"/>
                      <a:pt x="471996" y="887871"/>
                      <a:pt x="719092" y="889965"/>
                    </a:cubicBezTo>
                    <a:cubicBezTo>
                      <a:pt x="966606" y="892059"/>
                      <a:pt x="1204488" y="843897"/>
                      <a:pt x="1439021" y="768512"/>
                    </a:cubicBezTo>
                    <a:cubicBezTo>
                      <a:pt x="1428969" y="784427"/>
                      <a:pt x="1414310" y="791964"/>
                      <a:pt x="1399654" y="799083"/>
                    </a:cubicBezTo>
                    <a:cubicBezTo>
                      <a:pt x="1267310" y="866931"/>
                      <a:pt x="1126172" y="907554"/>
                      <a:pt x="980009" y="930171"/>
                    </a:cubicBezTo>
                    <a:cubicBezTo>
                      <a:pt x="700246" y="973727"/>
                      <a:pt x="428440" y="939385"/>
                      <a:pt x="163336" y="842222"/>
                    </a:cubicBezTo>
                    <a:cubicBezTo>
                      <a:pt x="116010" y="825050"/>
                      <a:pt x="69940" y="804947"/>
                      <a:pt x="25548" y="781494"/>
                    </a:cubicBezTo>
                    <a:cubicBezTo>
                      <a:pt x="16334" y="776468"/>
                      <a:pt x="7958" y="771024"/>
                      <a:pt x="0" y="761810"/>
                    </a:cubicBezTo>
                    <a:close/>
                    <a:moveTo>
                      <a:pt x="60307" y="508850"/>
                    </a:moveTo>
                    <a:cubicBezTo>
                      <a:pt x="276830" y="587168"/>
                      <a:pt x="498380" y="636168"/>
                      <a:pt x="729561" y="638261"/>
                    </a:cubicBezTo>
                    <a:cubicBezTo>
                      <a:pt x="960742" y="640355"/>
                      <a:pt x="1182291" y="592612"/>
                      <a:pt x="1399652" y="517226"/>
                    </a:cubicBezTo>
                    <a:cubicBezTo>
                      <a:pt x="1377035" y="542354"/>
                      <a:pt x="1348138" y="557013"/>
                      <a:pt x="1319659" y="570415"/>
                    </a:cubicBezTo>
                    <a:cubicBezTo>
                      <a:pt x="1178941" y="637005"/>
                      <a:pt x="1030264" y="677211"/>
                      <a:pt x="875305" y="691031"/>
                    </a:cubicBezTo>
                    <a:cubicBezTo>
                      <a:pt x="660458" y="710715"/>
                      <a:pt x="452310" y="678048"/>
                      <a:pt x="250027" y="604757"/>
                    </a:cubicBezTo>
                    <a:cubicBezTo>
                      <a:pt x="198095" y="585910"/>
                      <a:pt x="147839" y="563715"/>
                      <a:pt x="98838" y="537748"/>
                    </a:cubicBezTo>
                    <a:cubicBezTo>
                      <a:pt x="85016" y="530209"/>
                      <a:pt x="71196" y="522253"/>
                      <a:pt x="60307" y="508850"/>
                    </a:cubicBezTo>
                    <a:close/>
                    <a:moveTo>
                      <a:pt x="195164" y="243745"/>
                    </a:moveTo>
                    <a:cubicBezTo>
                      <a:pt x="364361" y="321224"/>
                      <a:pt x="540679" y="371481"/>
                      <a:pt x="727466" y="373575"/>
                    </a:cubicBezTo>
                    <a:cubicBezTo>
                      <a:pt x="915510" y="375669"/>
                      <a:pt x="1092666" y="327507"/>
                      <a:pt x="1262701" y="248771"/>
                    </a:cubicBezTo>
                    <a:cubicBezTo>
                      <a:pt x="1263959" y="252121"/>
                      <a:pt x="1264796" y="255890"/>
                      <a:pt x="1266052" y="259660"/>
                    </a:cubicBezTo>
                    <a:cubicBezTo>
                      <a:pt x="1118213" y="371900"/>
                      <a:pt x="948597" y="426345"/>
                      <a:pt x="763903" y="431790"/>
                    </a:cubicBezTo>
                    <a:cubicBezTo>
                      <a:pt x="532721" y="438490"/>
                      <a:pt x="284370" y="331694"/>
                      <a:pt x="195164" y="243745"/>
                    </a:cubicBezTo>
                    <a:close/>
                    <a:moveTo>
                      <a:pt x="258404" y="0"/>
                    </a:moveTo>
                    <a:cubicBezTo>
                      <a:pt x="565808" y="172967"/>
                      <a:pt x="870699" y="179669"/>
                      <a:pt x="1177265" y="10889"/>
                    </a:cubicBezTo>
                    <a:cubicBezTo>
                      <a:pt x="1173078" y="29736"/>
                      <a:pt x="1160514" y="38531"/>
                      <a:pt x="1149206" y="47326"/>
                    </a:cubicBezTo>
                    <a:cubicBezTo>
                      <a:pt x="1041154" y="128993"/>
                      <a:pt x="920119" y="179669"/>
                      <a:pt x="784006" y="189720"/>
                    </a:cubicBezTo>
                    <a:cubicBezTo>
                      <a:pt x="593867" y="203540"/>
                      <a:pt x="428021" y="140719"/>
                      <a:pt x="278088" y="27642"/>
                    </a:cubicBezTo>
                    <a:cubicBezTo>
                      <a:pt x="271387" y="22617"/>
                      <a:pt x="263429" y="17172"/>
                      <a:pt x="25840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algn="r" rtl="1"/>
                <a:endParaRPr lang="en-US" dirty="0"/>
              </a:p>
            </p:txBody>
          </p:sp>
          <p:sp>
            <p:nvSpPr>
              <p:cNvPr id="75" name="Freeform: Shape 120">
                <a:extLst>
                  <a:ext uri="{FF2B5EF4-FFF2-40B4-BE49-F238E27FC236}">
                    <a16:creationId xmlns:a16="http://schemas.microsoft.com/office/drawing/2014/main" id="{A776CABB-3366-40A2-BA11-454492D2B570}"/>
                  </a:ext>
                </a:extLst>
              </p:cNvPr>
              <p:cNvSpPr/>
              <p:nvPr userDrawn="1"/>
            </p:nvSpPr>
            <p:spPr>
              <a:xfrm rot="489160">
                <a:off x="5590386" y="3501417"/>
                <a:ext cx="45719" cy="224214"/>
              </a:xfrm>
              <a:custGeom>
                <a:avLst/>
                <a:gdLst>
                  <a:gd name="connsiteX0" fmla="*/ 38122 w 48502"/>
                  <a:gd name="connsiteY0" fmla="*/ 23781 h 126757"/>
                  <a:gd name="connsiteX1" fmla="*/ 47119 w 48502"/>
                  <a:gd name="connsiteY1" fmla="*/ 103099 h 126757"/>
                  <a:gd name="connsiteX2" fmla="*/ 40727 w 48502"/>
                  <a:gd name="connsiteY2" fmla="*/ 119199 h 126757"/>
                  <a:gd name="connsiteX3" fmla="*/ 20838 w 48502"/>
                  <a:gd name="connsiteY3" fmla="*/ 125591 h 126757"/>
                  <a:gd name="connsiteX4" fmla="*/ 14919 w 48502"/>
                  <a:gd name="connsiteY4" fmla="*/ 108307 h 126757"/>
                  <a:gd name="connsiteX5" fmla="*/ 10657 w 48502"/>
                  <a:gd name="connsiteY5" fmla="*/ 49115 h 126757"/>
                  <a:gd name="connsiteX6" fmla="*/ 2607 w 48502"/>
                  <a:gd name="connsiteY6" fmla="*/ 32068 h 126757"/>
                  <a:gd name="connsiteX7" fmla="*/ 3791 w 48502"/>
                  <a:gd name="connsiteY7" fmla="*/ 9812 h 126757"/>
                  <a:gd name="connsiteX8" fmla="*/ 25100 w 48502"/>
                  <a:gd name="connsiteY8" fmla="*/ 815 h 126757"/>
                  <a:gd name="connsiteX9" fmla="*/ 38122 w 48502"/>
                  <a:gd name="connsiteY9" fmla="*/ 23781 h 12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502" h="126757">
                    <a:moveTo>
                      <a:pt x="38122" y="23781"/>
                    </a:moveTo>
                    <a:cubicBezTo>
                      <a:pt x="42384" y="47221"/>
                      <a:pt x="52091" y="75870"/>
                      <a:pt x="47119" y="103099"/>
                    </a:cubicBezTo>
                    <a:cubicBezTo>
                      <a:pt x="46883" y="109018"/>
                      <a:pt x="45225" y="114700"/>
                      <a:pt x="40727" y="119199"/>
                    </a:cubicBezTo>
                    <a:cubicBezTo>
                      <a:pt x="35281" y="124645"/>
                      <a:pt x="28651" y="128906"/>
                      <a:pt x="20838" y="125591"/>
                    </a:cubicBezTo>
                    <a:cubicBezTo>
                      <a:pt x="12788" y="122277"/>
                      <a:pt x="13972" y="114700"/>
                      <a:pt x="14919" y="108307"/>
                    </a:cubicBezTo>
                    <a:cubicBezTo>
                      <a:pt x="17760" y="88182"/>
                      <a:pt x="18944" y="68294"/>
                      <a:pt x="10657" y="49115"/>
                    </a:cubicBezTo>
                    <a:cubicBezTo>
                      <a:pt x="8053" y="43433"/>
                      <a:pt x="4975" y="37987"/>
                      <a:pt x="2607" y="32068"/>
                    </a:cubicBezTo>
                    <a:cubicBezTo>
                      <a:pt x="-708" y="24492"/>
                      <a:pt x="-1418" y="16678"/>
                      <a:pt x="3791" y="9812"/>
                    </a:cubicBezTo>
                    <a:cubicBezTo>
                      <a:pt x="9000" y="2946"/>
                      <a:pt x="16103" y="-2026"/>
                      <a:pt x="25100" y="815"/>
                    </a:cubicBezTo>
                    <a:cubicBezTo>
                      <a:pt x="35991" y="4366"/>
                      <a:pt x="36938" y="14310"/>
                      <a:pt x="38122" y="2378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 dirty="0"/>
              </a:p>
            </p:txBody>
          </p:sp>
          <p:sp>
            <p:nvSpPr>
              <p:cNvPr id="76" name="Freeform: Shape 121">
                <a:extLst>
                  <a:ext uri="{FF2B5EF4-FFF2-40B4-BE49-F238E27FC236}">
                    <a16:creationId xmlns:a16="http://schemas.microsoft.com/office/drawing/2014/main" id="{91AFD304-196C-4726-8412-3F976BFBC3D3}"/>
                  </a:ext>
                </a:extLst>
              </p:cNvPr>
              <p:cNvSpPr/>
              <p:nvPr userDrawn="1"/>
            </p:nvSpPr>
            <p:spPr>
              <a:xfrm rot="489160">
                <a:off x="3633167" y="3223676"/>
                <a:ext cx="84974" cy="224301"/>
              </a:xfrm>
              <a:custGeom>
                <a:avLst/>
                <a:gdLst>
                  <a:gd name="connsiteX0" fmla="*/ 11346 w 48039"/>
                  <a:gd name="connsiteY0" fmla="*/ 13928 h 126806"/>
                  <a:gd name="connsiteX1" fmla="*/ 32419 w 48039"/>
                  <a:gd name="connsiteY1" fmla="*/ 1143 h 126806"/>
                  <a:gd name="connsiteX2" fmla="*/ 47572 w 48039"/>
                  <a:gd name="connsiteY2" fmla="*/ 25767 h 126806"/>
                  <a:gd name="connsiteX3" fmla="*/ 43784 w 48039"/>
                  <a:gd name="connsiteY3" fmla="*/ 35474 h 126806"/>
                  <a:gd name="connsiteX4" fmla="*/ 32892 w 48039"/>
                  <a:gd name="connsiteY4" fmla="*/ 106031 h 126806"/>
                  <a:gd name="connsiteX5" fmla="*/ 26026 w 48039"/>
                  <a:gd name="connsiteY5" fmla="*/ 126156 h 126806"/>
                  <a:gd name="connsiteX6" fmla="*/ 3296 w 48039"/>
                  <a:gd name="connsiteY6" fmla="*/ 113134 h 126806"/>
                  <a:gd name="connsiteX7" fmla="*/ 11346 w 48039"/>
                  <a:gd name="connsiteY7" fmla="*/ 13928 h 12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39" h="126806">
                    <a:moveTo>
                      <a:pt x="11346" y="13928"/>
                    </a:moveTo>
                    <a:cubicBezTo>
                      <a:pt x="16082" y="1616"/>
                      <a:pt x="22001" y="-2172"/>
                      <a:pt x="32419" y="1143"/>
                    </a:cubicBezTo>
                    <a:cubicBezTo>
                      <a:pt x="43073" y="4458"/>
                      <a:pt x="49940" y="15349"/>
                      <a:pt x="47572" y="25767"/>
                    </a:cubicBezTo>
                    <a:cubicBezTo>
                      <a:pt x="46862" y="29081"/>
                      <a:pt x="45441" y="32633"/>
                      <a:pt x="43784" y="35474"/>
                    </a:cubicBezTo>
                    <a:cubicBezTo>
                      <a:pt x="31235" y="57730"/>
                      <a:pt x="28157" y="81170"/>
                      <a:pt x="32892" y="106031"/>
                    </a:cubicBezTo>
                    <a:cubicBezTo>
                      <a:pt x="34313" y="113844"/>
                      <a:pt x="36207" y="122368"/>
                      <a:pt x="26026" y="126156"/>
                    </a:cubicBezTo>
                    <a:cubicBezTo>
                      <a:pt x="18686" y="128998"/>
                      <a:pt x="7085" y="122131"/>
                      <a:pt x="3296" y="113134"/>
                    </a:cubicBezTo>
                    <a:cubicBezTo>
                      <a:pt x="-7122" y="88273"/>
                      <a:pt x="10399" y="16533"/>
                      <a:pt x="11346" y="139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 dirty="0"/>
              </a:p>
            </p:txBody>
          </p:sp>
          <p:sp>
            <p:nvSpPr>
              <p:cNvPr id="77" name="Freeform: Shape 122">
                <a:extLst>
                  <a:ext uri="{FF2B5EF4-FFF2-40B4-BE49-F238E27FC236}">
                    <a16:creationId xmlns:a16="http://schemas.microsoft.com/office/drawing/2014/main" id="{999824D5-FE96-4688-9845-536CD1CD6BD8}"/>
                  </a:ext>
                </a:extLst>
              </p:cNvPr>
              <p:cNvSpPr/>
              <p:nvPr userDrawn="1"/>
            </p:nvSpPr>
            <p:spPr>
              <a:xfrm rot="489160">
                <a:off x="2168418" y="1472597"/>
                <a:ext cx="1650339" cy="1815579"/>
              </a:xfrm>
              <a:custGeom>
                <a:avLst/>
                <a:gdLst>
                  <a:gd name="connsiteX0" fmla="*/ 201845 w 393192"/>
                  <a:gd name="connsiteY0" fmla="*/ 730904 h 1038747"/>
                  <a:gd name="connsiteX1" fmla="*/ 99561 w 393192"/>
                  <a:gd name="connsiteY1" fmla="*/ 437784 h 1038747"/>
                  <a:gd name="connsiteX2" fmla="*/ 119 w 393192"/>
                  <a:gd name="connsiteY2" fmla="*/ 47354 h 1038747"/>
                  <a:gd name="connsiteX3" fmla="*/ 14088 w 393192"/>
                  <a:gd name="connsiteY3" fmla="*/ 0 h 1038747"/>
                  <a:gd name="connsiteX4" fmla="*/ 138628 w 393192"/>
                  <a:gd name="connsiteY4" fmla="*/ 464066 h 1038747"/>
                  <a:gd name="connsiteX5" fmla="*/ 305076 w 393192"/>
                  <a:gd name="connsiteY5" fmla="*/ 853549 h 1038747"/>
                  <a:gd name="connsiteX6" fmla="*/ 374212 w 393192"/>
                  <a:gd name="connsiteY6" fmla="*/ 963883 h 1038747"/>
                  <a:gd name="connsiteX7" fmla="*/ 393154 w 393192"/>
                  <a:gd name="connsiteY7" fmla="*/ 1003897 h 1038747"/>
                  <a:gd name="connsiteX8" fmla="*/ 366636 w 393192"/>
                  <a:gd name="connsiteY8" fmla="*/ 1027574 h 1038747"/>
                  <a:gd name="connsiteX9" fmla="*/ 269087 w 393192"/>
                  <a:gd name="connsiteY9" fmla="*/ 1035151 h 1038747"/>
                  <a:gd name="connsiteX10" fmla="*/ 157333 w 393192"/>
                  <a:gd name="connsiteY10" fmla="*/ 981404 h 1038747"/>
                  <a:gd name="connsiteX11" fmla="*/ 159937 w 393192"/>
                  <a:gd name="connsiteY11" fmla="*/ 938076 h 1038747"/>
                  <a:gd name="connsiteX12" fmla="*/ 245647 w 393192"/>
                  <a:gd name="connsiteY12" fmla="*/ 986140 h 1038747"/>
                  <a:gd name="connsiteX13" fmla="*/ 304839 w 393192"/>
                  <a:gd name="connsiteY13" fmla="*/ 1000819 h 1038747"/>
                  <a:gd name="connsiteX14" fmla="*/ 326859 w 393192"/>
                  <a:gd name="connsiteY14" fmla="*/ 967909 h 1038747"/>
                  <a:gd name="connsiteX15" fmla="*/ 201845 w 393192"/>
                  <a:gd name="connsiteY15" fmla="*/ 730904 h 1038747"/>
                  <a:gd name="connsiteX0" fmla="*/ 312259 w 503606"/>
                  <a:gd name="connsiteY0" fmla="*/ 730904 h 1038747"/>
                  <a:gd name="connsiteX1" fmla="*/ 209975 w 503606"/>
                  <a:gd name="connsiteY1" fmla="*/ 437784 h 1038747"/>
                  <a:gd name="connsiteX2" fmla="*/ 110533 w 503606"/>
                  <a:gd name="connsiteY2" fmla="*/ 47354 h 1038747"/>
                  <a:gd name="connsiteX3" fmla="*/ 124502 w 503606"/>
                  <a:gd name="connsiteY3" fmla="*/ 0 h 1038747"/>
                  <a:gd name="connsiteX4" fmla="*/ 249042 w 503606"/>
                  <a:gd name="connsiteY4" fmla="*/ 464066 h 1038747"/>
                  <a:gd name="connsiteX5" fmla="*/ 415490 w 503606"/>
                  <a:gd name="connsiteY5" fmla="*/ 853549 h 1038747"/>
                  <a:gd name="connsiteX6" fmla="*/ 484626 w 503606"/>
                  <a:gd name="connsiteY6" fmla="*/ 963883 h 1038747"/>
                  <a:gd name="connsiteX7" fmla="*/ 503568 w 503606"/>
                  <a:gd name="connsiteY7" fmla="*/ 1003897 h 1038747"/>
                  <a:gd name="connsiteX8" fmla="*/ 477050 w 503606"/>
                  <a:gd name="connsiteY8" fmla="*/ 1027574 h 1038747"/>
                  <a:gd name="connsiteX9" fmla="*/ 379501 w 503606"/>
                  <a:gd name="connsiteY9" fmla="*/ 1035151 h 1038747"/>
                  <a:gd name="connsiteX10" fmla="*/ 267747 w 503606"/>
                  <a:gd name="connsiteY10" fmla="*/ 981404 h 1038747"/>
                  <a:gd name="connsiteX11" fmla="*/ 975 w 503606"/>
                  <a:gd name="connsiteY11" fmla="*/ 714137 h 1038747"/>
                  <a:gd name="connsiteX12" fmla="*/ 356061 w 503606"/>
                  <a:gd name="connsiteY12" fmla="*/ 986140 h 1038747"/>
                  <a:gd name="connsiteX13" fmla="*/ 415253 w 503606"/>
                  <a:gd name="connsiteY13" fmla="*/ 1000819 h 1038747"/>
                  <a:gd name="connsiteX14" fmla="*/ 437273 w 503606"/>
                  <a:gd name="connsiteY14" fmla="*/ 967909 h 1038747"/>
                  <a:gd name="connsiteX15" fmla="*/ 312259 w 503606"/>
                  <a:gd name="connsiteY15" fmla="*/ 730904 h 1038747"/>
                  <a:gd name="connsiteX0" fmla="*/ 318172 w 509519"/>
                  <a:gd name="connsiteY0" fmla="*/ 730904 h 1038747"/>
                  <a:gd name="connsiteX1" fmla="*/ 215888 w 509519"/>
                  <a:gd name="connsiteY1" fmla="*/ 437784 h 1038747"/>
                  <a:gd name="connsiteX2" fmla="*/ 116446 w 509519"/>
                  <a:gd name="connsiteY2" fmla="*/ 47354 h 1038747"/>
                  <a:gd name="connsiteX3" fmla="*/ 130415 w 509519"/>
                  <a:gd name="connsiteY3" fmla="*/ 0 h 1038747"/>
                  <a:gd name="connsiteX4" fmla="*/ 254955 w 509519"/>
                  <a:gd name="connsiteY4" fmla="*/ 464066 h 1038747"/>
                  <a:gd name="connsiteX5" fmla="*/ 421403 w 509519"/>
                  <a:gd name="connsiteY5" fmla="*/ 853549 h 1038747"/>
                  <a:gd name="connsiteX6" fmla="*/ 490539 w 509519"/>
                  <a:gd name="connsiteY6" fmla="*/ 963883 h 1038747"/>
                  <a:gd name="connsiteX7" fmla="*/ 509481 w 509519"/>
                  <a:gd name="connsiteY7" fmla="*/ 1003897 h 1038747"/>
                  <a:gd name="connsiteX8" fmla="*/ 482963 w 509519"/>
                  <a:gd name="connsiteY8" fmla="*/ 1027574 h 1038747"/>
                  <a:gd name="connsiteX9" fmla="*/ 385414 w 509519"/>
                  <a:gd name="connsiteY9" fmla="*/ 1035151 h 1038747"/>
                  <a:gd name="connsiteX10" fmla="*/ 23756 w 509519"/>
                  <a:gd name="connsiteY10" fmla="*/ 757466 h 1038747"/>
                  <a:gd name="connsiteX11" fmla="*/ 6888 w 509519"/>
                  <a:gd name="connsiteY11" fmla="*/ 714137 h 1038747"/>
                  <a:gd name="connsiteX12" fmla="*/ 361974 w 509519"/>
                  <a:gd name="connsiteY12" fmla="*/ 986140 h 1038747"/>
                  <a:gd name="connsiteX13" fmla="*/ 421166 w 509519"/>
                  <a:gd name="connsiteY13" fmla="*/ 1000819 h 1038747"/>
                  <a:gd name="connsiteX14" fmla="*/ 443186 w 509519"/>
                  <a:gd name="connsiteY14" fmla="*/ 967909 h 1038747"/>
                  <a:gd name="connsiteX15" fmla="*/ 318172 w 509519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01734 w 490087"/>
                  <a:gd name="connsiteY13" fmla="*/ 1000819 h 1038747"/>
                  <a:gd name="connsiteX14" fmla="*/ 423754 w 490087"/>
                  <a:gd name="connsiteY14" fmla="*/ 967909 h 1038747"/>
                  <a:gd name="connsiteX15" fmla="*/ 298740 w 490087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23754 w 490087"/>
                  <a:gd name="connsiteY13" fmla="*/ 967909 h 1038747"/>
                  <a:gd name="connsiteX14" fmla="*/ 298740 w 490087"/>
                  <a:gd name="connsiteY14" fmla="*/ 730904 h 1038747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35523 w 490087"/>
                  <a:gd name="connsiteY4" fmla="*/ 453185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7733 w 490087"/>
                  <a:gd name="connsiteY13" fmla="*/ 955474 h 1027866"/>
                  <a:gd name="connsiteX14" fmla="*/ 298740 w 490087"/>
                  <a:gd name="connsiteY14" fmla="*/ 720023 h 1027866"/>
                  <a:gd name="connsiteX0" fmla="*/ 300678 w 492025"/>
                  <a:gd name="connsiteY0" fmla="*/ 720023 h 1027866"/>
                  <a:gd name="connsiteX1" fmla="*/ 198394 w 492025"/>
                  <a:gd name="connsiteY1" fmla="*/ 426903 h 1027866"/>
                  <a:gd name="connsiteX2" fmla="*/ 98952 w 492025"/>
                  <a:gd name="connsiteY2" fmla="*/ 36473 h 1027866"/>
                  <a:gd name="connsiteX3" fmla="*/ 114566 w 492025"/>
                  <a:gd name="connsiteY3" fmla="*/ 0 h 1027866"/>
                  <a:gd name="connsiteX4" fmla="*/ 244039 w 492025"/>
                  <a:gd name="connsiteY4" fmla="*/ 481166 h 1027866"/>
                  <a:gd name="connsiteX5" fmla="*/ 403909 w 492025"/>
                  <a:gd name="connsiteY5" fmla="*/ 842668 h 1027866"/>
                  <a:gd name="connsiteX6" fmla="*/ 473045 w 492025"/>
                  <a:gd name="connsiteY6" fmla="*/ 953002 h 1027866"/>
                  <a:gd name="connsiteX7" fmla="*/ 491987 w 492025"/>
                  <a:gd name="connsiteY7" fmla="*/ 993016 h 1027866"/>
                  <a:gd name="connsiteX8" fmla="*/ 465469 w 492025"/>
                  <a:gd name="connsiteY8" fmla="*/ 1016693 h 1027866"/>
                  <a:gd name="connsiteX9" fmla="*/ 367920 w 492025"/>
                  <a:gd name="connsiteY9" fmla="*/ 1024270 h 1027866"/>
                  <a:gd name="connsiteX10" fmla="*/ 6262 w 492025"/>
                  <a:gd name="connsiteY10" fmla="*/ 746585 h 1027866"/>
                  <a:gd name="connsiteX11" fmla="*/ 16004 w 492025"/>
                  <a:gd name="connsiteY11" fmla="*/ 711517 h 1027866"/>
                  <a:gd name="connsiteX12" fmla="*/ 344480 w 492025"/>
                  <a:gd name="connsiteY12" fmla="*/ 975259 h 1027866"/>
                  <a:gd name="connsiteX13" fmla="*/ 439671 w 492025"/>
                  <a:gd name="connsiteY13" fmla="*/ 955474 h 1027866"/>
                  <a:gd name="connsiteX14" fmla="*/ 300678 w 492025"/>
                  <a:gd name="connsiteY14" fmla="*/ 720023 h 1027866"/>
                  <a:gd name="connsiteX0" fmla="*/ 297349 w 488696"/>
                  <a:gd name="connsiteY0" fmla="*/ 720023 h 1027866"/>
                  <a:gd name="connsiteX1" fmla="*/ 195065 w 488696"/>
                  <a:gd name="connsiteY1" fmla="*/ 426903 h 1027866"/>
                  <a:gd name="connsiteX2" fmla="*/ 95623 w 488696"/>
                  <a:gd name="connsiteY2" fmla="*/ 36473 h 1027866"/>
                  <a:gd name="connsiteX3" fmla="*/ 111237 w 488696"/>
                  <a:gd name="connsiteY3" fmla="*/ 0 h 1027866"/>
                  <a:gd name="connsiteX4" fmla="*/ 240710 w 488696"/>
                  <a:gd name="connsiteY4" fmla="*/ 481166 h 1027866"/>
                  <a:gd name="connsiteX5" fmla="*/ 400580 w 488696"/>
                  <a:gd name="connsiteY5" fmla="*/ 842668 h 1027866"/>
                  <a:gd name="connsiteX6" fmla="*/ 469716 w 488696"/>
                  <a:gd name="connsiteY6" fmla="*/ 953002 h 1027866"/>
                  <a:gd name="connsiteX7" fmla="*/ 488658 w 488696"/>
                  <a:gd name="connsiteY7" fmla="*/ 993016 h 1027866"/>
                  <a:gd name="connsiteX8" fmla="*/ 462140 w 488696"/>
                  <a:gd name="connsiteY8" fmla="*/ 1016693 h 1027866"/>
                  <a:gd name="connsiteX9" fmla="*/ 364591 w 488696"/>
                  <a:gd name="connsiteY9" fmla="*/ 1024270 h 1027866"/>
                  <a:gd name="connsiteX10" fmla="*/ 2933 w 488696"/>
                  <a:gd name="connsiteY10" fmla="*/ 746585 h 1027866"/>
                  <a:gd name="connsiteX11" fmla="*/ 12675 w 488696"/>
                  <a:gd name="connsiteY11" fmla="*/ 711517 h 1027866"/>
                  <a:gd name="connsiteX12" fmla="*/ 341151 w 488696"/>
                  <a:gd name="connsiteY12" fmla="*/ 975259 h 1027866"/>
                  <a:gd name="connsiteX13" fmla="*/ 436342 w 488696"/>
                  <a:gd name="connsiteY13" fmla="*/ 955474 h 1027866"/>
                  <a:gd name="connsiteX14" fmla="*/ 297349 w 488696"/>
                  <a:gd name="connsiteY14" fmla="*/ 720023 h 1027866"/>
                  <a:gd name="connsiteX0" fmla="*/ 289015 w 480362"/>
                  <a:gd name="connsiteY0" fmla="*/ 720023 h 1027866"/>
                  <a:gd name="connsiteX1" fmla="*/ 186731 w 480362"/>
                  <a:gd name="connsiteY1" fmla="*/ 426903 h 1027866"/>
                  <a:gd name="connsiteX2" fmla="*/ 87289 w 480362"/>
                  <a:gd name="connsiteY2" fmla="*/ 36473 h 1027866"/>
                  <a:gd name="connsiteX3" fmla="*/ 102903 w 480362"/>
                  <a:gd name="connsiteY3" fmla="*/ 0 h 1027866"/>
                  <a:gd name="connsiteX4" fmla="*/ 232376 w 480362"/>
                  <a:gd name="connsiteY4" fmla="*/ 481166 h 1027866"/>
                  <a:gd name="connsiteX5" fmla="*/ 392246 w 480362"/>
                  <a:gd name="connsiteY5" fmla="*/ 842668 h 1027866"/>
                  <a:gd name="connsiteX6" fmla="*/ 461382 w 480362"/>
                  <a:gd name="connsiteY6" fmla="*/ 953002 h 1027866"/>
                  <a:gd name="connsiteX7" fmla="*/ 480324 w 480362"/>
                  <a:gd name="connsiteY7" fmla="*/ 993016 h 1027866"/>
                  <a:gd name="connsiteX8" fmla="*/ 453806 w 480362"/>
                  <a:gd name="connsiteY8" fmla="*/ 1016693 h 1027866"/>
                  <a:gd name="connsiteX9" fmla="*/ 356257 w 480362"/>
                  <a:gd name="connsiteY9" fmla="*/ 1024270 h 1027866"/>
                  <a:gd name="connsiteX10" fmla="*/ 5288 w 480362"/>
                  <a:gd name="connsiteY10" fmla="*/ 754357 h 1027866"/>
                  <a:gd name="connsiteX11" fmla="*/ 4341 w 480362"/>
                  <a:gd name="connsiteY11" fmla="*/ 711517 h 1027866"/>
                  <a:gd name="connsiteX12" fmla="*/ 332817 w 480362"/>
                  <a:gd name="connsiteY12" fmla="*/ 975259 h 1027866"/>
                  <a:gd name="connsiteX13" fmla="*/ 428008 w 480362"/>
                  <a:gd name="connsiteY13" fmla="*/ 955474 h 1027866"/>
                  <a:gd name="connsiteX14" fmla="*/ 289015 w 480362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30379 w 478365"/>
                  <a:gd name="connsiteY4" fmla="*/ 481166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25072 w 478365"/>
                  <a:gd name="connsiteY4" fmla="*/ 482604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85292 w 478365"/>
                  <a:gd name="connsiteY2" fmla="*/ 24043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79984 w 478365"/>
                  <a:gd name="connsiteY2" fmla="*/ 25480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984 w 478365"/>
                  <a:gd name="connsiteY2" fmla="*/ 36462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224 w 478365"/>
                  <a:gd name="connsiteY2" fmla="*/ 26429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301968 w 493315"/>
                  <a:gd name="connsiteY0" fmla="*/ 718575 h 1026418"/>
                  <a:gd name="connsiteX1" fmla="*/ 199684 w 493315"/>
                  <a:gd name="connsiteY1" fmla="*/ 425455 h 1026418"/>
                  <a:gd name="connsiteX2" fmla="*/ 94174 w 493315"/>
                  <a:gd name="connsiteY2" fmla="*/ 26429 h 1026418"/>
                  <a:gd name="connsiteX3" fmla="*/ 97910 w 493315"/>
                  <a:gd name="connsiteY3" fmla="*/ 0 h 1026418"/>
                  <a:gd name="connsiteX4" fmla="*/ 240022 w 493315"/>
                  <a:gd name="connsiteY4" fmla="*/ 481156 h 1026418"/>
                  <a:gd name="connsiteX5" fmla="*/ 405199 w 493315"/>
                  <a:gd name="connsiteY5" fmla="*/ 841220 h 1026418"/>
                  <a:gd name="connsiteX6" fmla="*/ 474335 w 493315"/>
                  <a:gd name="connsiteY6" fmla="*/ 951554 h 1026418"/>
                  <a:gd name="connsiteX7" fmla="*/ 493277 w 493315"/>
                  <a:gd name="connsiteY7" fmla="*/ 991568 h 1026418"/>
                  <a:gd name="connsiteX8" fmla="*/ 466759 w 493315"/>
                  <a:gd name="connsiteY8" fmla="*/ 1015245 h 1026418"/>
                  <a:gd name="connsiteX9" fmla="*/ 369210 w 493315"/>
                  <a:gd name="connsiteY9" fmla="*/ 1022822 h 1026418"/>
                  <a:gd name="connsiteX10" fmla="*/ 18241 w 493315"/>
                  <a:gd name="connsiteY10" fmla="*/ 752909 h 1026418"/>
                  <a:gd name="connsiteX11" fmla="*/ 358 w 493315"/>
                  <a:gd name="connsiteY11" fmla="*/ 701002 h 1026418"/>
                  <a:gd name="connsiteX12" fmla="*/ 345770 w 493315"/>
                  <a:gd name="connsiteY12" fmla="*/ 973811 h 1026418"/>
                  <a:gd name="connsiteX13" fmla="*/ 440961 w 493315"/>
                  <a:gd name="connsiteY13" fmla="*/ 954026 h 1026418"/>
                  <a:gd name="connsiteX14" fmla="*/ 301968 w 493315"/>
                  <a:gd name="connsiteY14" fmla="*/ 718575 h 1026418"/>
                  <a:gd name="connsiteX0" fmla="*/ 302186 w 493533"/>
                  <a:gd name="connsiteY0" fmla="*/ 718575 h 1026418"/>
                  <a:gd name="connsiteX1" fmla="*/ 199902 w 493533"/>
                  <a:gd name="connsiteY1" fmla="*/ 425455 h 1026418"/>
                  <a:gd name="connsiteX2" fmla="*/ 94392 w 493533"/>
                  <a:gd name="connsiteY2" fmla="*/ 26429 h 1026418"/>
                  <a:gd name="connsiteX3" fmla="*/ 98128 w 493533"/>
                  <a:gd name="connsiteY3" fmla="*/ 0 h 1026418"/>
                  <a:gd name="connsiteX4" fmla="*/ 240240 w 493533"/>
                  <a:gd name="connsiteY4" fmla="*/ 481156 h 1026418"/>
                  <a:gd name="connsiteX5" fmla="*/ 405417 w 493533"/>
                  <a:gd name="connsiteY5" fmla="*/ 841220 h 1026418"/>
                  <a:gd name="connsiteX6" fmla="*/ 474553 w 493533"/>
                  <a:gd name="connsiteY6" fmla="*/ 951554 h 1026418"/>
                  <a:gd name="connsiteX7" fmla="*/ 493495 w 493533"/>
                  <a:gd name="connsiteY7" fmla="*/ 991568 h 1026418"/>
                  <a:gd name="connsiteX8" fmla="*/ 466977 w 493533"/>
                  <a:gd name="connsiteY8" fmla="*/ 1015245 h 1026418"/>
                  <a:gd name="connsiteX9" fmla="*/ 369428 w 493533"/>
                  <a:gd name="connsiteY9" fmla="*/ 1022822 h 1026418"/>
                  <a:gd name="connsiteX10" fmla="*/ 11383 w 493533"/>
                  <a:gd name="connsiteY10" fmla="*/ 754825 h 1026418"/>
                  <a:gd name="connsiteX11" fmla="*/ 576 w 493533"/>
                  <a:gd name="connsiteY11" fmla="*/ 701002 h 1026418"/>
                  <a:gd name="connsiteX12" fmla="*/ 345988 w 493533"/>
                  <a:gd name="connsiteY12" fmla="*/ 973811 h 1026418"/>
                  <a:gd name="connsiteX13" fmla="*/ 441179 w 493533"/>
                  <a:gd name="connsiteY13" fmla="*/ 954026 h 1026418"/>
                  <a:gd name="connsiteX14" fmla="*/ 302186 w 493533"/>
                  <a:gd name="connsiteY14" fmla="*/ 718575 h 10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3533" h="1026418">
                    <a:moveTo>
                      <a:pt x="302186" y="718575"/>
                    </a:moveTo>
                    <a:cubicBezTo>
                      <a:pt x="254596" y="625525"/>
                      <a:pt x="221448" y="527739"/>
                      <a:pt x="199902" y="425455"/>
                    </a:cubicBezTo>
                    <a:cubicBezTo>
                      <a:pt x="184749" y="354425"/>
                      <a:pt x="90603" y="38030"/>
                      <a:pt x="94392" y="26429"/>
                    </a:cubicBezTo>
                    <a:cubicBezTo>
                      <a:pt x="102442" y="14590"/>
                      <a:pt x="95050" y="1894"/>
                      <a:pt x="98128" y="0"/>
                    </a:cubicBezTo>
                    <a:cubicBezTo>
                      <a:pt x="123936" y="26281"/>
                      <a:pt x="189025" y="340953"/>
                      <a:pt x="240240" y="481156"/>
                    </a:cubicBezTo>
                    <a:cubicBezTo>
                      <a:pt x="291455" y="621359"/>
                      <a:pt x="329178" y="715023"/>
                      <a:pt x="405417" y="841220"/>
                    </a:cubicBezTo>
                    <a:cubicBezTo>
                      <a:pt x="406127" y="842168"/>
                      <a:pt x="451113" y="921485"/>
                      <a:pt x="474553" y="951554"/>
                    </a:cubicBezTo>
                    <a:cubicBezTo>
                      <a:pt x="490180" y="969075"/>
                      <a:pt x="493969" y="979730"/>
                      <a:pt x="493495" y="991568"/>
                    </a:cubicBezTo>
                    <a:cubicBezTo>
                      <a:pt x="493258" y="1005538"/>
                      <a:pt x="487813" y="1003880"/>
                      <a:pt x="466977" y="1015245"/>
                    </a:cubicBezTo>
                    <a:cubicBezTo>
                      <a:pt x="435250" y="1027320"/>
                      <a:pt x="402576" y="1029214"/>
                      <a:pt x="369428" y="1022822"/>
                    </a:cubicBezTo>
                    <a:cubicBezTo>
                      <a:pt x="310947" y="1006721"/>
                      <a:pt x="36007" y="771162"/>
                      <a:pt x="11383" y="754825"/>
                    </a:cubicBezTo>
                    <a:cubicBezTo>
                      <a:pt x="6845" y="736604"/>
                      <a:pt x="-2394" y="721848"/>
                      <a:pt x="576" y="701002"/>
                    </a:cubicBezTo>
                    <a:cubicBezTo>
                      <a:pt x="29225" y="709999"/>
                      <a:pt x="272554" y="931640"/>
                      <a:pt x="345988" y="973811"/>
                    </a:cubicBezTo>
                    <a:cubicBezTo>
                      <a:pt x="419422" y="1015982"/>
                      <a:pt x="463280" y="982575"/>
                      <a:pt x="441179" y="954026"/>
                    </a:cubicBezTo>
                    <a:cubicBezTo>
                      <a:pt x="432418" y="935794"/>
                      <a:pt x="332256" y="777530"/>
                      <a:pt x="302186" y="718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 dirty="0"/>
              </a:p>
            </p:txBody>
          </p:sp>
          <p:sp>
            <p:nvSpPr>
              <p:cNvPr id="78" name="Freeform: Shape 123">
                <a:extLst>
                  <a:ext uri="{FF2B5EF4-FFF2-40B4-BE49-F238E27FC236}">
                    <a16:creationId xmlns:a16="http://schemas.microsoft.com/office/drawing/2014/main" id="{9165F69C-5A1B-4293-A8C7-5043C225B2E9}"/>
                  </a:ext>
                </a:extLst>
              </p:cNvPr>
              <p:cNvSpPr/>
              <p:nvPr userDrawn="1"/>
            </p:nvSpPr>
            <p:spPr>
              <a:xfrm rot="41276">
                <a:off x="5611419" y="2413706"/>
                <a:ext cx="353008" cy="1255842"/>
              </a:xfrm>
              <a:custGeom>
                <a:avLst/>
                <a:gdLst>
                  <a:gd name="connsiteX0" fmla="*/ 333469 w 353008"/>
                  <a:gd name="connsiteY0" fmla="*/ 0 h 1255842"/>
                  <a:gd name="connsiteX1" fmla="*/ 353008 w 353008"/>
                  <a:gd name="connsiteY1" fmla="*/ 118469 h 1255842"/>
                  <a:gd name="connsiteX2" fmla="*/ 351507 w 353008"/>
                  <a:gd name="connsiteY2" fmla="*/ 127547 h 1255842"/>
                  <a:gd name="connsiteX3" fmla="*/ 341437 w 353008"/>
                  <a:gd name="connsiteY3" fmla="*/ 192830 h 1255842"/>
                  <a:gd name="connsiteX4" fmla="*/ 222596 w 353008"/>
                  <a:gd name="connsiteY4" fmla="*/ 711313 h 1255842"/>
                  <a:gd name="connsiteX5" fmla="*/ 77071 w 353008"/>
                  <a:gd name="connsiteY5" fmla="*/ 1130539 h 1255842"/>
                  <a:gd name="connsiteX6" fmla="*/ 171429 w 353008"/>
                  <a:gd name="connsiteY6" fmla="*/ 1162787 h 1255842"/>
                  <a:gd name="connsiteX7" fmla="*/ 208323 w 353008"/>
                  <a:gd name="connsiteY7" fmla="*/ 1131445 h 1255842"/>
                  <a:gd name="connsiteX8" fmla="*/ 156551 w 353008"/>
                  <a:gd name="connsiteY8" fmla="*/ 1242300 h 1255842"/>
                  <a:gd name="connsiteX9" fmla="*/ 144194 w 353008"/>
                  <a:gd name="connsiteY9" fmla="*/ 1249480 h 1255842"/>
                  <a:gd name="connsiteX10" fmla="*/ 30855 w 353008"/>
                  <a:gd name="connsiteY10" fmla="*/ 1236078 h 1255842"/>
                  <a:gd name="connsiteX11" fmla="*/ 44 w 353008"/>
                  <a:gd name="connsiteY11" fmla="*/ 1194198 h 1255842"/>
                  <a:gd name="connsiteX12" fmla="*/ 22052 w 353008"/>
                  <a:gd name="connsiteY12" fmla="*/ 1123420 h 1255842"/>
                  <a:gd name="connsiteX13" fmla="*/ 102380 w 353008"/>
                  <a:gd name="connsiteY13" fmla="*/ 928255 h 1255842"/>
                  <a:gd name="connsiteX14" fmla="*/ 295771 w 353008"/>
                  <a:gd name="connsiteY14" fmla="*/ 239317 h 1255842"/>
                  <a:gd name="connsiteX15" fmla="*/ 322902 w 353008"/>
                  <a:gd name="connsiteY15" fmla="*/ 70172 h 125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3008" h="1255842">
                    <a:moveTo>
                      <a:pt x="333469" y="0"/>
                    </a:moveTo>
                    <a:lnTo>
                      <a:pt x="353008" y="118469"/>
                    </a:lnTo>
                    <a:lnTo>
                      <a:pt x="351507" y="127547"/>
                    </a:lnTo>
                    <a:cubicBezTo>
                      <a:pt x="347115" y="154738"/>
                      <a:pt x="343638" y="177125"/>
                      <a:pt x="341437" y="192830"/>
                    </a:cubicBezTo>
                    <a:cubicBezTo>
                      <a:pt x="316404" y="373755"/>
                      <a:pt x="277890" y="546722"/>
                      <a:pt x="222596" y="711313"/>
                    </a:cubicBezTo>
                    <a:cubicBezTo>
                      <a:pt x="187659" y="815596"/>
                      <a:pt x="87525" y="1098291"/>
                      <a:pt x="77071" y="1130539"/>
                    </a:cubicBezTo>
                    <a:cubicBezTo>
                      <a:pt x="68542" y="1205784"/>
                      <a:pt x="85958" y="1225603"/>
                      <a:pt x="171429" y="1162787"/>
                    </a:cubicBezTo>
                    <a:lnTo>
                      <a:pt x="208323" y="1131445"/>
                    </a:lnTo>
                    <a:lnTo>
                      <a:pt x="156551" y="1242300"/>
                    </a:lnTo>
                    <a:lnTo>
                      <a:pt x="144194" y="1249480"/>
                    </a:lnTo>
                    <a:cubicBezTo>
                      <a:pt x="105681" y="1260789"/>
                      <a:pt x="67718" y="1257438"/>
                      <a:pt x="30855" y="1236078"/>
                    </a:cubicBezTo>
                    <a:cubicBezTo>
                      <a:pt x="6647" y="1215977"/>
                      <a:pt x="320" y="1218907"/>
                      <a:pt x="44" y="1194198"/>
                    </a:cubicBezTo>
                    <a:cubicBezTo>
                      <a:pt x="-506" y="1173257"/>
                      <a:pt x="3896" y="1154412"/>
                      <a:pt x="22052" y="1123420"/>
                    </a:cubicBezTo>
                    <a:cubicBezTo>
                      <a:pt x="49287" y="1070230"/>
                      <a:pt x="101555" y="929931"/>
                      <a:pt x="102380" y="928255"/>
                    </a:cubicBezTo>
                    <a:cubicBezTo>
                      <a:pt x="190960" y="705030"/>
                      <a:pt x="246804" y="487671"/>
                      <a:pt x="295771" y="239317"/>
                    </a:cubicBezTo>
                    <a:cubicBezTo>
                      <a:pt x="301204" y="211990"/>
                      <a:pt x="310919" y="149405"/>
                      <a:pt x="322902" y="7017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algn="r" rtl="1"/>
                <a:endParaRPr lang="en-US" dirty="0"/>
              </a:p>
            </p:txBody>
          </p:sp>
        </p:grpSp>
      </p:grpSp>
      <p:sp>
        <p:nvSpPr>
          <p:cNvPr id="81" name="TextBox 227">
            <a:extLst>
              <a:ext uri="{FF2B5EF4-FFF2-40B4-BE49-F238E27FC236}">
                <a16:creationId xmlns:a16="http://schemas.microsoft.com/office/drawing/2014/main" id="{84B64613-2DBA-4E1C-84BE-3E4D2563C4D0}"/>
              </a:ext>
            </a:extLst>
          </p:cNvPr>
          <p:cNvSpPr txBox="1"/>
          <p:nvPr/>
        </p:nvSpPr>
        <p:spPr>
          <a:xfrm>
            <a:off x="5871606" y="2013737"/>
            <a:ext cx="6042013" cy="36317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he-IL" altLang="ko-KR" sz="11500" b="1" dirty="0">
                <a:solidFill>
                  <a:schemeClr val="bg1"/>
                </a:solidFill>
                <a:cs typeface="Arial" pitchFamily="34" charset="0"/>
              </a:rPr>
              <a:t>הלב אומר תודה</a:t>
            </a:r>
            <a:endParaRPr lang="ko-KR" altLang="en-US" sz="115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2" name="Group 229">
            <a:extLst>
              <a:ext uri="{FF2B5EF4-FFF2-40B4-BE49-F238E27FC236}">
                <a16:creationId xmlns:a16="http://schemas.microsoft.com/office/drawing/2014/main" id="{DF75D787-B62A-41B0-89C2-6FE8F0572B07}"/>
              </a:ext>
            </a:extLst>
          </p:cNvPr>
          <p:cNvGrpSpPr/>
          <p:nvPr/>
        </p:nvGrpSpPr>
        <p:grpSpPr>
          <a:xfrm>
            <a:off x="9877696" y="612792"/>
            <a:ext cx="875523" cy="875523"/>
            <a:chOff x="7439070" y="1617445"/>
            <a:chExt cx="1618739" cy="1618739"/>
          </a:xfrm>
        </p:grpSpPr>
        <p:sp>
          <p:nvSpPr>
            <p:cNvPr id="83" name="Oval 230">
              <a:extLst>
                <a:ext uri="{FF2B5EF4-FFF2-40B4-BE49-F238E27FC236}">
                  <a16:creationId xmlns:a16="http://schemas.microsoft.com/office/drawing/2014/main" id="{075A91B7-7000-482D-92E3-BAEA06DAEFC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84" name="Oval 231">
              <a:extLst>
                <a:ext uri="{FF2B5EF4-FFF2-40B4-BE49-F238E27FC236}">
                  <a16:creationId xmlns:a16="http://schemas.microsoft.com/office/drawing/2014/main" id="{B0ED3B78-E499-44F0-A50E-21B5C96342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85" name="Oval 232">
              <a:extLst>
                <a:ext uri="{FF2B5EF4-FFF2-40B4-BE49-F238E27FC236}">
                  <a16:creationId xmlns:a16="http://schemas.microsoft.com/office/drawing/2014/main" id="{139CBB6C-5CC2-4F5F-B8D0-D45BFDFEBD8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8" y="2005943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86" name="Oval 233">
              <a:extLst>
                <a:ext uri="{FF2B5EF4-FFF2-40B4-BE49-F238E27FC236}">
                  <a16:creationId xmlns:a16="http://schemas.microsoft.com/office/drawing/2014/main" id="{0772315B-B0F5-4FBC-9E06-72CA78DB7F1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</p:grpSp>
      <p:grpSp>
        <p:nvGrpSpPr>
          <p:cNvPr id="87" name="Group 234">
            <a:extLst>
              <a:ext uri="{FF2B5EF4-FFF2-40B4-BE49-F238E27FC236}">
                <a16:creationId xmlns:a16="http://schemas.microsoft.com/office/drawing/2014/main" id="{41EE4BB2-EAE7-4690-B7B7-0FFE104724B2}"/>
              </a:ext>
            </a:extLst>
          </p:cNvPr>
          <p:cNvGrpSpPr/>
          <p:nvPr/>
        </p:nvGrpSpPr>
        <p:grpSpPr>
          <a:xfrm>
            <a:off x="10809273" y="5846408"/>
            <a:ext cx="582212" cy="582212"/>
            <a:chOff x="7439070" y="1617445"/>
            <a:chExt cx="1618739" cy="1618739"/>
          </a:xfrm>
        </p:grpSpPr>
        <p:sp>
          <p:nvSpPr>
            <p:cNvPr id="88" name="Oval 235">
              <a:extLst>
                <a:ext uri="{FF2B5EF4-FFF2-40B4-BE49-F238E27FC236}">
                  <a16:creationId xmlns:a16="http://schemas.microsoft.com/office/drawing/2014/main" id="{BFFAD5DA-A828-421E-9E86-398AF6BC171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89" name="Oval 236">
              <a:extLst>
                <a:ext uri="{FF2B5EF4-FFF2-40B4-BE49-F238E27FC236}">
                  <a16:creationId xmlns:a16="http://schemas.microsoft.com/office/drawing/2014/main" id="{03792253-C4F0-4F86-9550-CA582ACB6C2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90" name="Oval 237">
              <a:extLst>
                <a:ext uri="{FF2B5EF4-FFF2-40B4-BE49-F238E27FC236}">
                  <a16:creationId xmlns:a16="http://schemas.microsoft.com/office/drawing/2014/main" id="{3474B736-7B51-4B02-811C-64CC116D15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91" name="Oval 238">
              <a:extLst>
                <a:ext uri="{FF2B5EF4-FFF2-40B4-BE49-F238E27FC236}">
                  <a16:creationId xmlns:a16="http://schemas.microsoft.com/office/drawing/2014/main" id="{EF3243E4-8C53-4A42-983B-48390F3ADD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</p:grpSp>
      <p:grpSp>
        <p:nvGrpSpPr>
          <p:cNvPr id="92" name="Group 239">
            <a:extLst>
              <a:ext uri="{FF2B5EF4-FFF2-40B4-BE49-F238E27FC236}">
                <a16:creationId xmlns:a16="http://schemas.microsoft.com/office/drawing/2014/main" id="{E0B3C8B9-B99F-4892-91B1-9076375958DF}"/>
              </a:ext>
            </a:extLst>
          </p:cNvPr>
          <p:cNvGrpSpPr/>
          <p:nvPr/>
        </p:nvGrpSpPr>
        <p:grpSpPr>
          <a:xfrm>
            <a:off x="68066" y="144194"/>
            <a:ext cx="1202676" cy="1202676"/>
            <a:chOff x="7439070" y="1617445"/>
            <a:chExt cx="1618739" cy="1618739"/>
          </a:xfrm>
        </p:grpSpPr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39C7B960-D4A5-4DFB-90AB-4D6678BEDF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94" name="Oval 241">
              <a:extLst>
                <a:ext uri="{FF2B5EF4-FFF2-40B4-BE49-F238E27FC236}">
                  <a16:creationId xmlns:a16="http://schemas.microsoft.com/office/drawing/2014/main" id="{184A56AC-9CA8-4CE6-8AC0-71DDB32E2CA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95" name="Oval 242">
              <a:extLst>
                <a:ext uri="{FF2B5EF4-FFF2-40B4-BE49-F238E27FC236}">
                  <a16:creationId xmlns:a16="http://schemas.microsoft.com/office/drawing/2014/main" id="{83F5BE75-4022-496D-9282-4F69B3E885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96" name="Oval 243">
              <a:extLst>
                <a:ext uri="{FF2B5EF4-FFF2-40B4-BE49-F238E27FC236}">
                  <a16:creationId xmlns:a16="http://schemas.microsoft.com/office/drawing/2014/main" id="{E7FAF968-8231-4183-91CE-7D46290B4AA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</p:grpSp>
      <p:grpSp>
        <p:nvGrpSpPr>
          <p:cNvPr id="97" name="Group 244">
            <a:extLst>
              <a:ext uri="{FF2B5EF4-FFF2-40B4-BE49-F238E27FC236}">
                <a16:creationId xmlns:a16="http://schemas.microsoft.com/office/drawing/2014/main" id="{072E2EAD-9C78-4C77-8B40-C94A8C9FAB87}"/>
              </a:ext>
            </a:extLst>
          </p:cNvPr>
          <p:cNvGrpSpPr/>
          <p:nvPr/>
        </p:nvGrpSpPr>
        <p:grpSpPr>
          <a:xfrm>
            <a:off x="1204295" y="1880928"/>
            <a:ext cx="1305034" cy="1305034"/>
            <a:chOff x="7439070" y="1617445"/>
            <a:chExt cx="1618739" cy="1618739"/>
          </a:xfrm>
        </p:grpSpPr>
        <p:sp>
          <p:nvSpPr>
            <p:cNvPr id="98" name="Oval 245">
              <a:extLst>
                <a:ext uri="{FF2B5EF4-FFF2-40B4-BE49-F238E27FC236}">
                  <a16:creationId xmlns:a16="http://schemas.microsoft.com/office/drawing/2014/main" id="{2058F1CA-2A85-46E0-8171-65084DB8514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99" name="Oval 246">
              <a:extLst>
                <a:ext uri="{FF2B5EF4-FFF2-40B4-BE49-F238E27FC236}">
                  <a16:creationId xmlns:a16="http://schemas.microsoft.com/office/drawing/2014/main" id="{C646D3A7-2565-4455-8C1C-F045BF57D8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100" name="Oval 247">
              <a:extLst>
                <a:ext uri="{FF2B5EF4-FFF2-40B4-BE49-F238E27FC236}">
                  <a16:creationId xmlns:a16="http://schemas.microsoft.com/office/drawing/2014/main" id="{D974294E-8438-40D0-8A12-4D78C7A4851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101" name="Oval 248">
              <a:extLst>
                <a:ext uri="{FF2B5EF4-FFF2-40B4-BE49-F238E27FC236}">
                  <a16:creationId xmlns:a16="http://schemas.microsoft.com/office/drawing/2014/main" id="{C3B856EF-8808-4B51-86CC-ECED3934DE5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</p:grpSp>
      <p:grpSp>
        <p:nvGrpSpPr>
          <p:cNvPr id="102" name="Group 249">
            <a:extLst>
              <a:ext uri="{FF2B5EF4-FFF2-40B4-BE49-F238E27FC236}">
                <a16:creationId xmlns:a16="http://schemas.microsoft.com/office/drawing/2014/main" id="{3C7BA7F6-9A73-48E4-B470-C6A9147B7C4C}"/>
              </a:ext>
            </a:extLst>
          </p:cNvPr>
          <p:cNvGrpSpPr/>
          <p:nvPr/>
        </p:nvGrpSpPr>
        <p:grpSpPr>
          <a:xfrm>
            <a:off x="6064697" y="4554678"/>
            <a:ext cx="1762897" cy="1762897"/>
            <a:chOff x="7439070" y="1617445"/>
            <a:chExt cx="1618739" cy="1618739"/>
          </a:xfrm>
        </p:grpSpPr>
        <p:sp>
          <p:nvSpPr>
            <p:cNvPr id="103" name="Oval 250">
              <a:extLst>
                <a:ext uri="{FF2B5EF4-FFF2-40B4-BE49-F238E27FC236}">
                  <a16:creationId xmlns:a16="http://schemas.microsoft.com/office/drawing/2014/main" id="{DC2FC083-BDF3-452A-B3E8-BA2B31A28D4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104" name="Oval 251">
              <a:extLst>
                <a:ext uri="{FF2B5EF4-FFF2-40B4-BE49-F238E27FC236}">
                  <a16:creationId xmlns:a16="http://schemas.microsoft.com/office/drawing/2014/main" id="{4D301D8E-8835-4C16-B0C8-52A24D0FD2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105" name="Oval 252">
              <a:extLst>
                <a:ext uri="{FF2B5EF4-FFF2-40B4-BE49-F238E27FC236}">
                  <a16:creationId xmlns:a16="http://schemas.microsoft.com/office/drawing/2014/main" id="{8893A9D1-E848-472C-A3F9-93744F172DD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106" name="Oval 253">
              <a:extLst>
                <a:ext uri="{FF2B5EF4-FFF2-40B4-BE49-F238E27FC236}">
                  <a16:creationId xmlns:a16="http://schemas.microsoft.com/office/drawing/2014/main" id="{93C53538-E376-46AE-9B66-AF143F5D0AE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dirty="0"/>
            </a:p>
          </p:txBody>
        </p:sp>
      </p:grpSp>
      <p:sp>
        <p:nvSpPr>
          <p:cNvPr id="107" name="Freeform: Shape 254">
            <a:extLst>
              <a:ext uri="{FF2B5EF4-FFF2-40B4-BE49-F238E27FC236}">
                <a16:creationId xmlns:a16="http://schemas.microsoft.com/office/drawing/2014/main" id="{A38CF525-6E03-4DBD-9690-E03CC7D0C735}"/>
              </a:ext>
            </a:extLst>
          </p:cNvPr>
          <p:cNvSpPr/>
          <p:nvPr/>
        </p:nvSpPr>
        <p:spPr>
          <a:xfrm>
            <a:off x="7323252" y="1977636"/>
            <a:ext cx="696798" cy="67817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 dirty="0"/>
          </a:p>
        </p:txBody>
      </p:sp>
      <p:sp>
        <p:nvSpPr>
          <p:cNvPr id="108" name="Freeform: Shape 255">
            <a:extLst>
              <a:ext uri="{FF2B5EF4-FFF2-40B4-BE49-F238E27FC236}">
                <a16:creationId xmlns:a16="http://schemas.microsoft.com/office/drawing/2014/main" id="{DF40D06A-4834-4165-A973-BBF41337E100}"/>
              </a:ext>
            </a:extLst>
          </p:cNvPr>
          <p:cNvSpPr/>
          <p:nvPr/>
        </p:nvSpPr>
        <p:spPr>
          <a:xfrm>
            <a:off x="5701595" y="1389700"/>
            <a:ext cx="771747" cy="751123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 dirty="0"/>
          </a:p>
        </p:txBody>
      </p:sp>
      <p:sp>
        <p:nvSpPr>
          <p:cNvPr id="109" name="Freeform: Shape 256">
            <a:extLst>
              <a:ext uri="{FF2B5EF4-FFF2-40B4-BE49-F238E27FC236}">
                <a16:creationId xmlns:a16="http://schemas.microsoft.com/office/drawing/2014/main" id="{37792537-C480-4D41-8470-C2DC42D6E27D}"/>
              </a:ext>
            </a:extLst>
          </p:cNvPr>
          <p:cNvSpPr/>
          <p:nvPr/>
        </p:nvSpPr>
        <p:spPr>
          <a:xfrm>
            <a:off x="1539105" y="1617968"/>
            <a:ext cx="711283" cy="69227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 dirty="0"/>
          </a:p>
        </p:txBody>
      </p:sp>
      <p:sp>
        <p:nvSpPr>
          <p:cNvPr id="110" name="Freeform: Shape 257">
            <a:extLst>
              <a:ext uri="{FF2B5EF4-FFF2-40B4-BE49-F238E27FC236}">
                <a16:creationId xmlns:a16="http://schemas.microsoft.com/office/drawing/2014/main" id="{C65F77C7-409E-483B-A06F-C4AD1CC9DEE5}"/>
              </a:ext>
            </a:extLst>
          </p:cNvPr>
          <p:cNvSpPr/>
          <p:nvPr/>
        </p:nvSpPr>
        <p:spPr>
          <a:xfrm>
            <a:off x="4713789" y="1413352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 dirty="0"/>
          </a:p>
        </p:txBody>
      </p:sp>
      <p:sp>
        <p:nvSpPr>
          <p:cNvPr id="111" name="Freeform: Shape 258">
            <a:extLst>
              <a:ext uri="{FF2B5EF4-FFF2-40B4-BE49-F238E27FC236}">
                <a16:creationId xmlns:a16="http://schemas.microsoft.com/office/drawing/2014/main" id="{47AFE7EE-B71E-4663-94F0-4FEA3E519223}"/>
              </a:ext>
            </a:extLst>
          </p:cNvPr>
          <p:cNvSpPr/>
          <p:nvPr/>
        </p:nvSpPr>
        <p:spPr>
          <a:xfrm>
            <a:off x="1228738" y="5309551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 dirty="0"/>
          </a:p>
        </p:txBody>
      </p:sp>
      <p:sp>
        <p:nvSpPr>
          <p:cNvPr id="112" name="Freeform: Shape 259">
            <a:extLst>
              <a:ext uri="{FF2B5EF4-FFF2-40B4-BE49-F238E27FC236}">
                <a16:creationId xmlns:a16="http://schemas.microsoft.com/office/drawing/2014/main" id="{7693B33E-BBA8-449A-A2A0-45ED65BC579E}"/>
              </a:ext>
            </a:extLst>
          </p:cNvPr>
          <p:cNvSpPr/>
          <p:nvPr/>
        </p:nvSpPr>
        <p:spPr>
          <a:xfrm>
            <a:off x="5607071" y="5683343"/>
            <a:ext cx="375616" cy="365578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 dirty="0"/>
          </a:p>
        </p:txBody>
      </p:sp>
      <p:sp>
        <p:nvSpPr>
          <p:cNvPr id="113" name="Freeform: Shape 260">
            <a:extLst>
              <a:ext uri="{FF2B5EF4-FFF2-40B4-BE49-F238E27FC236}">
                <a16:creationId xmlns:a16="http://schemas.microsoft.com/office/drawing/2014/main" id="{EED283B2-4B1F-4188-BD39-F6E2924C2C29}"/>
              </a:ext>
            </a:extLst>
          </p:cNvPr>
          <p:cNvSpPr/>
          <p:nvPr/>
        </p:nvSpPr>
        <p:spPr>
          <a:xfrm>
            <a:off x="10309137" y="5601232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 dirty="0"/>
          </a:p>
        </p:txBody>
      </p:sp>
      <p:sp>
        <p:nvSpPr>
          <p:cNvPr id="114" name="Freeform: Shape 261">
            <a:extLst>
              <a:ext uri="{FF2B5EF4-FFF2-40B4-BE49-F238E27FC236}">
                <a16:creationId xmlns:a16="http://schemas.microsoft.com/office/drawing/2014/main" id="{C5C29996-F1D5-4043-B08B-ACE8631A5989}"/>
              </a:ext>
            </a:extLst>
          </p:cNvPr>
          <p:cNvSpPr/>
          <p:nvPr/>
        </p:nvSpPr>
        <p:spPr>
          <a:xfrm>
            <a:off x="8040320" y="6113978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 dirty="0"/>
          </a:p>
        </p:txBody>
      </p:sp>
      <p:sp>
        <p:nvSpPr>
          <p:cNvPr id="115" name="Freeform: Shape 262">
            <a:extLst>
              <a:ext uri="{FF2B5EF4-FFF2-40B4-BE49-F238E27FC236}">
                <a16:creationId xmlns:a16="http://schemas.microsoft.com/office/drawing/2014/main" id="{4BE50026-0D4F-4911-B762-2685A854C39D}"/>
              </a:ext>
            </a:extLst>
          </p:cNvPr>
          <p:cNvSpPr/>
          <p:nvPr/>
        </p:nvSpPr>
        <p:spPr>
          <a:xfrm>
            <a:off x="3352902" y="5380815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 dirty="0"/>
          </a:p>
        </p:txBody>
      </p:sp>
      <p:sp>
        <p:nvSpPr>
          <p:cNvPr id="116" name="Freeform: Shape 263">
            <a:extLst>
              <a:ext uri="{FF2B5EF4-FFF2-40B4-BE49-F238E27FC236}">
                <a16:creationId xmlns:a16="http://schemas.microsoft.com/office/drawing/2014/main" id="{882D9AF5-6C1F-40A7-BF9F-26E2639E9931}"/>
              </a:ext>
            </a:extLst>
          </p:cNvPr>
          <p:cNvSpPr/>
          <p:nvPr/>
        </p:nvSpPr>
        <p:spPr>
          <a:xfrm>
            <a:off x="2472150" y="5923247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 dirty="0"/>
          </a:p>
        </p:txBody>
      </p:sp>
      <p:sp>
        <p:nvSpPr>
          <p:cNvPr id="117" name="Freeform: Shape 264">
            <a:extLst>
              <a:ext uri="{FF2B5EF4-FFF2-40B4-BE49-F238E27FC236}">
                <a16:creationId xmlns:a16="http://schemas.microsoft.com/office/drawing/2014/main" id="{EB704471-5B9E-4E63-978A-878BBF92691F}"/>
              </a:ext>
            </a:extLst>
          </p:cNvPr>
          <p:cNvSpPr/>
          <p:nvPr/>
        </p:nvSpPr>
        <p:spPr>
          <a:xfrm>
            <a:off x="332876" y="6237043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 dirty="0"/>
          </a:p>
        </p:txBody>
      </p:sp>
      <p:sp>
        <p:nvSpPr>
          <p:cNvPr id="118" name="Freeform: Shape 265">
            <a:extLst>
              <a:ext uri="{FF2B5EF4-FFF2-40B4-BE49-F238E27FC236}">
                <a16:creationId xmlns:a16="http://schemas.microsoft.com/office/drawing/2014/main" id="{946BDDCE-AF36-4DD6-869A-76D0BCA8CEA1}"/>
              </a:ext>
            </a:extLst>
          </p:cNvPr>
          <p:cNvSpPr/>
          <p:nvPr/>
        </p:nvSpPr>
        <p:spPr>
          <a:xfrm>
            <a:off x="6614210" y="5452826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 dirty="0"/>
          </a:p>
        </p:txBody>
      </p:sp>
      <p:sp>
        <p:nvSpPr>
          <p:cNvPr id="119" name="Freeform: Shape 266">
            <a:extLst>
              <a:ext uri="{FF2B5EF4-FFF2-40B4-BE49-F238E27FC236}">
                <a16:creationId xmlns:a16="http://schemas.microsoft.com/office/drawing/2014/main" id="{8A026659-2944-45B9-872C-7173755924E4}"/>
              </a:ext>
            </a:extLst>
          </p:cNvPr>
          <p:cNvSpPr/>
          <p:nvPr/>
        </p:nvSpPr>
        <p:spPr>
          <a:xfrm>
            <a:off x="8995174" y="5516142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 dirty="0"/>
          </a:p>
        </p:txBody>
      </p:sp>
      <p:sp>
        <p:nvSpPr>
          <p:cNvPr id="120" name="לב 119">
            <a:extLst>
              <a:ext uri="{FF2B5EF4-FFF2-40B4-BE49-F238E27FC236}">
                <a16:creationId xmlns:a16="http://schemas.microsoft.com/office/drawing/2014/main" id="{C8AE70C6-AD57-4303-8E34-DA7AC0C9E89C}"/>
              </a:ext>
            </a:extLst>
          </p:cNvPr>
          <p:cNvSpPr/>
          <p:nvPr/>
        </p:nvSpPr>
        <p:spPr>
          <a:xfrm>
            <a:off x="7807569" y="781713"/>
            <a:ext cx="958965" cy="867474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1" name="לב 120">
            <a:extLst>
              <a:ext uri="{FF2B5EF4-FFF2-40B4-BE49-F238E27FC236}">
                <a16:creationId xmlns:a16="http://schemas.microsoft.com/office/drawing/2014/main" id="{8A0B9BA5-775C-4179-BFC8-8FF9C07E81A7}"/>
              </a:ext>
            </a:extLst>
          </p:cNvPr>
          <p:cNvSpPr/>
          <p:nvPr/>
        </p:nvSpPr>
        <p:spPr>
          <a:xfrm>
            <a:off x="351174" y="4508492"/>
            <a:ext cx="958965" cy="867474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2" name="לב 121">
            <a:extLst>
              <a:ext uri="{FF2B5EF4-FFF2-40B4-BE49-F238E27FC236}">
                <a16:creationId xmlns:a16="http://schemas.microsoft.com/office/drawing/2014/main" id="{34605FCA-E938-47AD-A350-81A6416B50A5}"/>
              </a:ext>
            </a:extLst>
          </p:cNvPr>
          <p:cNvSpPr/>
          <p:nvPr/>
        </p:nvSpPr>
        <p:spPr>
          <a:xfrm>
            <a:off x="6206341" y="3854032"/>
            <a:ext cx="958965" cy="867474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4" name="לב 123">
            <a:extLst>
              <a:ext uri="{FF2B5EF4-FFF2-40B4-BE49-F238E27FC236}">
                <a16:creationId xmlns:a16="http://schemas.microsoft.com/office/drawing/2014/main" id="{BF7D9C75-262A-4217-9EEC-7C0FD15A5CCE}"/>
              </a:ext>
            </a:extLst>
          </p:cNvPr>
          <p:cNvSpPr/>
          <p:nvPr/>
        </p:nvSpPr>
        <p:spPr>
          <a:xfrm>
            <a:off x="8972654" y="1638639"/>
            <a:ext cx="581861" cy="388235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5" name="לב 124">
            <a:extLst>
              <a:ext uri="{FF2B5EF4-FFF2-40B4-BE49-F238E27FC236}">
                <a16:creationId xmlns:a16="http://schemas.microsoft.com/office/drawing/2014/main" id="{4B06C4E7-D436-420D-BCAE-017632A7EC76}"/>
              </a:ext>
            </a:extLst>
          </p:cNvPr>
          <p:cNvSpPr/>
          <p:nvPr/>
        </p:nvSpPr>
        <p:spPr>
          <a:xfrm>
            <a:off x="8047147" y="4908480"/>
            <a:ext cx="581861" cy="388235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6" name="לב 125">
            <a:extLst>
              <a:ext uri="{FF2B5EF4-FFF2-40B4-BE49-F238E27FC236}">
                <a16:creationId xmlns:a16="http://schemas.microsoft.com/office/drawing/2014/main" id="{B301D49E-2BBA-4C15-8940-3FED2F3E1848}"/>
              </a:ext>
            </a:extLst>
          </p:cNvPr>
          <p:cNvSpPr/>
          <p:nvPr/>
        </p:nvSpPr>
        <p:spPr>
          <a:xfrm>
            <a:off x="399276" y="856437"/>
            <a:ext cx="581861" cy="388235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7" name="לב 126">
            <a:extLst>
              <a:ext uri="{FF2B5EF4-FFF2-40B4-BE49-F238E27FC236}">
                <a16:creationId xmlns:a16="http://schemas.microsoft.com/office/drawing/2014/main" id="{D04273B5-6255-41FB-A6C8-DB6F59DC597E}"/>
              </a:ext>
            </a:extLst>
          </p:cNvPr>
          <p:cNvSpPr/>
          <p:nvPr/>
        </p:nvSpPr>
        <p:spPr>
          <a:xfrm>
            <a:off x="693690" y="2371875"/>
            <a:ext cx="581861" cy="388235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8" name="לב 127">
            <a:extLst>
              <a:ext uri="{FF2B5EF4-FFF2-40B4-BE49-F238E27FC236}">
                <a16:creationId xmlns:a16="http://schemas.microsoft.com/office/drawing/2014/main" id="{8B617970-08CF-48C9-87C6-63E7AE80F65B}"/>
              </a:ext>
            </a:extLst>
          </p:cNvPr>
          <p:cNvSpPr/>
          <p:nvPr/>
        </p:nvSpPr>
        <p:spPr>
          <a:xfrm>
            <a:off x="158070" y="3259180"/>
            <a:ext cx="581861" cy="388235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9" name="לב 128">
            <a:extLst>
              <a:ext uri="{FF2B5EF4-FFF2-40B4-BE49-F238E27FC236}">
                <a16:creationId xmlns:a16="http://schemas.microsoft.com/office/drawing/2014/main" id="{791C02D5-2010-4D28-B1E0-754569C7716F}"/>
              </a:ext>
            </a:extLst>
          </p:cNvPr>
          <p:cNvSpPr/>
          <p:nvPr/>
        </p:nvSpPr>
        <p:spPr>
          <a:xfrm>
            <a:off x="9724972" y="958635"/>
            <a:ext cx="581861" cy="388235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0" name="לב 129">
            <a:extLst>
              <a:ext uri="{FF2B5EF4-FFF2-40B4-BE49-F238E27FC236}">
                <a16:creationId xmlns:a16="http://schemas.microsoft.com/office/drawing/2014/main" id="{7E6CB353-E4AB-4EA8-84C1-0F6D3963902E}"/>
              </a:ext>
            </a:extLst>
          </p:cNvPr>
          <p:cNvSpPr/>
          <p:nvPr/>
        </p:nvSpPr>
        <p:spPr>
          <a:xfrm>
            <a:off x="11230520" y="235961"/>
            <a:ext cx="581861" cy="388235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1" name="לב 130">
            <a:extLst>
              <a:ext uri="{FF2B5EF4-FFF2-40B4-BE49-F238E27FC236}">
                <a16:creationId xmlns:a16="http://schemas.microsoft.com/office/drawing/2014/main" id="{276E74C0-E3A8-4180-89EE-BA942F5B65E8}"/>
              </a:ext>
            </a:extLst>
          </p:cNvPr>
          <p:cNvSpPr/>
          <p:nvPr/>
        </p:nvSpPr>
        <p:spPr>
          <a:xfrm>
            <a:off x="1995847" y="150314"/>
            <a:ext cx="581861" cy="388235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2" name="לב 131">
            <a:extLst>
              <a:ext uri="{FF2B5EF4-FFF2-40B4-BE49-F238E27FC236}">
                <a16:creationId xmlns:a16="http://schemas.microsoft.com/office/drawing/2014/main" id="{253A9047-7B6D-4C3C-A00D-0B1746C5DAB1}"/>
              </a:ext>
            </a:extLst>
          </p:cNvPr>
          <p:cNvSpPr/>
          <p:nvPr/>
        </p:nvSpPr>
        <p:spPr>
          <a:xfrm>
            <a:off x="8951763" y="255246"/>
            <a:ext cx="581861" cy="388235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3" name="לב 132">
            <a:extLst>
              <a:ext uri="{FF2B5EF4-FFF2-40B4-BE49-F238E27FC236}">
                <a16:creationId xmlns:a16="http://schemas.microsoft.com/office/drawing/2014/main" id="{E159529C-BAB9-4F93-B641-F22AA77E934E}"/>
              </a:ext>
            </a:extLst>
          </p:cNvPr>
          <p:cNvSpPr/>
          <p:nvPr/>
        </p:nvSpPr>
        <p:spPr>
          <a:xfrm>
            <a:off x="10853416" y="1438687"/>
            <a:ext cx="958965" cy="867474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34" name="תמונה 133">
            <a:hlinkClick r:id="rId3"/>
            <a:extLst>
              <a:ext uri="{FF2B5EF4-FFF2-40B4-BE49-F238E27FC236}">
                <a16:creationId xmlns:a16="http://schemas.microsoft.com/office/drawing/2014/main" id="{3140356E-3FEE-4861-9158-3826D59AA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8" y="5908108"/>
            <a:ext cx="1613966" cy="9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aphic 183">
            <a:extLst>
              <a:ext uri="{FF2B5EF4-FFF2-40B4-BE49-F238E27FC236}">
                <a16:creationId xmlns:a16="http://schemas.microsoft.com/office/drawing/2014/main" id="{20850452-3C3B-4190-9EE3-D8B496BDD006}"/>
              </a:ext>
            </a:extLst>
          </p:cNvPr>
          <p:cNvGrpSpPr/>
          <p:nvPr/>
        </p:nvGrpSpPr>
        <p:grpSpPr>
          <a:xfrm flipH="1">
            <a:off x="542406" y="1662324"/>
            <a:ext cx="3443592" cy="5211900"/>
            <a:chOff x="9397286" y="544131"/>
            <a:chExt cx="2419225" cy="366151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F730096-A6BE-4CD0-95F3-E3A719514FC5}"/>
                </a:ext>
              </a:extLst>
            </p:cNvPr>
            <p:cNvSpPr/>
            <p:nvPr/>
          </p:nvSpPr>
          <p:spPr>
            <a:xfrm>
              <a:off x="10850255" y="3947352"/>
              <a:ext cx="224677" cy="258290"/>
            </a:xfrm>
            <a:custGeom>
              <a:avLst/>
              <a:gdLst>
                <a:gd name="connsiteX0" fmla="*/ 0 w 189119"/>
                <a:gd name="connsiteY0" fmla="*/ 50215 h 51094"/>
                <a:gd name="connsiteX1" fmla="*/ 5731 w 189119"/>
                <a:gd name="connsiteY1" fmla="*/ 4367 h 51094"/>
                <a:gd name="connsiteX2" fmla="*/ 25598 w 189119"/>
                <a:gd name="connsiteY2" fmla="*/ 547 h 51094"/>
                <a:gd name="connsiteX3" fmla="*/ 157027 w 189119"/>
                <a:gd name="connsiteY3" fmla="*/ 4749 h 51094"/>
                <a:gd name="connsiteX4" fmla="*/ 182242 w 189119"/>
                <a:gd name="connsiteY4" fmla="*/ 11244 h 51094"/>
                <a:gd name="connsiteX5" fmla="*/ 189119 w 189119"/>
                <a:gd name="connsiteY5" fmla="*/ 44484 h 51094"/>
                <a:gd name="connsiteX6" fmla="*/ 175365 w 189119"/>
                <a:gd name="connsiteY6" fmla="*/ 50979 h 51094"/>
                <a:gd name="connsiteX7" fmla="*/ 0 w 189119"/>
                <a:gd name="connsiteY7" fmla="*/ 50215 h 51094"/>
                <a:gd name="connsiteX0" fmla="*/ 0 w 189119"/>
                <a:gd name="connsiteY0" fmla="*/ 50215 h 51095"/>
                <a:gd name="connsiteX1" fmla="*/ 5731 w 189119"/>
                <a:gd name="connsiteY1" fmla="*/ 4367 h 51095"/>
                <a:gd name="connsiteX2" fmla="*/ 25598 w 189119"/>
                <a:gd name="connsiteY2" fmla="*/ 547 h 51095"/>
                <a:gd name="connsiteX3" fmla="*/ 157027 w 189119"/>
                <a:gd name="connsiteY3" fmla="*/ 4749 h 51095"/>
                <a:gd name="connsiteX4" fmla="*/ 189119 w 189119"/>
                <a:gd name="connsiteY4" fmla="*/ 44484 h 51095"/>
                <a:gd name="connsiteX5" fmla="*/ 175365 w 189119"/>
                <a:gd name="connsiteY5" fmla="*/ 50979 h 51095"/>
                <a:gd name="connsiteX6" fmla="*/ 0 w 189119"/>
                <a:gd name="connsiteY6" fmla="*/ 50215 h 51095"/>
                <a:gd name="connsiteX0" fmla="*/ 0 w 187789"/>
                <a:gd name="connsiteY0" fmla="*/ 50215 h 50979"/>
                <a:gd name="connsiteX1" fmla="*/ 5731 w 187789"/>
                <a:gd name="connsiteY1" fmla="*/ 4367 h 50979"/>
                <a:gd name="connsiteX2" fmla="*/ 25598 w 187789"/>
                <a:gd name="connsiteY2" fmla="*/ 547 h 50979"/>
                <a:gd name="connsiteX3" fmla="*/ 157027 w 187789"/>
                <a:gd name="connsiteY3" fmla="*/ 4749 h 50979"/>
                <a:gd name="connsiteX4" fmla="*/ 175365 w 187789"/>
                <a:gd name="connsiteY4" fmla="*/ 50979 h 50979"/>
                <a:gd name="connsiteX5" fmla="*/ 0 w 187789"/>
                <a:gd name="connsiteY5" fmla="*/ 50215 h 50979"/>
                <a:gd name="connsiteX0" fmla="*/ 0 w 188562"/>
                <a:gd name="connsiteY0" fmla="*/ 51414 h 52178"/>
                <a:gd name="connsiteX1" fmla="*/ 5731 w 188562"/>
                <a:gd name="connsiteY1" fmla="*/ 5566 h 52178"/>
                <a:gd name="connsiteX2" fmla="*/ 157027 w 188562"/>
                <a:gd name="connsiteY2" fmla="*/ 5948 h 52178"/>
                <a:gd name="connsiteX3" fmla="*/ 175365 w 188562"/>
                <a:gd name="connsiteY3" fmla="*/ 52178 h 52178"/>
                <a:gd name="connsiteX4" fmla="*/ 0 w 188562"/>
                <a:gd name="connsiteY4" fmla="*/ 51414 h 52178"/>
                <a:gd name="connsiteX0" fmla="*/ 0 w 227176"/>
                <a:gd name="connsiteY0" fmla="*/ 53054 h 53054"/>
                <a:gd name="connsiteX1" fmla="*/ 44345 w 227176"/>
                <a:gd name="connsiteY1" fmla="*/ 5566 h 53054"/>
                <a:gd name="connsiteX2" fmla="*/ 195641 w 227176"/>
                <a:gd name="connsiteY2" fmla="*/ 5948 h 53054"/>
                <a:gd name="connsiteX3" fmla="*/ 213979 w 227176"/>
                <a:gd name="connsiteY3" fmla="*/ 52178 h 53054"/>
                <a:gd name="connsiteX4" fmla="*/ 0 w 227176"/>
                <a:gd name="connsiteY4" fmla="*/ 53054 h 53054"/>
                <a:gd name="connsiteX0" fmla="*/ 0 w 227176"/>
                <a:gd name="connsiteY0" fmla="*/ 50828 h 50828"/>
                <a:gd name="connsiteX1" fmla="*/ 44345 w 227176"/>
                <a:gd name="connsiteY1" fmla="*/ 3340 h 50828"/>
                <a:gd name="connsiteX2" fmla="*/ 195641 w 227176"/>
                <a:gd name="connsiteY2" fmla="*/ 3722 h 50828"/>
                <a:gd name="connsiteX3" fmla="*/ 213979 w 227176"/>
                <a:gd name="connsiteY3" fmla="*/ 49952 h 50828"/>
                <a:gd name="connsiteX4" fmla="*/ 0 w 227176"/>
                <a:gd name="connsiteY4" fmla="*/ 50828 h 50828"/>
                <a:gd name="connsiteX0" fmla="*/ 0 w 230803"/>
                <a:gd name="connsiteY0" fmla="*/ 49948 h 49948"/>
                <a:gd name="connsiteX1" fmla="*/ 44345 w 230803"/>
                <a:gd name="connsiteY1" fmla="*/ 2460 h 49948"/>
                <a:gd name="connsiteX2" fmla="*/ 206172 w 230803"/>
                <a:gd name="connsiteY2" fmla="*/ 4154 h 49948"/>
                <a:gd name="connsiteX3" fmla="*/ 213979 w 230803"/>
                <a:gd name="connsiteY3" fmla="*/ 49072 h 49948"/>
                <a:gd name="connsiteX4" fmla="*/ 0 w 230803"/>
                <a:gd name="connsiteY4" fmla="*/ 49948 h 49948"/>
                <a:gd name="connsiteX0" fmla="*/ 0 w 231145"/>
                <a:gd name="connsiteY0" fmla="*/ 47488 h 47488"/>
                <a:gd name="connsiteX1" fmla="*/ 44345 w 231145"/>
                <a:gd name="connsiteY1" fmla="*/ 0 h 47488"/>
                <a:gd name="connsiteX2" fmla="*/ 206172 w 231145"/>
                <a:gd name="connsiteY2" fmla="*/ 1694 h 47488"/>
                <a:gd name="connsiteX3" fmla="*/ 213979 w 231145"/>
                <a:gd name="connsiteY3" fmla="*/ 46612 h 47488"/>
                <a:gd name="connsiteX4" fmla="*/ 0 w 231145"/>
                <a:gd name="connsiteY4" fmla="*/ 47488 h 47488"/>
                <a:gd name="connsiteX0" fmla="*/ 0 w 227050"/>
                <a:gd name="connsiteY0" fmla="*/ 47488 h 47488"/>
                <a:gd name="connsiteX1" fmla="*/ 44345 w 227050"/>
                <a:gd name="connsiteY1" fmla="*/ 0 h 47488"/>
                <a:gd name="connsiteX2" fmla="*/ 206172 w 227050"/>
                <a:gd name="connsiteY2" fmla="*/ 1694 h 47488"/>
                <a:gd name="connsiteX3" fmla="*/ 213979 w 227050"/>
                <a:gd name="connsiteY3" fmla="*/ 46612 h 47488"/>
                <a:gd name="connsiteX4" fmla="*/ 0 w 227050"/>
                <a:gd name="connsiteY4" fmla="*/ 47488 h 47488"/>
                <a:gd name="connsiteX0" fmla="*/ 0 w 216424"/>
                <a:gd name="connsiteY0" fmla="*/ 47488 h 47488"/>
                <a:gd name="connsiteX1" fmla="*/ 44345 w 216424"/>
                <a:gd name="connsiteY1" fmla="*/ 0 h 47488"/>
                <a:gd name="connsiteX2" fmla="*/ 206172 w 216424"/>
                <a:gd name="connsiteY2" fmla="*/ 1694 h 47488"/>
                <a:gd name="connsiteX3" fmla="*/ 213979 w 216424"/>
                <a:gd name="connsiteY3" fmla="*/ 46612 h 47488"/>
                <a:gd name="connsiteX4" fmla="*/ 0 w 216424"/>
                <a:gd name="connsiteY4" fmla="*/ 47488 h 47488"/>
                <a:gd name="connsiteX0" fmla="*/ 0 w 223144"/>
                <a:gd name="connsiteY0" fmla="*/ 47488 h 47488"/>
                <a:gd name="connsiteX1" fmla="*/ 44345 w 223144"/>
                <a:gd name="connsiteY1" fmla="*/ 0 h 47488"/>
                <a:gd name="connsiteX2" fmla="*/ 206172 w 223144"/>
                <a:gd name="connsiteY2" fmla="*/ 1694 h 47488"/>
                <a:gd name="connsiteX3" fmla="*/ 222755 w 223144"/>
                <a:gd name="connsiteY3" fmla="*/ 46612 h 47488"/>
                <a:gd name="connsiteX4" fmla="*/ 0 w 223144"/>
                <a:gd name="connsiteY4" fmla="*/ 47488 h 47488"/>
                <a:gd name="connsiteX0" fmla="*/ 0 w 222755"/>
                <a:gd name="connsiteY0" fmla="*/ 47488 h 47488"/>
                <a:gd name="connsiteX1" fmla="*/ 44345 w 222755"/>
                <a:gd name="connsiteY1" fmla="*/ 0 h 47488"/>
                <a:gd name="connsiteX2" fmla="*/ 206172 w 222755"/>
                <a:gd name="connsiteY2" fmla="*/ 1694 h 47488"/>
                <a:gd name="connsiteX3" fmla="*/ 222755 w 222755"/>
                <a:gd name="connsiteY3" fmla="*/ 46612 h 47488"/>
                <a:gd name="connsiteX4" fmla="*/ 0 w 222755"/>
                <a:gd name="connsiteY4" fmla="*/ 47488 h 47488"/>
                <a:gd name="connsiteX0" fmla="*/ 0 w 222755"/>
                <a:gd name="connsiteY0" fmla="*/ 47488 h 47488"/>
                <a:gd name="connsiteX1" fmla="*/ 44345 w 222755"/>
                <a:gd name="connsiteY1" fmla="*/ 0 h 47488"/>
                <a:gd name="connsiteX2" fmla="*/ 206172 w 222755"/>
                <a:gd name="connsiteY2" fmla="*/ 1694 h 47488"/>
                <a:gd name="connsiteX3" fmla="*/ 222755 w 222755"/>
                <a:gd name="connsiteY3" fmla="*/ 46612 h 47488"/>
                <a:gd name="connsiteX4" fmla="*/ 0 w 222755"/>
                <a:gd name="connsiteY4" fmla="*/ 47488 h 47488"/>
                <a:gd name="connsiteX0" fmla="*/ 0 w 222755"/>
                <a:gd name="connsiteY0" fmla="*/ 47488 h 47488"/>
                <a:gd name="connsiteX1" fmla="*/ 44345 w 222755"/>
                <a:gd name="connsiteY1" fmla="*/ 0 h 47488"/>
                <a:gd name="connsiteX2" fmla="*/ 206172 w 222755"/>
                <a:gd name="connsiteY2" fmla="*/ 1694 h 47488"/>
                <a:gd name="connsiteX3" fmla="*/ 222755 w 222755"/>
                <a:gd name="connsiteY3" fmla="*/ 46612 h 47488"/>
                <a:gd name="connsiteX4" fmla="*/ 0 w 222755"/>
                <a:gd name="connsiteY4" fmla="*/ 47488 h 47488"/>
                <a:gd name="connsiteX0" fmla="*/ 0 w 222755"/>
                <a:gd name="connsiteY0" fmla="*/ 47761 h 47761"/>
                <a:gd name="connsiteX1" fmla="*/ 44345 w 222755"/>
                <a:gd name="connsiteY1" fmla="*/ 273 h 47761"/>
                <a:gd name="connsiteX2" fmla="*/ 204417 w 222755"/>
                <a:gd name="connsiteY2" fmla="*/ 0 h 47761"/>
                <a:gd name="connsiteX3" fmla="*/ 222755 w 222755"/>
                <a:gd name="connsiteY3" fmla="*/ 46885 h 47761"/>
                <a:gd name="connsiteX4" fmla="*/ 0 w 222755"/>
                <a:gd name="connsiteY4" fmla="*/ 47761 h 47761"/>
                <a:gd name="connsiteX0" fmla="*/ 0 w 222755"/>
                <a:gd name="connsiteY0" fmla="*/ 47761 h 47761"/>
                <a:gd name="connsiteX1" fmla="*/ 44345 w 222755"/>
                <a:gd name="connsiteY1" fmla="*/ 273 h 47761"/>
                <a:gd name="connsiteX2" fmla="*/ 204417 w 222755"/>
                <a:gd name="connsiteY2" fmla="*/ 0 h 47761"/>
                <a:gd name="connsiteX3" fmla="*/ 222755 w 222755"/>
                <a:gd name="connsiteY3" fmla="*/ 46885 h 47761"/>
                <a:gd name="connsiteX4" fmla="*/ 0 w 222755"/>
                <a:gd name="connsiteY4" fmla="*/ 47761 h 47761"/>
                <a:gd name="connsiteX0" fmla="*/ 0 w 222755"/>
                <a:gd name="connsiteY0" fmla="*/ 47761 h 47869"/>
                <a:gd name="connsiteX1" fmla="*/ 44345 w 222755"/>
                <a:gd name="connsiteY1" fmla="*/ 273 h 47869"/>
                <a:gd name="connsiteX2" fmla="*/ 204417 w 222755"/>
                <a:gd name="connsiteY2" fmla="*/ 0 h 47869"/>
                <a:gd name="connsiteX3" fmla="*/ 222755 w 222755"/>
                <a:gd name="connsiteY3" fmla="*/ 47869 h 47869"/>
                <a:gd name="connsiteX4" fmla="*/ 0 w 222755"/>
                <a:gd name="connsiteY4" fmla="*/ 47761 h 47869"/>
                <a:gd name="connsiteX0" fmla="*/ 0 w 222755"/>
                <a:gd name="connsiteY0" fmla="*/ 48144 h 48252"/>
                <a:gd name="connsiteX1" fmla="*/ 42590 w 222755"/>
                <a:gd name="connsiteY1" fmla="*/ 0 h 48252"/>
                <a:gd name="connsiteX2" fmla="*/ 204417 w 222755"/>
                <a:gd name="connsiteY2" fmla="*/ 383 h 48252"/>
                <a:gd name="connsiteX3" fmla="*/ 222755 w 222755"/>
                <a:gd name="connsiteY3" fmla="*/ 48252 h 48252"/>
                <a:gd name="connsiteX4" fmla="*/ 0 w 222755"/>
                <a:gd name="connsiteY4" fmla="*/ 48144 h 4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755" h="48252">
                  <a:moveTo>
                    <a:pt x="0" y="48144"/>
                  </a:moveTo>
                  <a:lnTo>
                    <a:pt x="42590" y="0"/>
                  </a:lnTo>
                  <a:lnTo>
                    <a:pt x="204417" y="383"/>
                  </a:lnTo>
                  <a:cubicBezTo>
                    <a:pt x="216182" y="20805"/>
                    <a:pt x="217334" y="31493"/>
                    <a:pt x="222755" y="48252"/>
                  </a:cubicBezTo>
                  <a:lnTo>
                    <a:pt x="0" y="48144"/>
                  </a:lnTo>
                  <a:close/>
                </a:path>
              </a:pathLst>
            </a:custGeom>
            <a:solidFill>
              <a:srgbClr val="38505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E1E3359-E239-4402-BC3B-B3B3131D9A8C}"/>
                </a:ext>
              </a:extLst>
            </p:cNvPr>
            <p:cNvSpPr/>
            <p:nvPr/>
          </p:nvSpPr>
          <p:spPr>
            <a:xfrm>
              <a:off x="10239426" y="544350"/>
              <a:ext cx="1362411" cy="1719888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4F1CC-8EAD-4F18-9D6D-CDC301EF88A3}"/>
                </a:ext>
              </a:extLst>
            </p:cNvPr>
            <p:cNvSpPr/>
            <p:nvPr/>
          </p:nvSpPr>
          <p:spPr>
            <a:xfrm>
              <a:off x="10824303" y="2276008"/>
              <a:ext cx="317109" cy="1696726"/>
            </a:xfrm>
            <a:custGeom>
              <a:avLst/>
              <a:gdLst>
                <a:gd name="connsiteX0" fmla="*/ 0 w 317109"/>
                <a:gd name="connsiteY0" fmla="*/ 0 h 1696726"/>
                <a:gd name="connsiteX1" fmla="*/ 317109 w 317109"/>
                <a:gd name="connsiteY1" fmla="*/ 0 h 1696726"/>
                <a:gd name="connsiteX2" fmla="*/ 317109 w 317109"/>
                <a:gd name="connsiteY2" fmla="*/ 1696727 h 1696726"/>
                <a:gd name="connsiteX3" fmla="*/ 0 w 317109"/>
                <a:gd name="connsiteY3" fmla="*/ 1696727 h 169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109" h="1696726">
                  <a:moveTo>
                    <a:pt x="0" y="0"/>
                  </a:moveTo>
                  <a:lnTo>
                    <a:pt x="317109" y="0"/>
                  </a:lnTo>
                  <a:lnTo>
                    <a:pt x="317109" y="1696727"/>
                  </a:lnTo>
                  <a:lnTo>
                    <a:pt x="0" y="1696727"/>
                  </a:lnTo>
                  <a:close/>
                </a:path>
              </a:pathLst>
            </a:custGeom>
            <a:solidFill>
              <a:srgbClr val="00C1B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F80420-44F7-452D-9C14-06C882DB85B0}"/>
                </a:ext>
              </a:extLst>
            </p:cNvPr>
            <p:cNvSpPr/>
            <p:nvPr/>
          </p:nvSpPr>
          <p:spPr>
            <a:xfrm>
              <a:off x="10878925" y="2229247"/>
              <a:ext cx="222682" cy="927105"/>
            </a:xfrm>
            <a:custGeom>
              <a:avLst/>
              <a:gdLst>
                <a:gd name="connsiteX0" fmla="*/ 1540 w 222682"/>
                <a:gd name="connsiteY0" fmla="*/ 77324 h 927105"/>
                <a:gd name="connsiteX1" fmla="*/ 12 w 222682"/>
                <a:gd name="connsiteY1" fmla="*/ 15049 h 927105"/>
                <a:gd name="connsiteX2" fmla="*/ 9946 w 222682"/>
                <a:gd name="connsiteY2" fmla="*/ 148 h 927105"/>
                <a:gd name="connsiteX3" fmla="*/ 198683 w 222682"/>
                <a:gd name="connsiteY3" fmla="*/ 531 h 927105"/>
                <a:gd name="connsiteX4" fmla="*/ 221989 w 222682"/>
                <a:gd name="connsiteY4" fmla="*/ 18105 h 927105"/>
                <a:gd name="connsiteX5" fmla="*/ 212437 w 222682"/>
                <a:gd name="connsiteY5" fmla="*/ 83437 h 927105"/>
                <a:gd name="connsiteX6" fmla="*/ 162769 w 222682"/>
                <a:gd name="connsiteY6" fmla="*/ 152208 h 927105"/>
                <a:gd name="connsiteX7" fmla="*/ 156274 w 222682"/>
                <a:gd name="connsiteY7" fmla="*/ 196909 h 927105"/>
                <a:gd name="connsiteX8" fmla="*/ 199829 w 222682"/>
                <a:gd name="connsiteY8" fmla="*/ 726826 h 927105"/>
                <a:gd name="connsiteX9" fmla="*/ 206706 w 222682"/>
                <a:gd name="connsiteY9" fmla="*/ 909832 h 927105"/>
                <a:gd name="connsiteX10" fmla="*/ 189896 w 222682"/>
                <a:gd name="connsiteY10" fmla="*/ 927025 h 927105"/>
                <a:gd name="connsiteX11" fmla="*/ 20643 w 222682"/>
                <a:gd name="connsiteY11" fmla="*/ 915181 h 927105"/>
                <a:gd name="connsiteX12" fmla="*/ 5743 w 222682"/>
                <a:gd name="connsiteY12" fmla="*/ 896460 h 927105"/>
                <a:gd name="connsiteX13" fmla="*/ 59613 w 222682"/>
                <a:gd name="connsiteY13" fmla="*/ 181627 h 927105"/>
                <a:gd name="connsiteX14" fmla="*/ 46623 w 222682"/>
                <a:gd name="connsiteY14" fmla="*/ 148005 h 927105"/>
                <a:gd name="connsiteX15" fmla="*/ 1540 w 222682"/>
                <a:gd name="connsiteY15" fmla="*/ 77324 h 92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2682" h="927105">
                  <a:moveTo>
                    <a:pt x="1540" y="77324"/>
                  </a:moveTo>
                  <a:cubicBezTo>
                    <a:pt x="1158" y="56693"/>
                    <a:pt x="394" y="35680"/>
                    <a:pt x="12" y="15049"/>
                  </a:cubicBezTo>
                  <a:cubicBezTo>
                    <a:pt x="12" y="8554"/>
                    <a:pt x="-752" y="531"/>
                    <a:pt x="9946" y="148"/>
                  </a:cubicBezTo>
                  <a:cubicBezTo>
                    <a:pt x="37836" y="3205"/>
                    <a:pt x="163151" y="3969"/>
                    <a:pt x="198683" y="531"/>
                  </a:cubicBezTo>
                  <a:cubicBezTo>
                    <a:pt x="216258" y="-1380"/>
                    <a:pt x="220460" y="1295"/>
                    <a:pt x="221989" y="18105"/>
                  </a:cubicBezTo>
                  <a:cubicBezTo>
                    <a:pt x="224281" y="40647"/>
                    <a:pt x="220842" y="62424"/>
                    <a:pt x="212437" y="83437"/>
                  </a:cubicBezTo>
                  <a:cubicBezTo>
                    <a:pt x="201357" y="110182"/>
                    <a:pt x="183783" y="132341"/>
                    <a:pt x="162769" y="152208"/>
                  </a:cubicBezTo>
                  <a:cubicBezTo>
                    <a:pt x="149397" y="164816"/>
                    <a:pt x="153982" y="180863"/>
                    <a:pt x="156274" y="196909"/>
                  </a:cubicBezTo>
                  <a:cubicBezTo>
                    <a:pt x="160477" y="225946"/>
                    <a:pt x="194098" y="640480"/>
                    <a:pt x="199829" y="726826"/>
                  </a:cubicBezTo>
                  <a:cubicBezTo>
                    <a:pt x="203268" y="779932"/>
                    <a:pt x="204032" y="856344"/>
                    <a:pt x="206706" y="909832"/>
                  </a:cubicBezTo>
                  <a:cubicBezTo>
                    <a:pt x="207470" y="923205"/>
                    <a:pt x="203650" y="927789"/>
                    <a:pt x="189896" y="927025"/>
                  </a:cubicBezTo>
                  <a:cubicBezTo>
                    <a:pt x="133351" y="923205"/>
                    <a:pt x="76806" y="921676"/>
                    <a:pt x="20643" y="915181"/>
                  </a:cubicBezTo>
                  <a:cubicBezTo>
                    <a:pt x="8035" y="913653"/>
                    <a:pt x="5743" y="907922"/>
                    <a:pt x="5743" y="896460"/>
                  </a:cubicBezTo>
                  <a:cubicBezTo>
                    <a:pt x="5361" y="825397"/>
                    <a:pt x="53500" y="214102"/>
                    <a:pt x="59613" y="181627"/>
                  </a:cubicBezTo>
                  <a:cubicBezTo>
                    <a:pt x="62288" y="167108"/>
                    <a:pt x="56175" y="157175"/>
                    <a:pt x="46623" y="148005"/>
                  </a:cubicBezTo>
                  <a:cubicBezTo>
                    <a:pt x="25610" y="127756"/>
                    <a:pt x="6507" y="107125"/>
                    <a:pt x="1540" y="77324"/>
                  </a:cubicBezTo>
                  <a:close/>
                </a:path>
              </a:pathLst>
            </a:custGeom>
            <a:solidFill>
              <a:srgbClr val="FE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2ED16CB-D33A-4EA2-BBA3-AA030BDCE100}"/>
                </a:ext>
              </a:extLst>
            </p:cNvPr>
            <p:cNvSpPr/>
            <p:nvPr/>
          </p:nvSpPr>
          <p:spPr>
            <a:xfrm>
              <a:off x="10239044" y="545375"/>
              <a:ext cx="1363186" cy="983705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A85DDFF-8B73-4D9B-8ED1-5F06E0223476}"/>
                </a:ext>
              </a:extLst>
            </p:cNvPr>
            <p:cNvSpPr/>
            <p:nvPr/>
          </p:nvSpPr>
          <p:spPr>
            <a:xfrm>
              <a:off x="10739486" y="1309014"/>
              <a:ext cx="96279" cy="129136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4190EB0-FF04-483A-A1D4-30740682D32E}"/>
                </a:ext>
              </a:extLst>
            </p:cNvPr>
            <p:cNvSpPr/>
            <p:nvPr/>
          </p:nvSpPr>
          <p:spPr>
            <a:xfrm>
              <a:off x="11140648" y="1307486"/>
              <a:ext cx="96279" cy="129136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D415CB2-E351-4AD7-8E10-F23D051BA7E2}"/>
                </a:ext>
              </a:extLst>
            </p:cNvPr>
            <p:cNvSpPr/>
            <p:nvPr/>
          </p:nvSpPr>
          <p:spPr>
            <a:xfrm>
              <a:off x="10678156" y="1223613"/>
              <a:ext cx="204252" cy="51082"/>
            </a:xfrm>
            <a:custGeom>
              <a:avLst/>
              <a:gdLst>
                <a:gd name="connsiteX0" fmla="*/ 142708 w 204252"/>
                <a:gd name="connsiteY0" fmla="*/ 584 h 51082"/>
                <a:gd name="connsiteX1" fmla="*/ 176711 w 204252"/>
                <a:gd name="connsiteY1" fmla="*/ 966 h 51082"/>
                <a:gd name="connsiteX2" fmla="*/ 204220 w 204252"/>
                <a:gd name="connsiteY2" fmla="*/ 29238 h 51082"/>
                <a:gd name="connsiteX3" fmla="*/ 172126 w 204252"/>
                <a:gd name="connsiteY3" fmla="*/ 50634 h 51082"/>
                <a:gd name="connsiteX4" fmla="*/ 21977 w 204252"/>
                <a:gd name="connsiteY4" fmla="*/ 45667 h 51082"/>
                <a:gd name="connsiteX5" fmla="*/ 200 w 204252"/>
                <a:gd name="connsiteY5" fmla="*/ 40700 h 51082"/>
                <a:gd name="connsiteX6" fmla="*/ 18539 w 204252"/>
                <a:gd name="connsiteY6" fmla="*/ 24654 h 51082"/>
                <a:gd name="connsiteX7" fmla="*/ 142708 w 204252"/>
                <a:gd name="connsiteY7" fmla="*/ 584 h 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52" h="51082">
                  <a:moveTo>
                    <a:pt x="142708" y="584"/>
                  </a:moveTo>
                  <a:cubicBezTo>
                    <a:pt x="151113" y="584"/>
                    <a:pt x="164103" y="-180"/>
                    <a:pt x="176711" y="966"/>
                  </a:cubicBezTo>
                  <a:cubicBezTo>
                    <a:pt x="192376" y="2112"/>
                    <a:pt x="204984" y="15866"/>
                    <a:pt x="204220" y="29238"/>
                  </a:cubicBezTo>
                  <a:cubicBezTo>
                    <a:pt x="203073" y="43757"/>
                    <a:pt x="190083" y="53308"/>
                    <a:pt x="172126" y="50634"/>
                  </a:cubicBezTo>
                  <a:cubicBezTo>
                    <a:pt x="122077" y="43757"/>
                    <a:pt x="72409" y="39554"/>
                    <a:pt x="21977" y="45667"/>
                  </a:cubicBezTo>
                  <a:cubicBezTo>
                    <a:pt x="14336" y="46431"/>
                    <a:pt x="2110" y="50252"/>
                    <a:pt x="200" y="40700"/>
                  </a:cubicBezTo>
                  <a:cubicBezTo>
                    <a:pt x="-1711" y="31531"/>
                    <a:pt x="10515" y="27710"/>
                    <a:pt x="18539" y="24654"/>
                  </a:cubicBezTo>
                  <a:cubicBezTo>
                    <a:pt x="57127" y="9371"/>
                    <a:pt x="96097" y="-2855"/>
                    <a:pt x="142708" y="584"/>
                  </a:cubicBezTo>
                  <a:close/>
                </a:path>
              </a:pathLst>
            </a:custGeom>
            <a:solidFill>
              <a:srgbClr val="5520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D942791-C75E-4BBF-9464-E60469484765}"/>
                </a:ext>
              </a:extLst>
            </p:cNvPr>
            <p:cNvSpPr/>
            <p:nvPr/>
          </p:nvSpPr>
          <p:spPr>
            <a:xfrm>
              <a:off x="11093532" y="1223857"/>
              <a:ext cx="204972" cy="49976"/>
            </a:xfrm>
            <a:custGeom>
              <a:avLst/>
              <a:gdLst>
                <a:gd name="connsiteX0" fmla="*/ 66983 w 204972"/>
                <a:gd name="connsiteY0" fmla="*/ 340 h 49976"/>
                <a:gd name="connsiteX1" fmla="*/ 191534 w 204972"/>
                <a:gd name="connsiteY1" fmla="*/ 27466 h 49976"/>
                <a:gd name="connsiteX2" fmla="*/ 204524 w 204972"/>
                <a:gd name="connsiteY2" fmla="*/ 40838 h 49976"/>
                <a:gd name="connsiteX3" fmla="*/ 187332 w 204972"/>
                <a:gd name="connsiteY3" fmla="*/ 45423 h 49976"/>
                <a:gd name="connsiteX4" fmla="*/ 31833 w 204972"/>
                <a:gd name="connsiteY4" fmla="*/ 49625 h 49976"/>
                <a:gd name="connsiteX5" fmla="*/ 122 w 204972"/>
                <a:gd name="connsiteY5" fmla="*/ 29376 h 49976"/>
                <a:gd name="connsiteX6" fmla="*/ 26867 w 204972"/>
                <a:gd name="connsiteY6" fmla="*/ 340 h 49976"/>
                <a:gd name="connsiteX7" fmla="*/ 66983 w 204972"/>
                <a:gd name="connsiteY7" fmla="*/ 340 h 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2" h="49976">
                  <a:moveTo>
                    <a:pt x="66983" y="340"/>
                  </a:moveTo>
                  <a:cubicBezTo>
                    <a:pt x="110920" y="-1189"/>
                    <a:pt x="152564" y="7981"/>
                    <a:pt x="191534" y="27466"/>
                  </a:cubicBezTo>
                  <a:cubicBezTo>
                    <a:pt x="197265" y="30140"/>
                    <a:pt x="207199" y="32051"/>
                    <a:pt x="204524" y="40838"/>
                  </a:cubicBezTo>
                  <a:cubicBezTo>
                    <a:pt x="202232" y="47333"/>
                    <a:pt x="193445" y="46187"/>
                    <a:pt x="187332" y="45423"/>
                  </a:cubicBezTo>
                  <a:cubicBezTo>
                    <a:pt x="135372" y="38928"/>
                    <a:pt x="83411" y="43130"/>
                    <a:pt x="31833" y="49625"/>
                  </a:cubicBezTo>
                  <a:cubicBezTo>
                    <a:pt x="14641" y="51918"/>
                    <a:pt x="1651" y="42748"/>
                    <a:pt x="122" y="29376"/>
                  </a:cubicBezTo>
                  <a:cubicBezTo>
                    <a:pt x="-1406" y="16386"/>
                    <a:pt x="11584" y="1486"/>
                    <a:pt x="26867" y="340"/>
                  </a:cubicBezTo>
                  <a:cubicBezTo>
                    <a:pt x="40239" y="-425"/>
                    <a:pt x="53611" y="340"/>
                    <a:pt x="66983" y="340"/>
                  </a:cubicBezTo>
                  <a:close/>
                </a:path>
              </a:pathLst>
            </a:custGeom>
            <a:solidFill>
              <a:srgbClr val="5621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44FF0F3-17F5-4455-AFA0-BB2991F963AC}"/>
                </a:ext>
              </a:extLst>
            </p:cNvPr>
            <p:cNvSpPr/>
            <p:nvPr/>
          </p:nvSpPr>
          <p:spPr>
            <a:xfrm>
              <a:off x="10779602" y="1313217"/>
              <a:ext cx="43554" cy="58837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E0B2444-CDFA-4D64-A222-550AA9BF8AC4}"/>
                </a:ext>
              </a:extLst>
            </p:cNvPr>
            <p:cNvSpPr/>
            <p:nvPr/>
          </p:nvSpPr>
          <p:spPr>
            <a:xfrm>
              <a:off x="11182675" y="1311688"/>
              <a:ext cx="43554" cy="58837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944A089-CF9A-4A89-8900-88A16F036872}"/>
                </a:ext>
              </a:extLst>
            </p:cNvPr>
            <p:cNvSpPr/>
            <p:nvPr/>
          </p:nvSpPr>
          <p:spPr>
            <a:xfrm>
              <a:off x="10912941" y="1480559"/>
              <a:ext cx="55016" cy="113813"/>
            </a:xfrm>
            <a:custGeom>
              <a:avLst/>
              <a:gdLst>
                <a:gd name="connsiteX0" fmla="*/ 16046 w 55016"/>
                <a:gd name="connsiteY0" fmla="*/ 76794 h 113813"/>
                <a:gd name="connsiteX1" fmla="*/ 55017 w 55016"/>
                <a:gd name="connsiteY1" fmla="*/ 111943 h 113813"/>
                <a:gd name="connsiteX2" fmla="*/ 0 w 55016"/>
                <a:gd name="connsiteY2" fmla="*/ 109651 h 113813"/>
                <a:gd name="connsiteX3" fmla="*/ 4203 w 55016"/>
                <a:gd name="connsiteY3" fmla="*/ 19485 h 113813"/>
                <a:gd name="connsiteX4" fmla="*/ 24070 w 55016"/>
                <a:gd name="connsiteY4" fmla="*/ 0 h 113813"/>
                <a:gd name="connsiteX5" fmla="*/ 20631 w 55016"/>
                <a:gd name="connsiteY5" fmla="*/ 42409 h 113813"/>
                <a:gd name="connsiteX6" fmla="*/ 16046 w 55016"/>
                <a:gd name="connsiteY6" fmla="*/ 76794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6" h="113813">
                  <a:moveTo>
                    <a:pt x="16046" y="76794"/>
                  </a:moveTo>
                  <a:cubicBezTo>
                    <a:pt x="16429" y="105448"/>
                    <a:pt x="40880" y="105066"/>
                    <a:pt x="55017" y="111943"/>
                  </a:cubicBezTo>
                  <a:cubicBezTo>
                    <a:pt x="39352" y="116146"/>
                    <a:pt x="15664" y="112326"/>
                    <a:pt x="0" y="109651"/>
                  </a:cubicBezTo>
                  <a:cubicBezTo>
                    <a:pt x="382" y="103920"/>
                    <a:pt x="3439" y="44701"/>
                    <a:pt x="4203" y="19485"/>
                  </a:cubicBezTo>
                  <a:cubicBezTo>
                    <a:pt x="4585" y="16046"/>
                    <a:pt x="15282" y="6113"/>
                    <a:pt x="24070" y="0"/>
                  </a:cubicBezTo>
                  <a:cubicBezTo>
                    <a:pt x="29036" y="13754"/>
                    <a:pt x="24070" y="25980"/>
                    <a:pt x="20631" y="42409"/>
                  </a:cubicBezTo>
                  <a:cubicBezTo>
                    <a:pt x="19485" y="50432"/>
                    <a:pt x="16811" y="72973"/>
                    <a:pt x="16046" y="76794"/>
                  </a:cubicBezTo>
                  <a:close/>
                </a:path>
              </a:pathLst>
            </a:custGeom>
            <a:solidFill>
              <a:srgbClr val="DD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143610C-F381-4D99-9885-CCA4498A9425}"/>
                </a:ext>
              </a:extLst>
            </p:cNvPr>
            <p:cNvSpPr/>
            <p:nvPr/>
          </p:nvSpPr>
          <p:spPr>
            <a:xfrm>
              <a:off x="10515097" y="1277876"/>
              <a:ext cx="948225" cy="238504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122B160-179B-4FDF-ABA2-8264BF9899CC}"/>
                </a:ext>
              </a:extLst>
            </p:cNvPr>
            <p:cNvSpPr/>
            <p:nvPr/>
          </p:nvSpPr>
          <p:spPr>
            <a:xfrm>
              <a:off x="10454448" y="1253881"/>
              <a:ext cx="1079804" cy="695566"/>
            </a:xfrm>
            <a:custGeom>
              <a:avLst/>
              <a:gdLst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189140 w 1079803"/>
                <a:gd name="connsiteY27" fmla="*/ 277110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79803" h="695566">
                  <a:moveTo>
                    <a:pt x="1049538" y="93721"/>
                  </a:moveTo>
                  <a:cubicBezTo>
                    <a:pt x="1052594" y="66595"/>
                    <a:pt x="1054505" y="39469"/>
                    <a:pt x="1056797" y="12342"/>
                  </a:cubicBezTo>
                  <a:cubicBezTo>
                    <a:pt x="1057943" y="-648"/>
                    <a:pt x="1063292" y="-3704"/>
                    <a:pt x="1073608" y="4701"/>
                  </a:cubicBezTo>
                  <a:cubicBezTo>
                    <a:pt x="1079339" y="10050"/>
                    <a:pt x="1080103" y="16927"/>
                    <a:pt x="1079721" y="23804"/>
                  </a:cubicBezTo>
                  <a:cubicBezTo>
                    <a:pt x="1077046" y="64302"/>
                    <a:pt x="1058707" y="164402"/>
                    <a:pt x="1014388" y="224385"/>
                  </a:cubicBezTo>
                  <a:cubicBezTo>
                    <a:pt x="998342" y="244253"/>
                    <a:pt x="992611" y="263356"/>
                    <a:pt x="975036" y="282459"/>
                  </a:cubicBezTo>
                  <a:cubicBezTo>
                    <a:pt x="968923" y="289336"/>
                    <a:pt x="965867" y="297359"/>
                    <a:pt x="965103" y="306528"/>
                  </a:cubicBezTo>
                  <a:cubicBezTo>
                    <a:pt x="961282" y="347027"/>
                    <a:pt x="951349" y="418090"/>
                    <a:pt x="948674" y="461644"/>
                  </a:cubicBezTo>
                  <a:cubicBezTo>
                    <a:pt x="979621" y="416943"/>
                    <a:pt x="1030817" y="265266"/>
                    <a:pt x="1036166" y="256478"/>
                  </a:cubicBezTo>
                  <a:cubicBezTo>
                    <a:pt x="1039222" y="250748"/>
                    <a:pt x="1042661" y="246163"/>
                    <a:pt x="1050302" y="248073"/>
                  </a:cubicBezTo>
                  <a:cubicBezTo>
                    <a:pt x="1060618" y="252276"/>
                    <a:pt x="1057943" y="260681"/>
                    <a:pt x="1055269" y="267558"/>
                  </a:cubicBezTo>
                  <a:cubicBezTo>
                    <a:pt x="1036166" y="321046"/>
                    <a:pt x="1007893" y="411977"/>
                    <a:pt x="978093" y="460880"/>
                  </a:cubicBezTo>
                  <a:cubicBezTo>
                    <a:pt x="958608" y="493737"/>
                    <a:pt x="903973" y="549900"/>
                    <a:pt x="877229" y="568239"/>
                  </a:cubicBezTo>
                  <a:cubicBezTo>
                    <a:pt x="803874" y="611794"/>
                    <a:pt x="730136" y="653438"/>
                    <a:pt x="647993" y="678654"/>
                  </a:cubicBezTo>
                  <a:cubicBezTo>
                    <a:pt x="581897" y="701960"/>
                    <a:pt x="489057" y="698904"/>
                    <a:pt x="420286" y="683239"/>
                  </a:cubicBezTo>
                  <a:cubicBezTo>
                    <a:pt x="331648" y="649236"/>
                    <a:pt x="179206" y="542259"/>
                    <a:pt x="121515" y="481130"/>
                  </a:cubicBezTo>
                  <a:cubicBezTo>
                    <a:pt x="57329" y="408538"/>
                    <a:pt x="21416" y="267176"/>
                    <a:pt x="13392" y="243871"/>
                  </a:cubicBezTo>
                  <a:cubicBezTo>
                    <a:pt x="16067" y="239668"/>
                    <a:pt x="20269" y="238522"/>
                    <a:pt x="24854" y="238904"/>
                  </a:cubicBezTo>
                  <a:cubicBezTo>
                    <a:pt x="43193" y="243488"/>
                    <a:pt x="41665" y="261063"/>
                    <a:pt x="47396" y="273671"/>
                  </a:cubicBezTo>
                  <a:cubicBezTo>
                    <a:pt x="71083" y="350847"/>
                    <a:pt x="92479" y="393638"/>
                    <a:pt x="129921" y="449801"/>
                  </a:cubicBezTo>
                  <a:cubicBezTo>
                    <a:pt x="127628" y="432990"/>
                    <a:pt x="122661" y="343588"/>
                    <a:pt x="121515" y="313787"/>
                  </a:cubicBezTo>
                  <a:cubicBezTo>
                    <a:pt x="121133" y="303854"/>
                    <a:pt x="113492" y="281312"/>
                    <a:pt x="106615" y="274435"/>
                  </a:cubicBezTo>
                  <a:cubicBezTo>
                    <a:pt x="87894" y="246927"/>
                    <a:pt x="7661" y="73854"/>
                    <a:pt x="6897" y="70797"/>
                  </a:cubicBezTo>
                  <a:cubicBezTo>
                    <a:pt x="3841" y="57043"/>
                    <a:pt x="-1508" y="44053"/>
                    <a:pt x="402" y="29535"/>
                  </a:cubicBezTo>
                  <a:cubicBezTo>
                    <a:pt x="1548" y="21512"/>
                    <a:pt x="1548" y="11960"/>
                    <a:pt x="14156" y="13106"/>
                  </a:cubicBezTo>
                  <a:cubicBezTo>
                    <a:pt x="22180" y="15017"/>
                    <a:pt x="21798" y="21512"/>
                    <a:pt x="22944" y="28007"/>
                  </a:cubicBezTo>
                  <a:cubicBezTo>
                    <a:pt x="32113" y="76528"/>
                    <a:pt x="77196" y="187326"/>
                    <a:pt x="120751" y="242342"/>
                  </a:cubicBezTo>
                  <a:cubicBezTo>
                    <a:pt x="136033" y="255714"/>
                    <a:pt x="171183" y="271761"/>
                    <a:pt x="189140" y="277110"/>
                  </a:cubicBezTo>
                  <a:cubicBezTo>
                    <a:pt x="261731" y="298887"/>
                    <a:pt x="334322" y="319136"/>
                    <a:pt x="409206" y="332126"/>
                  </a:cubicBezTo>
                  <a:cubicBezTo>
                    <a:pt x="535668" y="354668"/>
                    <a:pt x="658691" y="340914"/>
                    <a:pt x="780186" y="303090"/>
                  </a:cubicBezTo>
                  <a:cubicBezTo>
                    <a:pt x="826415" y="288954"/>
                    <a:pt x="872262" y="270997"/>
                    <a:pt x="917345" y="253804"/>
                  </a:cubicBezTo>
                  <a:cubicBezTo>
                    <a:pt x="927661" y="251130"/>
                    <a:pt x="937594" y="245017"/>
                    <a:pt x="949056" y="246927"/>
                  </a:cubicBezTo>
                  <a:cubicBezTo>
                    <a:pt x="954787" y="247691"/>
                    <a:pt x="956697" y="252276"/>
                    <a:pt x="958990" y="256478"/>
                  </a:cubicBezTo>
                  <a:cubicBezTo>
                    <a:pt x="1012478" y="210631"/>
                    <a:pt x="1039222" y="139568"/>
                    <a:pt x="1049538" y="93721"/>
                  </a:cubicBezTo>
                  <a:close/>
                </a:path>
              </a:pathLst>
            </a:custGeom>
            <a:solidFill>
              <a:srgbClr val="E6E6E6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1F066F8-F184-4070-A9F3-142E79CC6343}"/>
                </a:ext>
              </a:extLst>
            </p:cNvPr>
            <p:cNvSpPr/>
            <p:nvPr/>
          </p:nvSpPr>
          <p:spPr>
            <a:xfrm>
              <a:off x="10253705" y="2069043"/>
              <a:ext cx="1562806" cy="2131946"/>
            </a:xfrm>
            <a:custGeom>
              <a:avLst/>
              <a:gdLst>
                <a:gd name="connsiteX0" fmla="*/ 1384966 w 1525945"/>
                <a:gd name="connsiteY0" fmla="*/ 358259 h 1909803"/>
                <a:gd name="connsiteX1" fmla="*/ 1456793 w 1525945"/>
                <a:gd name="connsiteY1" fmla="*/ 487777 h 1909803"/>
                <a:gd name="connsiteX2" fmla="*/ 1516394 w 1525945"/>
                <a:gd name="connsiteY2" fmla="*/ 703641 h 1909803"/>
                <a:gd name="connsiteX3" fmla="*/ 1525946 w 1525945"/>
                <a:gd name="connsiteY3" fmla="*/ 907661 h 1909803"/>
                <a:gd name="connsiteX4" fmla="*/ 1446095 w 1525945"/>
                <a:gd name="connsiteY4" fmla="*/ 1144538 h 1909803"/>
                <a:gd name="connsiteX5" fmla="*/ 1340265 w 1525945"/>
                <a:gd name="connsiteY5" fmla="*/ 1261066 h 1909803"/>
                <a:gd name="connsiteX6" fmla="*/ 1324601 w 1525945"/>
                <a:gd name="connsiteY6" fmla="*/ 1298126 h 1909803"/>
                <a:gd name="connsiteX7" fmla="*/ 1381145 w 1525945"/>
                <a:gd name="connsiteY7" fmla="*/ 1909039 h 1909803"/>
                <a:gd name="connsiteX8" fmla="*/ 805382 w 1525945"/>
                <a:gd name="connsiteY8" fmla="*/ 1909803 h 1909803"/>
                <a:gd name="connsiteX9" fmla="*/ 787807 w 1525945"/>
                <a:gd name="connsiteY9" fmla="*/ 1902926 h 1909803"/>
                <a:gd name="connsiteX10" fmla="*/ 746544 w 1525945"/>
                <a:gd name="connsiteY10" fmla="*/ 1507877 h 1909803"/>
                <a:gd name="connsiteX11" fmla="*/ 749983 w 1525945"/>
                <a:gd name="connsiteY11" fmla="*/ 1394405 h 1909803"/>
                <a:gd name="connsiteX12" fmla="*/ 632309 w 1525945"/>
                <a:gd name="connsiteY12" fmla="*/ 1371481 h 1909803"/>
                <a:gd name="connsiteX13" fmla="*/ 641478 w 1525945"/>
                <a:gd name="connsiteY13" fmla="*/ 1501382 h 1909803"/>
                <a:gd name="connsiteX14" fmla="*/ 598305 w 1525945"/>
                <a:gd name="connsiteY14" fmla="*/ 1908657 h 1909803"/>
                <a:gd name="connsiteX15" fmla="*/ 0 w 1525945"/>
                <a:gd name="connsiteY15" fmla="*/ 1908657 h 1909803"/>
                <a:gd name="connsiteX16" fmla="*/ 19485 w 1525945"/>
                <a:gd name="connsiteY16" fmla="*/ 1696996 h 1909803"/>
                <a:gd name="connsiteX17" fmla="*/ 121113 w 1525945"/>
                <a:gd name="connsiteY17" fmla="*/ 211548 h 1909803"/>
                <a:gd name="connsiteX18" fmla="*/ 289219 w 1525945"/>
                <a:gd name="connsiteY18" fmla="*/ 80120 h 1909803"/>
                <a:gd name="connsiteX19" fmla="*/ 380531 w 1525945"/>
                <a:gd name="connsiteY19" fmla="*/ 10203 h 1909803"/>
                <a:gd name="connsiteX20" fmla="*/ 396196 w 1525945"/>
                <a:gd name="connsiteY20" fmla="*/ 269 h 1909803"/>
                <a:gd name="connsiteX21" fmla="*/ 393521 w 1525945"/>
                <a:gd name="connsiteY21" fmla="*/ 18226 h 1909803"/>
                <a:gd name="connsiteX22" fmla="*/ 398488 w 1525945"/>
                <a:gd name="connsiteY22" fmla="*/ 124057 h 1909803"/>
                <a:gd name="connsiteX23" fmla="*/ 500116 w 1525945"/>
                <a:gd name="connsiteY23" fmla="*/ 241731 h 1909803"/>
                <a:gd name="connsiteX24" fmla="*/ 563538 w 1525945"/>
                <a:gd name="connsiteY24" fmla="*/ 287960 h 1909803"/>
                <a:gd name="connsiteX25" fmla="*/ 579584 w 1525945"/>
                <a:gd name="connsiteY25" fmla="*/ 304007 h 1909803"/>
                <a:gd name="connsiteX26" fmla="*/ 641096 w 1525945"/>
                <a:gd name="connsiteY26" fmla="*/ 468674 h 1909803"/>
                <a:gd name="connsiteX27" fmla="*/ 621229 w 1525945"/>
                <a:gd name="connsiteY27" fmla="*/ 1073857 h 1909803"/>
                <a:gd name="connsiteX28" fmla="*/ 687707 w 1525945"/>
                <a:gd name="connsiteY28" fmla="*/ 1079206 h 1909803"/>
                <a:gd name="connsiteX29" fmla="*/ 767558 w 1525945"/>
                <a:gd name="connsiteY29" fmla="*/ 1083790 h 1909803"/>
                <a:gd name="connsiteX30" fmla="*/ 745780 w 1525945"/>
                <a:gd name="connsiteY30" fmla="*/ 477462 h 1909803"/>
                <a:gd name="connsiteX31" fmla="*/ 803853 w 1525945"/>
                <a:gd name="connsiteY31" fmla="*/ 317761 h 1909803"/>
                <a:gd name="connsiteX32" fmla="*/ 819518 w 1525945"/>
                <a:gd name="connsiteY32" fmla="*/ 294455 h 1909803"/>
                <a:gd name="connsiteX33" fmla="*/ 946362 w 1525945"/>
                <a:gd name="connsiteY33" fmla="*/ 188243 h 1909803"/>
                <a:gd name="connsiteX34" fmla="*/ 1006345 w 1525945"/>
                <a:gd name="connsiteY34" fmla="*/ 90053 h 1909803"/>
                <a:gd name="connsiteX35" fmla="*/ 999850 w 1525945"/>
                <a:gd name="connsiteY35" fmla="*/ 23957 h 1909803"/>
                <a:gd name="connsiteX36" fmla="*/ 994119 w 1525945"/>
                <a:gd name="connsiteY36" fmla="*/ 2562 h 1909803"/>
                <a:gd name="connsiteX37" fmla="*/ 1016278 w 1525945"/>
                <a:gd name="connsiteY37" fmla="*/ 7529 h 1909803"/>
                <a:gd name="connsiteX38" fmla="*/ 1195846 w 1525945"/>
                <a:gd name="connsiteY38" fmla="*/ 145834 h 1909803"/>
                <a:gd name="connsiteX39" fmla="*/ 1384966 w 1525945"/>
                <a:gd name="connsiteY39" fmla="*/ 358259 h 1909803"/>
                <a:gd name="connsiteX0" fmla="*/ 1384966 w 1525946"/>
                <a:gd name="connsiteY0" fmla="*/ 358259 h 2131564"/>
                <a:gd name="connsiteX1" fmla="*/ 1456793 w 1525946"/>
                <a:gd name="connsiteY1" fmla="*/ 487777 h 2131564"/>
                <a:gd name="connsiteX2" fmla="*/ 1516394 w 1525946"/>
                <a:gd name="connsiteY2" fmla="*/ 703641 h 2131564"/>
                <a:gd name="connsiteX3" fmla="*/ 1525946 w 1525946"/>
                <a:gd name="connsiteY3" fmla="*/ 907661 h 2131564"/>
                <a:gd name="connsiteX4" fmla="*/ 1446095 w 1525946"/>
                <a:gd name="connsiteY4" fmla="*/ 1144538 h 2131564"/>
                <a:gd name="connsiteX5" fmla="*/ 1340265 w 1525946"/>
                <a:gd name="connsiteY5" fmla="*/ 1261066 h 2131564"/>
                <a:gd name="connsiteX6" fmla="*/ 1324601 w 1525946"/>
                <a:gd name="connsiteY6" fmla="*/ 1298126 h 2131564"/>
                <a:gd name="connsiteX7" fmla="*/ 1381145 w 1525946"/>
                <a:gd name="connsiteY7" fmla="*/ 1909039 h 2131564"/>
                <a:gd name="connsiteX8" fmla="*/ 805382 w 1525946"/>
                <a:gd name="connsiteY8" fmla="*/ 1909803 h 2131564"/>
                <a:gd name="connsiteX9" fmla="*/ 787807 w 1525946"/>
                <a:gd name="connsiteY9" fmla="*/ 1902926 h 2131564"/>
                <a:gd name="connsiteX10" fmla="*/ 746544 w 1525946"/>
                <a:gd name="connsiteY10" fmla="*/ 1507877 h 2131564"/>
                <a:gd name="connsiteX11" fmla="*/ 749983 w 1525946"/>
                <a:gd name="connsiteY11" fmla="*/ 1394405 h 2131564"/>
                <a:gd name="connsiteX12" fmla="*/ 632309 w 1525946"/>
                <a:gd name="connsiteY12" fmla="*/ 1371481 h 2131564"/>
                <a:gd name="connsiteX13" fmla="*/ 641478 w 1525946"/>
                <a:gd name="connsiteY13" fmla="*/ 1501382 h 2131564"/>
                <a:gd name="connsiteX14" fmla="*/ 564957 w 1525946"/>
                <a:gd name="connsiteY14" fmla="*/ 2131564 h 2131564"/>
                <a:gd name="connsiteX15" fmla="*/ 0 w 1525946"/>
                <a:gd name="connsiteY15" fmla="*/ 1908657 h 2131564"/>
                <a:gd name="connsiteX16" fmla="*/ 19485 w 1525946"/>
                <a:gd name="connsiteY16" fmla="*/ 1696996 h 2131564"/>
                <a:gd name="connsiteX17" fmla="*/ 121113 w 1525946"/>
                <a:gd name="connsiteY17" fmla="*/ 211548 h 2131564"/>
                <a:gd name="connsiteX18" fmla="*/ 289219 w 1525946"/>
                <a:gd name="connsiteY18" fmla="*/ 80120 h 2131564"/>
                <a:gd name="connsiteX19" fmla="*/ 380531 w 1525946"/>
                <a:gd name="connsiteY19" fmla="*/ 10203 h 2131564"/>
                <a:gd name="connsiteX20" fmla="*/ 396196 w 1525946"/>
                <a:gd name="connsiteY20" fmla="*/ 269 h 2131564"/>
                <a:gd name="connsiteX21" fmla="*/ 393521 w 1525946"/>
                <a:gd name="connsiteY21" fmla="*/ 18226 h 2131564"/>
                <a:gd name="connsiteX22" fmla="*/ 398488 w 1525946"/>
                <a:gd name="connsiteY22" fmla="*/ 124057 h 2131564"/>
                <a:gd name="connsiteX23" fmla="*/ 500116 w 1525946"/>
                <a:gd name="connsiteY23" fmla="*/ 241731 h 2131564"/>
                <a:gd name="connsiteX24" fmla="*/ 563538 w 1525946"/>
                <a:gd name="connsiteY24" fmla="*/ 287960 h 2131564"/>
                <a:gd name="connsiteX25" fmla="*/ 579584 w 1525946"/>
                <a:gd name="connsiteY25" fmla="*/ 304007 h 2131564"/>
                <a:gd name="connsiteX26" fmla="*/ 641096 w 1525946"/>
                <a:gd name="connsiteY26" fmla="*/ 468674 h 2131564"/>
                <a:gd name="connsiteX27" fmla="*/ 621229 w 1525946"/>
                <a:gd name="connsiteY27" fmla="*/ 1073857 h 2131564"/>
                <a:gd name="connsiteX28" fmla="*/ 687707 w 1525946"/>
                <a:gd name="connsiteY28" fmla="*/ 1079206 h 2131564"/>
                <a:gd name="connsiteX29" fmla="*/ 767558 w 1525946"/>
                <a:gd name="connsiteY29" fmla="*/ 1083790 h 2131564"/>
                <a:gd name="connsiteX30" fmla="*/ 745780 w 1525946"/>
                <a:gd name="connsiteY30" fmla="*/ 477462 h 2131564"/>
                <a:gd name="connsiteX31" fmla="*/ 803853 w 1525946"/>
                <a:gd name="connsiteY31" fmla="*/ 317761 h 2131564"/>
                <a:gd name="connsiteX32" fmla="*/ 819518 w 1525946"/>
                <a:gd name="connsiteY32" fmla="*/ 294455 h 2131564"/>
                <a:gd name="connsiteX33" fmla="*/ 946362 w 1525946"/>
                <a:gd name="connsiteY33" fmla="*/ 188243 h 2131564"/>
                <a:gd name="connsiteX34" fmla="*/ 1006345 w 1525946"/>
                <a:gd name="connsiteY34" fmla="*/ 90053 h 2131564"/>
                <a:gd name="connsiteX35" fmla="*/ 999850 w 1525946"/>
                <a:gd name="connsiteY35" fmla="*/ 23957 h 2131564"/>
                <a:gd name="connsiteX36" fmla="*/ 994119 w 1525946"/>
                <a:gd name="connsiteY36" fmla="*/ 2562 h 2131564"/>
                <a:gd name="connsiteX37" fmla="*/ 1016278 w 1525946"/>
                <a:gd name="connsiteY37" fmla="*/ 7529 h 2131564"/>
                <a:gd name="connsiteX38" fmla="*/ 1195846 w 1525946"/>
                <a:gd name="connsiteY38" fmla="*/ 145834 h 2131564"/>
                <a:gd name="connsiteX39" fmla="*/ 1384966 w 1525946"/>
                <a:gd name="connsiteY39" fmla="*/ 358259 h 2131564"/>
                <a:gd name="connsiteX0" fmla="*/ 1421825 w 1562805"/>
                <a:gd name="connsiteY0" fmla="*/ 358259 h 2131564"/>
                <a:gd name="connsiteX1" fmla="*/ 1493652 w 1562805"/>
                <a:gd name="connsiteY1" fmla="*/ 487777 h 2131564"/>
                <a:gd name="connsiteX2" fmla="*/ 1553253 w 1562805"/>
                <a:gd name="connsiteY2" fmla="*/ 703641 h 2131564"/>
                <a:gd name="connsiteX3" fmla="*/ 1562805 w 1562805"/>
                <a:gd name="connsiteY3" fmla="*/ 907661 h 2131564"/>
                <a:gd name="connsiteX4" fmla="*/ 1482954 w 1562805"/>
                <a:gd name="connsiteY4" fmla="*/ 1144538 h 2131564"/>
                <a:gd name="connsiteX5" fmla="*/ 1377124 w 1562805"/>
                <a:gd name="connsiteY5" fmla="*/ 1261066 h 2131564"/>
                <a:gd name="connsiteX6" fmla="*/ 1361460 w 1562805"/>
                <a:gd name="connsiteY6" fmla="*/ 1298126 h 2131564"/>
                <a:gd name="connsiteX7" fmla="*/ 1418004 w 1562805"/>
                <a:gd name="connsiteY7" fmla="*/ 1909039 h 2131564"/>
                <a:gd name="connsiteX8" fmla="*/ 842241 w 1562805"/>
                <a:gd name="connsiteY8" fmla="*/ 1909803 h 2131564"/>
                <a:gd name="connsiteX9" fmla="*/ 824666 w 1562805"/>
                <a:gd name="connsiteY9" fmla="*/ 1902926 h 2131564"/>
                <a:gd name="connsiteX10" fmla="*/ 783403 w 1562805"/>
                <a:gd name="connsiteY10" fmla="*/ 1507877 h 2131564"/>
                <a:gd name="connsiteX11" fmla="*/ 786842 w 1562805"/>
                <a:gd name="connsiteY11" fmla="*/ 1394405 h 2131564"/>
                <a:gd name="connsiteX12" fmla="*/ 669168 w 1562805"/>
                <a:gd name="connsiteY12" fmla="*/ 1371481 h 2131564"/>
                <a:gd name="connsiteX13" fmla="*/ 678337 w 1562805"/>
                <a:gd name="connsiteY13" fmla="*/ 1501382 h 2131564"/>
                <a:gd name="connsiteX14" fmla="*/ 601816 w 1562805"/>
                <a:gd name="connsiteY14" fmla="*/ 2131564 h 2131564"/>
                <a:gd name="connsiteX15" fmla="*/ 0 w 1562805"/>
                <a:gd name="connsiteY15" fmla="*/ 2128053 h 2131564"/>
                <a:gd name="connsiteX16" fmla="*/ 56344 w 1562805"/>
                <a:gd name="connsiteY16" fmla="*/ 1696996 h 2131564"/>
                <a:gd name="connsiteX17" fmla="*/ 157972 w 1562805"/>
                <a:gd name="connsiteY17" fmla="*/ 211548 h 2131564"/>
                <a:gd name="connsiteX18" fmla="*/ 326078 w 1562805"/>
                <a:gd name="connsiteY18" fmla="*/ 80120 h 2131564"/>
                <a:gd name="connsiteX19" fmla="*/ 417390 w 1562805"/>
                <a:gd name="connsiteY19" fmla="*/ 10203 h 2131564"/>
                <a:gd name="connsiteX20" fmla="*/ 433055 w 1562805"/>
                <a:gd name="connsiteY20" fmla="*/ 269 h 2131564"/>
                <a:gd name="connsiteX21" fmla="*/ 430380 w 1562805"/>
                <a:gd name="connsiteY21" fmla="*/ 18226 h 2131564"/>
                <a:gd name="connsiteX22" fmla="*/ 435347 w 1562805"/>
                <a:gd name="connsiteY22" fmla="*/ 124057 h 2131564"/>
                <a:gd name="connsiteX23" fmla="*/ 536975 w 1562805"/>
                <a:gd name="connsiteY23" fmla="*/ 241731 h 2131564"/>
                <a:gd name="connsiteX24" fmla="*/ 600397 w 1562805"/>
                <a:gd name="connsiteY24" fmla="*/ 287960 h 2131564"/>
                <a:gd name="connsiteX25" fmla="*/ 616443 w 1562805"/>
                <a:gd name="connsiteY25" fmla="*/ 304007 h 2131564"/>
                <a:gd name="connsiteX26" fmla="*/ 677955 w 1562805"/>
                <a:gd name="connsiteY26" fmla="*/ 468674 h 2131564"/>
                <a:gd name="connsiteX27" fmla="*/ 658088 w 1562805"/>
                <a:gd name="connsiteY27" fmla="*/ 1073857 h 2131564"/>
                <a:gd name="connsiteX28" fmla="*/ 724566 w 1562805"/>
                <a:gd name="connsiteY28" fmla="*/ 1079206 h 2131564"/>
                <a:gd name="connsiteX29" fmla="*/ 804417 w 1562805"/>
                <a:gd name="connsiteY29" fmla="*/ 1083790 h 2131564"/>
                <a:gd name="connsiteX30" fmla="*/ 782639 w 1562805"/>
                <a:gd name="connsiteY30" fmla="*/ 477462 h 2131564"/>
                <a:gd name="connsiteX31" fmla="*/ 840712 w 1562805"/>
                <a:gd name="connsiteY31" fmla="*/ 317761 h 2131564"/>
                <a:gd name="connsiteX32" fmla="*/ 856377 w 1562805"/>
                <a:gd name="connsiteY32" fmla="*/ 294455 h 2131564"/>
                <a:gd name="connsiteX33" fmla="*/ 983221 w 1562805"/>
                <a:gd name="connsiteY33" fmla="*/ 188243 h 2131564"/>
                <a:gd name="connsiteX34" fmla="*/ 1043204 w 1562805"/>
                <a:gd name="connsiteY34" fmla="*/ 90053 h 2131564"/>
                <a:gd name="connsiteX35" fmla="*/ 1036709 w 1562805"/>
                <a:gd name="connsiteY35" fmla="*/ 23957 h 2131564"/>
                <a:gd name="connsiteX36" fmla="*/ 1030978 w 1562805"/>
                <a:gd name="connsiteY36" fmla="*/ 2562 h 2131564"/>
                <a:gd name="connsiteX37" fmla="*/ 1053137 w 1562805"/>
                <a:gd name="connsiteY37" fmla="*/ 7529 h 2131564"/>
                <a:gd name="connsiteX38" fmla="*/ 1232705 w 1562805"/>
                <a:gd name="connsiteY38" fmla="*/ 145834 h 2131564"/>
                <a:gd name="connsiteX39" fmla="*/ 1421825 w 1562805"/>
                <a:gd name="connsiteY39" fmla="*/ 358259 h 2131564"/>
                <a:gd name="connsiteX0" fmla="*/ 1421825 w 1562805"/>
                <a:gd name="connsiteY0" fmla="*/ 358259 h 2131946"/>
                <a:gd name="connsiteX1" fmla="*/ 1493652 w 1562805"/>
                <a:gd name="connsiteY1" fmla="*/ 487777 h 2131946"/>
                <a:gd name="connsiteX2" fmla="*/ 1553253 w 1562805"/>
                <a:gd name="connsiteY2" fmla="*/ 703641 h 2131946"/>
                <a:gd name="connsiteX3" fmla="*/ 1562805 w 1562805"/>
                <a:gd name="connsiteY3" fmla="*/ 907661 h 2131946"/>
                <a:gd name="connsiteX4" fmla="*/ 1482954 w 1562805"/>
                <a:gd name="connsiteY4" fmla="*/ 1144538 h 2131946"/>
                <a:gd name="connsiteX5" fmla="*/ 1377124 w 1562805"/>
                <a:gd name="connsiteY5" fmla="*/ 1261066 h 2131946"/>
                <a:gd name="connsiteX6" fmla="*/ 1361460 w 1562805"/>
                <a:gd name="connsiteY6" fmla="*/ 1298126 h 2131946"/>
                <a:gd name="connsiteX7" fmla="*/ 1435555 w 1562805"/>
                <a:gd name="connsiteY7" fmla="*/ 2131946 h 2131946"/>
                <a:gd name="connsiteX8" fmla="*/ 842241 w 1562805"/>
                <a:gd name="connsiteY8" fmla="*/ 1909803 h 2131946"/>
                <a:gd name="connsiteX9" fmla="*/ 824666 w 1562805"/>
                <a:gd name="connsiteY9" fmla="*/ 1902926 h 2131946"/>
                <a:gd name="connsiteX10" fmla="*/ 783403 w 1562805"/>
                <a:gd name="connsiteY10" fmla="*/ 1507877 h 2131946"/>
                <a:gd name="connsiteX11" fmla="*/ 786842 w 1562805"/>
                <a:gd name="connsiteY11" fmla="*/ 1394405 h 2131946"/>
                <a:gd name="connsiteX12" fmla="*/ 669168 w 1562805"/>
                <a:gd name="connsiteY12" fmla="*/ 1371481 h 2131946"/>
                <a:gd name="connsiteX13" fmla="*/ 678337 w 1562805"/>
                <a:gd name="connsiteY13" fmla="*/ 1501382 h 2131946"/>
                <a:gd name="connsiteX14" fmla="*/ 601816 w 1562805"/>
                <a:gd name="connsiteY14" fmla="*/ 2131564 h 2131946"/>
                <a:gd name="connsiteX15" fmla="*/ 0 w 1562805"/>
                <a:gd name="connsiteY15" fmla="*/ 2128053 h 2131946"/>
                <a:gd name="connsiteX16" fmla="*/ 56344 w 1562805"/>
                <a:gd name="connsiteY16" fmla="*/ 1696996 h 2131946"/>
                <a:gd name="connsiteX17" fmla="*/ 157972 w 1562805"/>
                <a:gd name="connsiteY17" fmla="*/ 211548 h 2131946"/>
                <a:gd name="connsiteX18" fmla="*/ 326078 w 1562805"/>
                <a:gd name="connsiteY18" fmla="*/ 80120 h 2131946"/>
                <a:gd name="connsiteX19" fmla="*/ 417390 w 1562805"/>
                <a:gd name="connsiteY19" fmla="*/ 10203 h 2131946"/>
                <a:gd name="connsiteX20" fmla="*/ 433055 w 1562805"/>
                <a:gd name="connsiteY20" fmla="*/ 269 h 2131946"/>
                <a:gd name="connsiteX21" fmla="*/ 430380 w 1562805"/>
                <a:gd name="connsiteY21" fmla="*/ 18226 h 2131946"/>
                <a:gd name="connsiteX22" fmla="*/ 435347 w 1562805"/>
                <a:gd name="connsiteY22" fmla="*/ 124057 h 2131946"/>
                <a:gd name="connsiteX23" fmla="*/ 536975 w 1562805"/>
                <a:gd name="connsiteY23" fmla="*/ 241731 h 2131946"/>
                <a:gd name="connsiteX24" fmla="*/ 600397 w 1562805"/>
                <a:gd name="connsiteY24" fmla="*/ 287960 h 2131946"/>
                <a:gd name="connsiteX25" fmla="*/ 616443 w 1562805"/>
                <a:gd name="connsiteY25" fmla="*/ 304007 h 2131946"/>
                <a:gd name="connsiteX26" fmla="*/ 677955 w 1562805"/>
                <a:gd name="connsiteY26" fmla="*/ 468674 h 2131946"/>
                <a:gd name="connsiteX27" fmla="*/ 658088 w 1562805"/>
                <a:gd name="connsiteY27" fmla="*/ 1073857 h 2131946"/>
                <a:gd name="connsiteX28" fmla="*/ 724566 w 1562805"/>
                <a:gd name="connsiteY28" fmla="*/ 1079206 h 2131946"/>
                <a:gd name="connsiteX29" fmla="*/ 804417 w 1562805"/>
                <a:gd name="connsiteY29" fmla="*/ 1083790 h 2131946"/>
                <a:gd name="connsiteX30" fmla="*/ 782639 w 1562805"/>
                <a:gd name="connsiteY30" fmla="*/ 477462 h 2131946"/>
                <a:gd name="connsiteX31" fmla="*/ 840712 w 1562805"/>
                <a:gd name="connsiteY31" fmla="*/ 317761 h 2131946"/>
                <a:gd name="connsiteX32" fmla="*/ 856377 w 1562805"/>
                <a:gd name="connsiteY32" fmla="*/ 294455 h 2131946"/>
                <a:gd name="connsiteX33" fmla="*/ 983221 w 1562805"/>
                <a:gd name="connsiteY33" fmla="*/ 188243 h 2131946"/>
                <a:gd name="connsiteX34" fmla="*/ 1043204 w 1562805"/>
                <a:gd name="connsiteY34" fmla="*/ 90053 h 2131946"/>
                <a:gd name="connsiteX35" fmla="*/ 1036709 w 1562805"/>
                <a:gd name="connsiteY35" fmla="*/ 23957 h 2131946"/>
                <a:gd name="connsiteX36" fmla="*/ 1030978 w 1562805"/>
                <a:gd name="connsiteY36" fmla="*/ 2562 h 2131946"/>
                <a:gd name="connsiteX37" fmla="*/ 1053137 w 1562805"/>
                <a:gd name="connsiteY37" fmla="*/ 7529 h 2131946"/>
                <a:gd name="connsiteX38" fmla="*/ 1232705 w 1562805"/>
                <a:gd name="connsiteY38" fmla="*/ 145834 h 2131946"/>
                <a:gd name="connsiteX39" fmla="*/ 1421825 w 1562805"/>
                <a:gd name="connsiteY39" fmla="*/ 358259 h 2131946"/>
                <a:gd name="connsiteX0" fmla="*/ 1421825 w 1562805"/>
                <a:gd name="connsiteY0" fmla="*/ 358259 h 2131946"/>
                <a:gd name="connsiteX1" fmla="*/ 1493652 w 1562805"/>
                <a:gd name="connsiteY1" fmla="*/ 487777 h 2131946"/>
                <a:gd name="connsiteX2" fmla="*/ 1553253 w 1562805"/>
                <a:gd name="connsiteY2" fmla="*/ 703641 h 2131946"/>
                <a:gd name="connsiteX3" fmla="*/ 1562805 w 1562805"/>
                <a:gd name="connsiteY3" fmla="*/ 907661 h 2131946"/>
                <a:gd name="connsiteX4" fmla="*/ 1482954 w 1562805"/>
                <a:gd name="connsiteY4" fmla="*/ 1144538 h 2131946"/>
                <a:gd name="connsiteX5" fmla="*/ 1377124 w 1562805"/>
                <a:gd name="connsiteY5" fmla="*/ 1261066 h 2131946"/>
                <a:gd name="connsiteX6" fmla="*/ 1361460 w 1562805"/>
                <a:gd name="connsiteY6" fmla="*/ 1298126 h 2131946"/>
                <a:gd name="connsiteX7" fmla="*/ 1435555 w 1562805"/>
                <a:gd name="connsiteY7" fmla="*/ 2131946 h 2131946"/>
                <a:gd name="connsiteX8" fmla="*/ 840486 w 1562805"/>
                <a:gd name="connsiteY8" fmla="*/ 1918578 h 2131946"/>
                <a:gd name="connsiteX9" fmla="*/ 824666 w 1562805"/>
                <a:gd name="connsiteY9" fmla="*/ 1902926 h 2131946"/>
                <a:gd name="connsiteX10" fmla="*/ 783403 w 1562805"/>
                <a:gd name="connsiteY10" fmla="*/ 1507877 h 2131946"/>
                <a:gd name="connsiteX11" fmla="*/ 786842 w 1562805"/>
                <a:gd name="connsiteY11" fmla="*/ 1394405 h 2131946"/>
                <a:gd name="connsiteX12" fmla="*/ 669168 w 1562805"/>
                <a:gd name="connsiteY12" fmla="*/ 1371481 h 2131946"/>
                <a:gd name="connsiteX13" fmla="*/ 678337 w 1562805"/>
                <a:gd name="connsiteY13" fmla="*/ 1501382 h 2131946"/>
                <a:gd name="connsiteX14" fmla="*/ 601816 w 1562805"/>
                <a:gd name="connsiteY14" fmla="*/ 2131564 h 2131946"/>
                <a:gd name="connsiteX15" fmla="*/ 0 w 1562805"/>
                <a:gd name="connsiteY15" fmla="*/ 2128053 h 2131946"/>
                <a:gd name="connsiteX16" fmla="*/ 56344 w 1562805"/>
                <a:gd name="connsiteY16" fmla="*/ 1696996 h 2131946"/>
                <a:gd name="connsiteX17" fmla="*/ 157972 w 1562805"/>
                <a:gd name="connsiteY17" fmla="*/ 211548 h 2131946"/>
                <a:gd name="connsiteX18" fmla="*/ 326078 w 1562805"/>
                <a:gd name="connsiteY18" fmla="*/ 80120 h 2131946"/>
                <a:gd name="connsiteX19" fmla="*/ 417390 w 1562805"/>
                <a:gd name="connsiteY19" fmla="*/ 10203 h 2131946"/>
                <a:gd name="connsiteX20" fmla="*/ 433055 w 1562805"/>
                <a:gd name="connsiteY20" fmla="*/ 269 h 2131946"/>
                <a:gd name="connsiteX21" fmla="*/ 430380 w 1562805"/>
                <a:gd name="connsiteY21" fmla="*/ 18226 h 2131946"/>
                <a:gd name="connsiteX22" fmla="*/ 435347 w 1562805"/>
                <a:gd name="connsiteY22" fmla="*/ 124057 h 2131946"/>
                <a:gd name="connsiteX23" fmla="*/ 536975 w 1562805"/>
                <a:gd name="connsiteY23" fmla="*/ 241731 h 2131946"/>
                <a:gd name="connsiteX24" fmla="*/ 600397 w 1562805"/>
                <a:gd name="connsiteY24" fmla="*/ 287960 h 2131946"/>
                <a:gd name="connsiteX25" fmla="*/ 616443 w 1562805"/>
                <a:gd name="connsiteY25" fmla="*/ 304007 h 2131946"/>
                <a:gd name="connsiteX26" fmla="*/ 677955 w 1562805"/>
                <a:gd name="connsiteY26" fmla="*/ 468674 h 2131946"/>
                <a:gd name="connsiteX27" fmla="*/ 658088 w 1562805"/>
                <a:gd name="connsiteY27" fmla="*/ 1073857 h 2131946"/>
                <a:gd name="connsiteX28" fmla="*/ 724566 w 1562805"/>
                <a:gd name="connsiteY28" fmla="*/ 1079206 h 2131946"/>
                <a:gd name="connsiteX29" fmla="*/ 804417 w 1562805"/>
                <a:gd name="connsiteY29" fmla="*/ 1083790 h 2131946"/>
                <a:gd name="connsiteX30" fmla="*/ 782639 w 1562805"/>
                <a:gd name="connsiteY30" fmla="*/ 477462 h 2131946"/>
                <a:gd name="connsiteX31" fmla="*/ 840712 w 1562805"/>
                <a:gd name="connsiteY31" fmla="*/ 317761 h 2131946"/>
                <a:gd name="connsiteX32" fmla="*/ 856377 w 1562805"/>
                <a:gd name="connsiteY32" fmla="*/ 294455 h 2131946"/>
                <a:gd name="connsiteX33" fmla="*/ 983221 w 1562805"/>
                <a:gd name="connsiteY33" fmla="*/ 188243 h 2131946"/>
                <a:gd name="connsiteX34" fmla="*/ 1043204 w 1562805"/>
                <a:gd name="connsiteY34" fmla="*/ 90053 h 2131946"/>
                <a:gd name="connsiteX35" fmla="*/ 1036709 w 1562805"/>
                <a:gd name="connsiteY35" fmla="*/ 23957 h 2131946"/>
                <a:gd name="connsiteX36" fmla="*/ 1030978 w 1562805"/>
                <a:gd name="connsiteY36" fmla="*/ 2562 h 2131946"/>
                <a:gd name="connsiteX37" fmla="*/ 1053137 w 1562805"/>
                <a:gd name="connsiteY37" fmla="*/ 7529 h 2131946"/>
                <a:gd name="connsiteX38" fmla="*/ 1232705 w 1562805"/>
                <a:gd name="connsiteY38" fmla="*/ 145834 h 2131946"/>
                <a:gd name="connsiteX39" fmla="*/ 1421825 w 1562805"/>
                <a:gd name="connsiteY39" fmla="*/ 358259 h 2131946"/>
                <a:gd name="connsiteX0" fmla="*/ 1421825 w 1562805"/>
                <a:gd name="connsiteY0" fmla="*/ 358259 h 2131946"/>
                <a:gd name="connsiteX1" fmla="*/ 1493652 w 1562805"/>
                <a:gd name="connsiteY1" fmla="*/ 487777 h 2131946"/>
                <a:gd name="connsiteX2" fmla="*/ 1553253 w 1562805"/>
                <a:gd name="connsiteY2" fmla="*/ 703641 h 2131946"/>
                <a:gd name="connsiteX3" fmla="*/ 1562805 w 1562805"/>
                <a:gd name="connsiteY3" fmla="*/ 907661 h 2131946"/>
                <a:gd name="connsiteX4" fmla="*/ 1482954 w 1562805"/>
                <a:gd name="connsiteY4" fmla="*/ 1144538 h 2131946"/>
                <a:gd name="connsiteX5" fmla="*/ 1377124 w 1562805"/>
                <a:gd name="connsiteY5" fmla="*/ 1261066 h 2131946"/>
                <a:gd name="connsiteX6" fmla="*/ 1361460 w 1562805"/>
                <a:gd name="connsiteY6" fmla="*/ 1298126 h 2131946"/>
                <a:gd name="connsiteX7" fmla="*/ 1435555 w 1562805"/>
                <a:gd name="connsiteY7" fmla="*/ 2131946 h 2131946"/>
                <a:gd name="connsiteX8" fmla="*/ 824666 w 1562805"/>
                <a:gd name="connsiteY8" fmla="*/ 1902926 h 2131946"/>
                <a:gd name="connsiteX9" fmla="*/ 783403 w 1562805"/>
                <a:gd name="connsiteY9" fmla="*/ 1507877 h 2131946"/>
                <a:gd name="connsiteX10" fmla="*/ 786842 w 1562805"/>
                <a:gd name="connsiteY10" fmla="*/ 1394405 h 2131946"/>
                <a:gd name="connsiteX11" fmla="*/ 669168 w 1562805"/>
                <a:gd name="connsiteY11" fmla="*/ 1371481 h 2131946"/>
                <a:gd name="connsiteX12" fmla="*/ 678337 w 1562805"/>
                <a:gd name="connsiteY12" fmla="*/ 1501382 h 2131946"/>
                <a:gd name="connsiteX13" fmla="*/ 601816 w 1562805"/>
                <a:gd name="connsiteY13" fmla="*/ 2131564 h 2131946"/>
                <a:gd name="connsiteX14" fmla="*/ 0 w 1562805"/>
                <a:gd name="connsiteY14" fmla="*/ 2128053 h 2131946"/>
                <a:gd name="connsiteX15" fmla="*/ 56344 w 1562805"/>
                <a:gd name="connsiteY15" fmla="*/ 1696996 h 2131946"/>
                <a:gd name="connsiteX16" fmla="*/ 157972 w 1562805"/>
                <a:gd name="connsiteY16" fmla="*/ 211548 h 2131946"/>
                <a:gd name="connsiteX17" fmla="*/ 326078 w 1562805"/>
                <a:gd name="connsiteY17" fmla="*/ 80120 h 2131946"/>
                <a:gd name="connsiteX18" fmla="*/ 417390 w 1562805"/>
                <a:gd name="connsiteY18" fmla="*/ 10203 h 2131946"/>
                <a:gd name="connsiteX19" fmla="*/ 433055 w 1562805"/>
                <a:gd name="connsiteY19" fmla="*/ 269 h 2131946"/>
                <a:gd name="connsiteX20" fmla="*/ 430380 w 1562805"/>
                <a:gd name="connsiteY20" fmla="*/ 18226 h 2131946"/>
                <a:gd name="connsiteX21" fmla="*/ 435347 w 1562805"/>
                <a:gd name="connsiteY21" fmla="*/ 124057 h 2131946"/>
                <a:gd name="connsiteX22" fmla="*/ 536975 w 1562805"/>
                <a:gd name="connsiteY22" fmla="*/ 241731 h 2131946"/>
                <a:gd name="connsiteX23" fmla="*/ 600397 w 1562805"/>
                <a:gd name="connsiteY23" fmla="*/ 287960 h 2131946"/>
                <a:gd name="connsiteX24" fmla="*/ 616443 w 1562805"/>
                <a:gd name="connsiteY24" fmla="*/ 304007 h 2131946"/>
                <a:gd name="connsiteX25" fmla="*/ 677955 w 1562805"/>
                <a:gd name="connsiteY25" fmla="*/ 468674 h 2131946"/>
                <a:gd name="connsiteX26" fmla="*/ 658088 w 1562805"/>
                <a:gd name="connsiteY26" fmla="*/ 1073857 h 2131946"/>
                <a:gd name="connsiteX27" fmla="*/ 724566 w 1562805"/>
                <a:gd name="connsiteY27" fmla="*/ 1079206 h 2131946"/>
                <a:gd name="connsiteX28" fmla="*/ 804417 w 1562805"/>
                <a:gd name="connsiteY28" fmla="*/ 1083790 h 2131946"/>
                <a:gd name="connsiteX29" fmla="*/ 782639 w 1562805"/>
                <a:gd name="connsiteY29" fmla="*/ 477462 h 2131946"/>
                <a:gd name="connsiteX30" fmla="*/ 840712 w 1562805"/>
                <a:gd name="connsiteY30" fmla="*/ 317761 h 2131946"/>
                <a:gd name="connsiteX31" fmla="*/ 856377 w 1562805"/>
                <a:gd name="connsiteY31" fmla="*/ 294455 h 2131946"/>
                <a:gd name="connsiteX32" fmla="*/ 983221 w 1562805"/>
                <a:gd name="connsiteY32" fmla="*/ 188243 h 2131946"/>
                <a:gd name="connsiteX33" fmla="*/ 1043204 w 1562805"/>
                <a:gd name="connsiteY33" fmla="*/ 90053 h 2131946"/>
                <a:gd name="connsiteX34" fmla="*/ 1036709 w 1562805"/>
                <a:gd name="connsiteY34" fmla="*/ 23957 h 2131946"/>
                <a:gd name="connsiteX35" fmla="*/ 1030978 w 1562805"/>
                <a:gd name="connsiteY35" fmla="*/ 2562 h 2131946"/>
                <a:gd name="connsiteX36" fmla="*/ 1053137 w 1562805"/>
                <a:gd name="connsiteY36" fmla="*/ 7529 h 2131946"/>
                <a:gd name="connsiteX37" fmla="*/ 1232705 w 1562805"/>
                <a:gd name="connsiteY37" fmla="*/ 145834 h 2131946"/>
                <a:gd name="connsiteX38" fmla="*/ 1421825 w 1562805"/>
                <a:gd name="connsiteY38" fmla="*/ 358259 h 2131946"/>
                <a:gd name="connsiteX0" fmla="*/ 1421825 w 1562805"/>
                <a:gd name="connsiteY0" fmla="*/ 358259 h 2131946"/>
                <a:gd name="connsiteX1" fmla="*/ 1493652 w 1562805"/>
                <a:gd name="connsiteY1" fmla="*/ 487777 h 2131946"/>
                <a:gd name="connsiteX2" fmla="*/ 1553253 w 1562805"/>
                <a:gd name="connsiteY2" fmla="*/ 703641 h 2131946"/>
                <a:gd name="connsiteX3" fmla="*/ 1562805 w 1562805"/>
                <a:gd name="connsiteY3" fmla="*/ 907661 h 2131946"/>
                <a:gd name="connsiteX4" fmla="*/ 1482954 w 1562805"/>
                <a:gd name="connsiteY4" fmla="*/ 1144538 h 2131946"/>
                <a:gd name="connsiteX5" fmla="*/ 1377124 w 1562805"/>
                <a:gd name="connsiteY5" fmla="*/ 1261066 h 2131946"/>
                <a:gd name="connsiteX6" fmla="*/ 1361460 w 1562805"/>
                <a:gd name="connsiteY6" fmla="*/ 1298126 h 2131946"/>
                <a:gd name="connsiteX7" fmla="*/ 1435555 w 1562805"/>
                <a:gd name="connsiteY7" fmla="*/ 2131946 h 2131946"/>
                <a:gd name="connsiteX8" fmla="*/ 821155 w 1562805"/>
                <a:gd name="connsiteY8" fmla="*/ 2125833 h 2131946"/>
                <a:gd name="connsiteX9" fmla="*/ 783403 w 1562805"/>
                <a:gd name="connsiteY9" fmla="*/ 1507877 h 2131946"/>
                <a:gd name="connsiteX10" fmla="*/ 786842 w 1562805"/>
                <a:gd name="connsiteY10" fmla="*/ 1394405 h 2131946"/>
                <a:gd name="connsiteX11" fmla="*/ 669168 w 1562805"/>
                <a:gd name="connsiteY11" fmla="*/ 1371481 h 2131946"/>
                <a:gd name="connsiteX12" fmla="*/ 678337 w 1562805"/>
                <a:gd name="connsiteY12" fmla="*/ 1501382 h 2131946"/>
                <a:gd name="connsiteX13" fmla="*/ 601816 w 1562805"/>
                <a:gd name="connsiteY13" fmla="*/ 2131564 h 2131946"/>
                <a:gd name="connsiteX14" fmla="*/ 0 w 1562805"/>
                <a:gd name="connsiteY14" fmla="*/ 2128053 h 2131946"/>
                <a:gd name="connsiteX15" fmla="*/ 56344 w 1562805"/>
                <a:gd name="connsiteY15" fmla="*/ 1696996 h 2131946"/>
                <a:gd name="connsiteX16" fmla="*/ 157972 w 1562805"/>
                <a:gd name="connsiteY16" fmla="*/ 211548 h 2131946"/>
                <a:gd name="connsiteX17" fmla="*/ 326078 w 1562805"/>
                <a:gd name="connsiteY17" fmla="*/ 80120 h 2131946"/>
                <a:gd name="connsiteX18" fmla="*/ 417390 w 1562805"/>
                <a:gd name="connsiteY18" fmla="*/ 10203 h 2131946"/>
                <a:gd name="connsiteX19" fmla="*/ 433055 w 1562805"/>
                <a:gd name="connsiteY19" fmla="*/ 269 h 2131946"/>
                <a:gd name="connsiteX20" fmla="*/ 430380 w 1562805"/>
                <a:gd name="connsiteY20" fmla="*/ 18226 h 2131946"/>
                <a:gd name="connsiteX21" fmla="*/ 435347 w 1562805"/>
                <a:gd name="connsiteY21" fmla="*/ 124057 h 2131946"/>
                <a:gd name="connsiteX22" fmla="*/ 536975 w 1562805"/>
                <a:gd name="connsiteY22" fmla="*/ 241731 h 2131946"/>
                <a:gd name="connsiteX23" fmla="*/ 600397 w 1562805"/>
                <a:gd name="connsiteY23" fmla="*/ 287960 h 2131946"/>
                <a:gd name="connsiteX24" fmla="*/ 616443 w 1562805"/>
                <a:gd name="connsiteY24" fmla="*/ 304007 h 2131946"/>
                <a:gd name="connsiteX25" fmla="*/ 677955 w 1562805"/>
                <a:gd name="connsiteY25" fmla="*/ 468674 h 2131946"/>
                <a:gd name="connsiteX26" fmla="*/ 658088 w 1562805"/>
                <a:gd name="connsiteY26" fmla="*/ 1073857 h 2131946"/>
                <a:gd name="connsiteX27" fmla="*/ 724566 w 1562805"/>
                <a:gd name="connsiteY27" fmla="*/ 1079206 h 2131946"/>
                <a:gd name="connsiteX28" fmla="*/ 804417 w 1562805"/>
                <a:gd name="connsiteY28" fmla="*/ 1083790 h 2131946"/>
                <a:gd name="connsiteX29" fmla="*/ 782639 w 1562805"/>
                <a:gd name="connsiteY29" fmla="*/ 477462 h 2131946"/>
                <a:gd name="connsiteX30" fmla="*/ 840712 w 1562805"/>
                <a:gd name="connsiteY30" fmla="*/ 317761 h 2131946"/>
                <a:gd name="connsiteX31" fmla="*/ 856377 w 1562805"/>
                <a:gd name="connsiteY31" fmla="*/ 294455 h 2131946"/>
                <a:gd name="connsiteX32" fmla="*/ 983221 w 1562805"/>
                <a:gd name="connsiteY32" fmla="*/ 188243 h 2131946"/>
                <a:gd name="connsiteX33" fmla="*/ 1043204 w 1562805"/>
                <a:gd name="connsiteY33" fmla="*/ 90053 h 2131946"/>
                <a:gd name="connsiteX34" fmla="*/ 1036709 w 1562805"/>
                <a:gd name="connsiteY34" fmla="*/ 23957 h 2131946"/>
                <a:gd name="connsiteX35" fmla="*/ 1030978 w 1562805"/>
                <a:gd name="connsiteY35" fmla="*/ 2562 h 2131946"/>
                <a:gd name="connsiteX36" fmla="*/ 1053137 w 1562805"/>
                <a:gd name="connsiteY36" fmla="*/ 7529 h 2131946"/>
                <a:gd name="connsiteX37" fmla="*/ 1232705 w 1562805"/>
                <a:gd name="connsiteY37" fmla="*/ 145834 h 2131946"/>
                <a:gd name="connsiteX38" fmla="*/ 1421825 w 1562805"/>
                <a:gd name="connsiteY38" fmla="*/ 358259 h 2131946"/>
                <a:gd name="connsiteX0" fmla="*/ 1421825 w 1562805"/>
                <a:gd name="connsiteY0" fmla="*/ 358259 h 2131946"/>
                <a:gd name="connsiteX1" fmla="*/ 1493652 w 1562805"/>
                <a:gd name="connsiteY1" fmla="*/ 487777 h 2131946"/>
                <a:gd name="connsiteX2" fmla="*/ 1553253 w 1562805"/>
                <a:gd name="connsiteY2" fmla="*/ 703641 h 2131946"/>
                <a:gd name="connsiteX3" fmla="*/ 1562805 w 1562805"/>
                <a:gd name="connsiteY3" fmla="*/ 907661 h 2131946"/>
                <a:gd name="connsiteX4" fmla="*/ 1482954 w 1562805"/>
                <a:gd name="connsiteY4" fmla="*/ 1144538 h 2131946"/>
                <a:gd name="connsiteX5" fmla="*/ 1377124 w 1562805"/>
                <a:gd name="connsiteY5" fmla="*/ 1261066 h 2131946"/>
                <a:gd name="connsiteX6" fmla="*/ 1361460 w 1562805"/>
                <a:gd name="connsiteY6" fmla="*/ 1298126 h 2131946"/>
                <a:gd name="connsiteX7" fmla="*/ 1435555 w 1562805"/>
                <a:gd name="connsiteY7" fmla="*/ 2131946 h 2131946"/>
                <a:gd name="connsiteX8" fmla="*/ 828175 w 1562805"/>
                <a:gd name="connsiteY8" fmla="*/ 2127589 h 2131946"/>
                <a:gd name="connsiteX9" fmla="*/ 783403 w 1562805"/>
                <a:gd name="connsiteY9" fmla="*/ 1507877 h 2131946"/>
                <a:gd name="connsiteX10" fmla="*/ 786842 w 1562805"/>
                <a:gd name="connsiteY10" fmla="*/ 1394405 h 2131946"/>
                <a:gd name="connsiteX11" fmla="*/ 669168 w 1562805"/>
                <a:gd name="connsiteY11" fmla="*/ 1371481 h 2131946"/>
                <a:gd name="connsiteX12" fmla="*/ 678337 w 1562805"/>
                <a:gd name="connsiteY12" fmla="*/ 1501382 h 2131946"/>
                <a:gd name="connsiteX13" fmla="*/ 601816 w 1562805"/>
                <a:gd name="connsiteY13" fmla="*/ 2131564 h 2131946"/>
                <a:gd name="connsiteX14" fmla="*/ 0 w 1562805"/>
                <a:gd name="connsiteY14" fmla="*/ 2128053 h 2131946"/>
                <a:gd name="connsiteX15" fmla="*/ 56344 w 1562805"/>
                <a:gd name="connsiteY15" fmla="*/ 1696996 h 2131946"/>
                <a:gd name="connsiteX16" fmla="*/ 157972 w 1562805"/>
                <a:gd name="connsiteY16" fmla="*/ 211548 h 2131946"/>
                <a:gd name="connsiteX17" fmla="*/ 326078 w 1562805"/>
                <a:gd name="connsiteY17" fmla="*/ 80120 h 2131946"/>
                <a:gd name="connsiteX18" fmla="*/ 417390 w 1562805"/>
                <a:gd name="connsiteY18" fmla="*/ 10203 h 2131946"/>
                <a:gd name="connsiteX19" fmla="*/ 433055 w 1562805"/>
                <a:gd name="connsiteY19" fmla="*/ 269 h 2131946"/>
                <a:gd name="connsiteX20" fmla="*/ 430380 w 1562805"/>
                <a:gd name="connsiteY20" fmla="*/ 18226 h 2131946"/>
                <a:gd name="connsiteX21" fmla="*/ 435347 w 1562805"/>
                <a:gd name="connsiteY21" fmla="*/ 124057 h 2131946"/>
                <a:gd name="connsiteX22" fmla="*/ 536975 w 1562805"/>
                <a:gd name="connsiteY22" fmla="*/ 241731 h 2131946"/>
                <a:gd name="connsiteX23" fmla="*/ 600397 w 1562805"/>
                <a:gd name="connsiteY23" fmla="*/ 287960 h 2131946"/>
                <a:gd name="connsiteX24" fmla="*/ 616443 w 1562805"/>
                <a:gd name="connsiteY24" fmla="*/ 304007 h 2131946"/>
                <a:gd name="connsiteX25" fmla="*/ 677955 w 1562805"/>
                <a:gd name="connsiteY25" fmla="*/ 468674 h 2131946"/>
                <a:gd name="connsiteX26" fmla="*/ 658088 w 1562805"/>
                <a:gd name="connsiteY26" fmla="*/ 1073857 h 2131946"/>
                <a:gd name="connsiteX27" fmla="*/ 724566 w 1562805"/>
                <a:gd name="connsiteY27" fmla="*/ 1079206 h 2131946"/>
                <a:gd name="connsiteX28" fmla="*/ 804417 w 1562805"/>
                <a:gd name="connsiteY28" fmla="*/ 1083790 h 2131946"/>
                <a:gd name="connsiteX29" fmla="*/ 782639 w 1562805"/>
                <a:gd name="connsiteY29" fmla="*/ 477462 h 2131946"/>
                <a:gd name="connsiteX30" fmla="*/ 840712 w 1562805"/>
                <a:gd name="connsiteY30" fmla="*/ 317761 h 2131946"/>
                <a:gd name="connsiteX31" fmla="*/ 856377 w 1562805"/>
                <a:gd name="connsiteY31" fmla="*/ 294455 h 2131946"/>
                <a:gd name="connsiteX32" fmla="*/ 983221 w 1562805"/>
                <a:gd name="connsiteY32" fmla="*/ 188243 h 2131946"/>
                <a:gd name="connsiteX33" fmla="*/ 1043204 w 1562805"/>
                <a:gd name="connsiteY33" fmla="*/ 90053 h 2131946"/>
                <a:gd name="connsiteX34" fmla="*/ 1036709 w 1562805"/>
                <a:gd name="connsiteY34" fmla="*/ 23957 h 2131946"/>
                <a:gd name="connsiteX35" fmla="*/ 1030978 w 1562805"/>
                <a:gd name="connsiteY35" fmla="*/ 2562 h 2131946"/>
                <a:gd name="connsiteX36" fmla="*/ 1053137 w 1562805"/>
                <a:gd name="connsiteY36" fmla="*/ 7529 h 2131946"/>
                <a:gd name="connsiteX37" fmla="*/ 1232705 w 1562805"/>
                <a:gd name="connsiteY37" fmla="*/ 145834 h 2131946"/>
                <a:gd name="connsiteX38" fmla="*/ 1421825 w 1562805"/>
                <a:gd name="connsiteY38" fmla="*/ 358259 h 213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62805" h="2131946">
                  <a:moveTo>
                    <a:pt x="1421825" y="358259"/>
                  </a:moveTo>
                  <a:cubicBezTo>
                    <a:pt x="1450862" y="397993"/>
                    <a:pt x="1473785" y="441930"/>
                    <a:pt x="1493652" y="487777"/>
                  </a:cubicBezTo>
                  <a:cubicBezTo>
                    <a:pt x="1510463" y="527130"/>
                    <a:pt x="1549433" y="671548"/>
                    <a:pt x="1553253" y="703641"/>
                  </a:cubicBezTo>
                  <a:cubicBezTo>
                    <a:pt x="1559366" y="755219"/>
                    <a:pt x="1560512" y="890850"/>
                    <a:pt x="1562805" y="907661"/>
                  </a:cubicBezTo>
                  <a:cubicBezTo>
                    <a:pt x="1555546" y="993242"/>
                    <a:pt x="1529566" y="1072329"/>
                    <a:pt x="1482954" y="1144538"/>
                  </a:cubicBezTo>
                  <a:cubicBezTo>
                    <a:pt x="1454300" y="1189239"/>
                    <a:pt x="1419533" y="1228973"/>
                    <a:pt x="1377124" y="1261066"/>
                  </a:cubicBezTo>
                  <a:cubicBezTo>
                    <a:pt x="1364134" y="1271000"/>
                    <a:pt x="1359549" y="1280933"/>
                    <a:pt x="1361460" y="1298126"/>
                  </a:cubicBezTo>
                  <a:cubicBezTo>
                    <a:pt x="1367955" y="1358873"/>
                    <a:pt x="1429824" y="2073109"/>
                    <a:pt x="1435555" y="2131946"/>
                  </a:cubicBezTo>
                  <a:lnTo>
                    <a:pt x="828175" y="2127589"/>
                  </a:lnTo>
                  <a:cubicBezTo>
                    <a:pt x="812128" y="2121094"/>
                    <a:pt x="787988" y="1518956"/>
                    <a:pt x="783403" y="1507877"/>
                  </a:cubicBezTo>
                  <a:cubicBezTo>
                    <a:pt x="778819" y="1492594"/>
                    <a:pt x="799450" y="1395933"/>
                    <a:pt x="786842" y="1394405"/>
                  </a:cubicBezTo>
                  <a:cubicBezTo>
                    <a:pt x="747108" y="1389056"/>
                    <a:pt x="707756" y="1381797"/>
                    <a:pt x="669168" y="1371481"/>
                  </a:cubicBezTo>
                  <a:cubicBezTo>
                    <a:pt x="655413" y="1367661"/>
                    <a:pt x="681393" y="1488392"/>
                    <a:pt x="678337" y="1501382"/>
                  </a:cubicBezTo>
                  <a:cubicBezTo>
                    <a:pt x="677573" y="1566714"/>
                    <a:pt x="614806" y="2118192"/>
                    <a:pt x="601816" y="2131564"/>
                  </a:cubicBezTo>
                  <a:lnTo>
                    <a:pt x="0" y="2128053"/>
                  </a:lnTo>
                  <a:cubicBezTo>
                    <a:pt x="4967" y="2057372"/>
                    <a:pt x="47939" y="1767295"/>
                    <a:pt x="56344" y="1696996"/>
                  </a:cubicBezTo>
                  <a:cubicBezTo>
                    <a:pt x="57490" y="1687827"/>
                    <a:pt x="156062" y="220336"/>
                    <a:pt x="157972" y="211548"/>
                  </a:cubicBezTo>
                  <a:lnTo>
                    <a:pt x="326078" y="80120"/>
                  </a:lnTo>
                  <a:cubicBezTo>
                    <a:pt x="356261" y="56432"/>
                    <a:pt x="387208" y="33891"/>
                    <a:pt x="417390" y="10203"/>
                  </a:cubicBezTo>
                  <a:cubicBezTo>
                    <a:pt x="422357" y="6000"/>
                    <a:pt x="428470" y="4472"/>
                    <a:pt x="433055" y="269"/>
                  </a:cubicBezTo>
                  <a:cubicBezTo>
                    <a:pt x="436493" y="6764"/>
                    <a:pt x="433437" y="12877"/>
                    <a:pt x="430380" y="18226"/>
                  </a:cubicBezTo>
                  <a:cubicBezTo>
                    <a:pt x="410131" y="54522"/>
                    <a:pt x="417772" y="89671"/>
                    <a:pt x="435347" y="124057"/>
                  </a:cubicBezTo>
                  <a:cubicBezTo>
                    <a:pt x="459799" y="171050"/>
                    <a:pt x="496095" y="208874"/>
                    <a:pt x="536975" y="241731"/>
                  </a:cubicBezTo>
                  <a:cubicBezTo>
                    <a:pt x="557224" y="258160"/>
                    <a:pt x="578619" y="273442"/>
                    <a:pt x="600397" y="287960"/>
                  </a:cubicBezTo>
                  <a:cubicBezTo>
                    <a:pt x="606892" y="292163"/>
                    <a:pt x="613005" y="296748"/>
                    <a:pt x="616443" y="304007"/>
                  </a:cubicBezTo>
                  <a:cubicBezTo>
                    <a:pt x="634400" y="347180"/>
                    <a:pt x="672988" y="457595"/>
                    <a:pt x="677955" y="468674"/>
                  </a:cubicBezTo>
                  <a:cubicBezTo>
                    <a:pt x="681776" y="485867"/>
                    <a:pt x="642423" y="1071565"/>
                    <a:pt x="658088" y="1073857"/>
                  </a:cubicBezTo>
                  <a:cubicBezTo>
                    <a:pt x="680247" y="1077295"/>
                    <a:pt x="702407" y="1077678"/>
                    <a:pt x="724566" y="1079206"/>
                  </a:cubicBezTo>
                  <a:cubicBezTo>
                    <a:pt x="751310" y="1081116"/>
                    <a:pt x="777673" y="1082644"/>
                    <a:pt x="804417" y="1083790"/>
                  </a:cubicBezTo>
                  <a:cubicBezTo>
                    <a:pt x="822756" y="1084555"/>
                    <a:pt x="787224" y="507645"/>
                    <a:pt x="782639" y="477462"/>
                  </a:cubicBezTo>
                  <a:cubicBezTo>
                    <a:pt x="804417" y="425120"/>
                    <a:pt x="818935" y="370103"/>
                    <a:pt x="840712" y="317761"/>
                  </a:cubicBezTo>
                  <a:cubicBezTo>
                    <a:pt x="844533" y="308591"/>
                    <a:pt x="850264" y="301332"/>
                    <a:pt x="856377" y="294455"/>
                  </a:cubicBezTo>
                  <a:cubicBezTo>
                    <a:pt x="902606" y="263891"/>
                    <a:pt x="945015" y="228359"/>
                    <a:pt x="983221" y="188243"/>
                  </a:cubicBezTo>
                  <a:cubicBezTo>
                    <a:pt x="1010347" y="159588"/>
                    <a:pt x="1030596" y="127113"/>
                    <a:pt x="1043204" y="90053"/>
                  </a:cubicBezTo>
                  <a:cubicBezTo>
                    <a:pt x="1051227" y="66748"/>
                    <a:pt x="1047789" y="44970"/>
                    <a:pt x="1036709" y="23957"/>
                  </a:cubicBezTo>
                  <a:cubicBezTo>
                    <a:pt x="1033270" y="17462"/>
                    <a:pt x="1027922" y="11349"/>
                    <a:pt x="1030978" y="2562"/>
                  </a:cubicBezTo>
                  <a:cubicBezTo>
                    <a:pt x="1040147" y="-3551"/>
                    <a:pt x="1046642" y="2562"/>
                    <a:pt x="1053137" y="7529"/>
                  </a:cubicBezTo>
                  <a:cubicBezTo>
                    <a:pt x="1113885" y="52229"/>
                    <a:pt x="1173104" y="99223"/>
                    <a:pt x="1232705" y="145834"/>
                  </a:cubicBezTo>
                  <a:cubicBezTo>
                    <a:pt x="1244931" y="155004"/>
                    <a:pt x="1382091" y="303243"/>
                    <a:pt x="1421825" y="358259"/>
                  </a:cubicBezTo>
                  <a:close/>
                </a:path>
              </a:pathLst>
            </a:custGeom>
            <a:solidFill>
              <a:srgbClr val="F1F1F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E75F90-82A6-4BD8-B10F-418AE0EF963D}"/>
                </a:ext>
              </a:extLst>
            </p:cNvPr>
            <p:cNvSpPr/>
            <p:nvPr/>
          </p:nvSpPr>
          <p:spPr>
            <a:xfrm>
              <a:off x="9397286" y="2227220"/>
              <a:ext cx="1312412" cy="1508548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rgbClr val="003242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7B20688-89D9-4373-8278-82BA94769E9E}"/>
                </a:ext>
              </a:extLst>
            </p:cNvPr>
            <p:cNvSpPr/>
            <p:nvPr/>
          </p:nvSpPr>
          <p:spPr>
            <a:xfrm>
              <a:off x="9556197" y="3125693"/>
              <a:ext cx="358844" cy="444408"/>
            </a:xfrm>
            <a:custGeom>
              <a:avLst/>
              <a:gdLst>
                <a:gd name="connsiteX0" fmla="*/ 55828 w 358844"/>
                <a:gd name="connsiteY0" fmla="*/ 351509 h 444408"/>
                <a:gd name="connsiteX1" fmla="*/ 58885 w 358844"/>
                <a:gd name="connsiteY1" fmla="*/ 310247 h 444408"/>
                <a:gd name="connsiteX2" fmla="*/ 48951 w 358844"/>
                <a:gd name="connsiteY2" fmla="*/ 295346 h 444408"/>
                <a:gd name="connsiteX3" fmla="*/ 29084 w 358844"/>
                <a:gd name="connsiteY3" fmla="*/ 241094 h 444408"/>
                <a:gd name="connsiteX4" fmla="*/ 22971 w 358844"/>
                <a:gd name="connsiteY4" fmla="*/ 225430 h 444408"/>
                <a:gd name="connsiteX5" fmla="*/ 19532 w 358844"/>
                <a:gd name="connsiteY5" fmla="*/ 152838 h 444408"/>
                <a:gd name="connsiteX6" fmla="*/ 62323 w 358844"/>
                <a:gd name="connsiteY6" fmla="*/ 116543 h 444408"/>
                <a:gd name="connsiteX7" fmla="*/ 196044 w 358844"/>
                <a:gd name="connsiteY7" fmla="*/ 15297 h 444408"/>
                <a:gd name="connsiteX8" fmla="*/ 233868 w 358844"/>
                <a:gd name="connsiteY8" fmla="*/ 14 h 444408"/>
                <a:gd name="connsiteX9" fmla="*/ 261376 w 358844"/>
                <a:gd name="connsiteY9" fmla="*/ 14151 h 444408"/>
                <a:gd name="connsiteX10" fmla="*/ 257556 w 358844"/>
                <a:gd name="connsiteY10" fmla="*/ 44333 h 444408"/>
                <a:gd name="connsiteX11" fmla="*/ 146758 w 358844"/>
                <a:gd name="connsiteY11" fmla="*/ 161626 h 444408"/>
                <a:gd name="connsiteX12" fmla="*/ 126509 w 358844"/>
                <a:gd name="connsiteY12" fmla="*/ 179964 h 444408"/>
                <a:gd name="connsiteX13" fmla="*/ 212090 w 358844"/>
                <a:gd name="connsiteY13" fmla="*/ 137938 h 444408"/>
                <a:gd name="connsiteX14" fmla="*/ 269017 w 358844"/>
                <a:gd name="connsiteY14" fmla="*/ 112722 h 444408"/>
                <a:gd name="connsiteX15" fmla="*/ 312572 w 358844"/>
                <a:gd name="connsiteY15" fmla="*/ 126476 h 444408"/>
                <a:gd name="connsiteX16" fmla="*/ 300346 w 358844"/>
                <a:gd name="connsiteY16" fmla="*/ 164300 h 444408"/>
                <a:gd name="connsiteX17" fmla="*/ 264815 w 358844"/>
                <a:gd name="connsiteY17" fmla="*/ 195247 h 444408"/>
                <a:gd name="connsiteX18" fmla="*/ 304167 w 358844"/>
                <a:gd name="connsiteY18" fmla="*/ 182257 h 444408"/>
                <a:gd name="connsiteX19" fmla="*/ 341609 w 358844"/>
                <a:gd name="connsiteY19" fmla="*/ 193337 h 444408"/>
                <a:gd name="connsiteX20" fmla="*/ 333585 w 358844"/>
                <a:gd name="connsiteY20" fmla="*/ 233071 h 444408"/>
                <a:gd name="connsiteX21" fmla="*/ 289649 w 358844"/>
                <a:gd name="connsiteY21" fmla="*/ 270131 h 444408"/>
                <a:gd name="connsiteX22" fmla="*/ 311808 w 358844"/>
                <a:gd name="connsiteY22" fmla="*/ 264018 h 444408"/>
                <a:gd name="connsiteX23" fmla="*/ 353835 w 358844"/>
                <a:gd name="connsiteY23" fmla="*/ 274333 h 444408"/>
                <a:gd name="connsiteX24" fmla="*/ 344665 w 358844"/>
                <a:gd name="connsiteY24" fmla="*/ 316742 h 444408"/>
                <a:gd name="connsiteX25" fmla="*/ 248004 w 358844"/>
                <a:gd name="connsiteY25" fmla="*/ 388951 h 444408"/>
                <a:gd name="connsiteX26" fmla="*/ 154017 w 358844"/>
                <a:gd name="connsiteY26" fmla="*/ 441293 h 444408"/>
                <a:gd name="connsiteX27" fmla="*/ 97091 w 358844"/>
                <a:gd name="connsiteY27" fmla="*/ 429067 h 444408"/>
                <a:gd name="connsiteX28" fmla="*/ 90596 w 358844"/>
                <a:gd name="connsiteY28" fmla="*/ 385895 h 444408"/>
                <a:gd name="connsiteX29" fmla="*/ 84483 w 358844"/>
                <a:gd name="connsiteY29" fmla="*/ 368702 h 444408"/>
                <a:gd name="connsiteX30" fmla="*/ 55828 w 358844"/>
                <a:gd name="connsiteY30" fmla="*/ 351509 h 4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8844" h="444408">
                  <a:moveTo>
                    <a:pt x="55828" y="351509"/>
                  </a:moveTo>
                  <a:cubicBezTo>
                    <a:pt x="50097" y="338901"/>
                    <a:pt x="50861" y="327822"/>
                    <a:pt x="58885" y="310247"/>
                  </a:cubicBezTo>
                  <a:cubicBezTo>
                    <a:pt x="63087" y="301459"/>
                    <a:pt x="55064" y="298403"/>
                    <a:pt x="48951" y="295346"/>
                  </a:cubicBezTo>
                  <a:cubicBezTo>
                    <a:pt x="22207" y="282356"/>
                    <a:pt x="16094" y="267074"/>
                    <a:pt x="29084" y="241094"/>
                  </a:cubicBezTo>
                  <a:cubicBezTo>
                    <a:pt x="33287" y="232307"/>
                    <a:pt x="30230" y="229632"/>
                    <a:pt x="22971" y="225430"/>
                  </a:cubicBezTo>
                  <a:cubicBezTo>
                    <a:pt x="-6066" y="208619"/>
                    <a:pt x="-7976" y="172323"/>
                    <a:pt x="19532" y="152838"/>
                  </a:cubicBezTo>
                  <a:cubicBezTo>
                    <a:pt x="35197" y="141758"/>
                    <a:pt x="47805" y="128004"/>
                    <a:pt x="62323" y="116543"/>
                  </a:cubicBezTo>
                  <a:cubicBezTo>
                    <a:pt x="106642" y="82539"/>
                    <a:pt x="150961" y="48536"/>
                    <a:pt x="196044" y="15297"/>
                  </a:cubicBezTo>
                  <a:cubicBezTo>
                    <a:pt x="207124" y="6891"/>
                    <a:pt x="219350" y="-368"/>
                    <a:pt x="233868" y="14"/>
                  </a:cubicBezTo>
                  <a:cubicBezTo>
                    <a:pt x="245712" y="14"/>
                    <a:pt x="256409" y="4599"/>
                    <a:pt x="261376" y="14151"/>
                  </a:cubicBezTo>
                  <a:cubicBezTo>
                    <a:pt x="266343" y="23702"/>
                    <a:pt x="264815" y="34400"/>
                    <a:pt x="257556" y="44333"/>
                  </a:cubicBezTo>
                  <a:cubicBezTo>
                    <a:pt x="226227" y="88652"/>
                    <a:pt x="186110" y="124566"/>
                    <a:pt x="146758" y="161626"/>
                  </a:cubicBezTo>
                  <a:cubicBezTo>
                    <a:pt x="141409" y="166975"/>
                    <a:pt x="135679" y="171941"/>
                    <a:pt x="126509" y="179964"/>
                  </a:cubicBezTo>
                  <a:cubicBezTo>
                    <a:pt x="160894" y="165064"/>
                    <a:pt x="185728" y="152838"/>
                    <a:pt x="212090" y="137938"/>
                  </a:cubicBezTo>
                  <a:cubicBezTo>
                    <a:pt x="230429" y="127622"/>
                    <a:pt x="249150" y="118453"/>
                    <a:pt x="269017" y="112722"/>
                  </a:cubicBezTo>
                  <a:cubicBezTo>
                    <a:pt x="286974" y="107373"/>
                    <a:pt x="305695" y="112340"/>
                    <a:pt x="312572" y="126476"/>
                  </a:cubicBezTo>
                  <a:cubicBezTo>
                    <a:pt x="320213" y="142523"/>
                    <a:pt x="312190" y="153984"/>
                    <a:pt x="300346" y="164300"/>
                  </a:cubicBezTo>
                  <a:cubicBezTo>
                    <a:pt x="288884" y="173852"/>
                    <a:pt x="277805" y="183785"/>
                    <a:pt x="264815" y="195247"/>
                  </a:cubicBezTo>
                  <a:cubicBezTo>
                    <a:pt x="280861" y="190280"/>
                    <a:pt x="290795" y="184167"/>
                    <a:pt x="304167" y="182257"/>
                  </a:cubicBezTo>
                  <a:cubicBezTo>
                    <a:pt x="320595" y="179964"/>
                    <a:pt x="332439" y="178054"/>
                    <a:pt x="341609" y="193337"/>
                  </a:cubicBezTo>
                  <a:cubicBezTo>
                    <a:pt x="350778" y="208619"/>
                    <a:pt x="343137" y="222373"/>
                    <a:pt x="333585" y="233071"/>
                  </a:cubicBezTo>
                  <a:cubicBezTo>
                    <a:pt x="320977" y="247589"/>
                    <a:pt x="303785" y="255994"/>
                    <a:pt x="289649" y="270131"/>
                  </a:cubicBezTo>
                  <a:cubicBezTo>
                    <a:pt x="303403" y="267838"/>
                    <a:pt x="304549" y="265928"/>
                    <a:pt x="311808" y="264018"/>
                  </a:cubicBezTo>
                  <a:cubicBezTo>
                    <a:pt x="328619" y="259433"/>
                    <a:pt x="343519" y="259051"/>
                    <a:pt x="353835" y="274333"/>
                  </a:cubicBezTo>
                  <a:cubicBezTo>
                    <a:pt x="364532" y="290380"/>
                    <a:pt x="356509" y="305662"/>
                    <a:pt x="344665" y="316742"/>
                  </a:cubicBezTo>
                  <a:cubicBezTo>
                    <a:pt x="315247" y="344250"/>
                    <a:pt x="281625" y="366409"/>
                    <a:pt x="248004" y="388951"/>
                  </a:cubicBezTo>
                  <a:cubicBezTo>
                    <a:pt x="218203" y="408818"/>
                    <a:pt x="186492" y="426011"/>
                    <a:pt x="154017" y="441293"/>
                  </a:cubicBezTo>
                  <a:cubicBezTo>
                    <a:pt x="139117" y="447024"/>
                    <a:pt x="113519" y="445878"/>
                    <a:pt x="97091" y="429067"/>
                  </a:cubicBezTo>
                  <a:cubicBezTo>
                    <a:pt x="84483" y="416077"/>
                    <a:pt x="81808" y="401559"/>
                    <a:pt x="90596" y="385895"/>
                  </a:cubicBezTo>
                  <a:cubicBezTo>
                    <a:pt x="96326" y="376343"/>
                    <a:pt x="95944" y="372523"/>
                    <a:pt x="84483" y="368702"/>
                  </a:cubicBezTo>
                  <a:cubicBezTo>
                    <a:pt x="74549" y="364499"/>
                    <a:pt x="63851" y="360297"/>
                    <a:pt x="55828" y="351509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28F58F-B1ED-4496-AB06-9566BE087B2C}"/>
                </a:ext>
              </a:extLst>
            </p:cNvPr>
            <p:cNvSpPr/>
            <p:nvPr/>
          </p:nvSpPr>
          <p:spPr>
            <a:xfrm>
              <a:off x="10663591" y="2029191"/>
              <a:ext cx="295382" cy="346991"/>
            </a:xfrm>
            <a:custGeom>
              <a:avLst/>
              <a:gdLst>
                <a:gd name="connsiteX0" fmla="*/ 177138 w 295382"/>
                <a:gd name="connsiteY0" fmla="*/ 129524 h 346991"/>
                <a:gd name="connsiteX1" fmla="*/ 282204 w 295382"/>
                <a:gd name="connsiteY1" fmla="*/ 190271 h 346991"/>
                <a:gd name="connsiteX2" fmla="*/ 294430 w 295382"/>
                <a:gd name="connsiteY2" fmla="*/ 205172 h 346991"/>
                <a:gd name="connsiteX3" fmla="*/ 201208 w 295382"/>
                <a:gd name="connsiteY3" fmla="*/ 343859 h 346991"/>
                <a:gd name="connsiteX4" fmla="*/ 73600 w 295382"/>
                <a:gd name="connsiteY4" fmla="*/ 241467 h 346991"/>
                <a:gd name="connsiteX5" fmla="*/ 4447 w 295382"/>
                <a:gd name="connsiteY5" fmla="*/ 129906 h 346991"/>
                <a:gd name="connsiteX6" fmla="*/ 22786 w 295382"/>
                <a:gd name="connsiteY6" fmla="*/ 40122 h 346991"/>
                <a:gd name="connsiteX7" fmla="*/ 120975 w 295382"/>
                <a:gd name="connsiteY7" fmla="*/ 6 h 346991"/>
                <a:gd name="connsiteX8" fmla="*/ 140078 w 295382"/>
                <a:gd name="connsiteY8" fmla="*/ 19873 h 346991"/>
                <a:gd name="connsiteX9" fmla="*/ 177138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77138" y="129524"/>
                  </a:moveTo>
                  <a:cubicBezTo>
                    <a:pt x="206939" y="158942"/>
                    <a:pt x="243234" y="176517"/>
                    <a:pt x="282204" y="190271"/>
                  </a:cubicBezTo>
                  <a:cubicBezTo>
                    <a:pt x="289846" y="192946"/>
                    <a:pt x="298251" y="195620"/>
                    <a:pt x="294430" y="205172"/>
                  </a:cubicBezTo>
                  <a:cubicBezTo>
                    <a:pt x="291374" y="213195"/>
                    <a:pt x="232919" y="370985"/>
                    <a:pt x="201208" y="343859"/>
                  </a:cubicBezTo>
                  <a:cubicBezTo>
                    <a:pt x="156889" y="311766"/>
                    <a:pt x="111042" y="281966"/>
                    <a:pt x="73600" y="241467"/>
                  </a:cubicBezTo>
                  <a:cubicBezTo>
                    <a:pt x="43035" y="208610"/>
                    <a:pt x="17055" y="173079"/>
                    <a:pt x="4447" y="129906"/>
                  </a:cubicBezTo>
                  <a:cubicBezTo>
                    <a:pt x="-2812" y="104308"/>
                    <a:pt x="-3958" y="58843"/>
                    <a:pt x="22786" y="40122"/>
                  </a:cubicBezTo>
                  <a:cubicBezTo>
                    <a:pt x="52205" y="18727"/>
                    <a:pt x="82005" y="-376"/>
                    <a:pt x="120975" y="6"/>
                  </a:cubicBezTo>
                  <a:cubicBezTo>
                    <a:pt x="136258" y="388"/>
                    <a:pt x="141607" y="4972"/>
                    <a:pt x="140078" y="19873"/>
                  </a:cubicBezTo>
                  <a:cubicBezTo>
                    <a:pt x="137786" y="50055"/>
                    <a:pt x="168351" y="121118"/>
                    <a:pt x="177138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84E93A5-B7E4-446B-A92A-68CECF233363}"/>
                </a:ext>
              </a:extLst>
            </p:cNvPr>
            <p:cNvSpPr/>
            <p:nvPr/>
          </p:nvSpPr>
          <p:spPr>
            <a:xfrm>
              <a:off x="10873205" y="1939030"/>
              <a:ext cx="230069" cy="118567"/>
            </a:xfrm>
            <a:custGeom>
              <a:avLst/>
              <a:gdLst>
                <a:gd name="connsiteX0" fmla="*/ 227325 w 230069"/>
                <a:gd name="connsiteY0" fmla="*/ 6113 h 118567"/>
                <a:gd name="connsiteX1" fmla="*/ 129136 w 230069"/>
                <a:gd name="connsiteY1" fmla="*/ 61130 h 118567"/>
                <a:gd name="connsiteX2" fmla="*/ 23306 w 230069"/>
                <a:gd name="connsiteY2" fmla="*/ 114618 h 118567"/>
                <a:gd name="connsiteX3" fmla="*/ 764 w 230069"/>
                <a:gd name="connsiteY3" fmla="*/ 105830 h 118567"/>
                <a:gd name="connsiteX4" fmla="*/ 0 w 230069"/>
                <a:gd name="connsiteY4" fmla="*/ 7641 h 118567"/>
                <a:gd name="connsiteX5" fmla="*/ 228472 w 230069"/>
                <a:gd name="connsiteY5" fmla="*/ 0 h 118567"/>
                <a:gd name="connsiteX6" fmla="*/ 227325 w 230069"/>
                <a:gd name="connsiteY6" fmla="*/ 6113 h 1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69" h="118567">
                  <a:moveTo>
                    <a:pt x="227325" y="6113"/>
                  </a:moveTo>
                  <a:cubicBezTo>
                    <a:pt x="197525" y="30183"/>
                    <a:pt x="161993" y="43173"/>
                    <a:pt x="129136" y="61130"/>
                  </a:cubicBezTo>
                  <a:cubicBezTo>
                    <a:pt x="94369" y="80233"/>
                    <a:pt x="58455" y="96661"/>
                    <a:pt x="23306" y="114618"/>
                  </a:cubicBezTo>
                  <a:cubicBezTo>
                    <a:pt x="11462" y="120731"/>
                    <a:pt x="3439" y="121113"/>
                    <a:pt x="764" y="105830"/>
                  </a:cubicBezTo>
                  <a:cubicBezTo>
                    <a:pt x="382" y="72973"/>
                    <a:pt x="382" y="40498"/>
                    <a:pt x="0" y="7641"/>
                  </a:cubicBezTo>
                  <a:cubicBezTo>
                    <a:pt x="76794" y="29419"/>
                    <a:pt x="152824" y="25216"/>
                    <a:pt x="228472" y="0"/>
                  </a:cubicBezTo>
                  <a:cubicBezTo>
                    <a:pt x="230764" y="2292"/>
                    <a:pt x="230764" y="4585"/>
                    <a:pt x="227325" y="6113"/>
                  </a:cubicBezTo>
                  <a:close/>
                </a:path>
              </a:pathLst>
            </a:custGeom>
            <a:solidFill>
              <a:srgbClr val="E0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42C0046-1F06-45D3-BDA3-F3BF92727B59}"/>
                </a:ext>
              </a:extLst>
            </p:cNvPr>
            <p:cNvSpPr/>
            <p:nvPr/>
          </p:nvSpPr>
          <p:spPr>
            <a:xfrm>
              <a:off x="10901783" y="3429770"/>
              <a:ext cx="162319" cy="211720"/>
            </a:xfrm>
            <a:custGeom>
              <a:avLst/>
              <a:gdLst>
                <a:gd name="connsiteX0" fmla="*/ 457 w 162319"/>
                <a:gd name="connsiteY0" fmla="*/ 10373 h 211720"/>
                <a:gd name="connsiteX1" fmla="*/ 10773 w 162319"/>
                <a:gd name="connsiteY1" fmla="*/ 822 h 211720"/>
                <a:gd name="connsiteX2" fmla="*/ 154045 w 162319"/>
                <a:gd name="connsiteY2" fmla="*/ 29094 h 211720"/>
                <a:gd name="connsiteX3" fmla="*/ 161686 w 162319"/>
                <a:gd name="connsiteY3" fmla="*/ 42466 h 211720"/>
                <a:gd name="connsiteX4" fmla="*/ 115075 w 162319"/>
                <a:gd name="connsiteY4" fmla="*/ 189941 h 211720"/>
                <a:gd name="connsiteX5" fmla="*/ 61968 w 162319"/>
                <a:gd name="connsiteY5" fmla="*/ 197201 h 211720"/>
                <a:gd name="connsiteX6" fmla="*/ 457 w 162319"/>
                <a:gd name="connsiteY6" fmla="*/ 10373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9" h="211720">
                  <a:moveTo>
                    <a:pt x="457" y="10373"/>
                  </a:moveTo>
                  <a:cubicBezTo>
                    <a:pt x="-1453" y="822"/>
                    <a:pt x="2749" y="-1470"/>
                    <a:pt x="10773" y="822"/>
                  </a:cubicBezTo>
                  <a:cubicBezTo>
                    <a:pt x="57766" y="13812"/>
                    <a:pt x="106287" y="21071"/>
                    <a:pt x="154045" y="29094"/>
                  </a:cubicBezTo>
                  <a:cubicBezTo>
                    <a:pt x="162450" y="30622"/>
                    <a:pt x="163214" y="34825"/>
                    <a:pt x="161686" y="42466"/>
                  </a:cubicBezTo>
                  <a:cubicBezTo>
                    <a:pt x="156337" y="70357"/>
                    <a:pt x="151752" y="128048"/>
                    <a:pt x="115075" y="189941"/>
                  </a:cubicBezTo>
                  <a:cubicBezTo>
                    <a:pt x="99792" y="215539"/>
                    <a:pt x="74194" y="219360"/>
                    <a:pt x="61968" y="197201"/>
                  </a:cubicBezTo>
                  <a:cubicBezTo>
                    <a:pt x="24145" y="128048"/>
                    <a:pt x="3895" y="26420"/>
                    <a:pt x="457" y="10373"/>
                  </a:cubicBezTo>
                  <a:close/>
                </a:path>
              </a:pathLst>
            </a:custGeom>
            <a:solidFill>
              <a:srgbClr val="FD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345319B-8B50-4CD7-AEDE-1C3E80BA6B5A}"/>
                </a:ext>
              </a:extLst>
            </p:cNvPr>
            <p:cNvSpPr/>
            <p:nvPr/>
          </p:nvSpPr>
          <p:spPr>
            <a:xfrm>
              <a:off x="10470513" y="2388714"/>
              <a:ext cx="416828" cy="683886"/>
            </a:xfrm>
            <a:custGeom>
              <a:avLst/>
              <a:gdLst>
                <a:gd name="connsiteX0" fmla="*/ 409568 w 416827"/>
                <a:gd name="connsiteY0" fmla="*/ 683887 h 683886"/>
                <a:gd name="connsiteX1" fmla="*/ 289601 w 416827"/>
                <a:gd name="connsiteY1" fmla="*/ 462674 h 683886"/>
                <a:gd name="connsiteX2" fmla="*/ 71063 w 416827"/>
                <a:gd name="connsiteY2" fmla="*/ 255216 h 683886"/>
                <a:gd name="connsiteX3" fmla="*/ 56927 w 416827"/>
                <a:gd name="connsiteY3" fmla="*/ 248339 h 683886"/>
                <a:gd name="connsiteX4" fmla="*/ 53488 w 416827"/>
                <a:gd name="connsiteY4" fmla="*/ 242608 h 683886"/>
                <a:gd name="connsiteX5" fmla="*/ 127608 w 416827"/>
                <a:gd name="connsiteY5" fmla="*/ 154734 h 683886"/>
                <a:gd name="connsiteX6" fmla="*/ 205548 w 416827"/>
                <a:gd name="connsiteY6" fmla="*/ 64568 h 683886"/>
                <a:gd name="connsiteX7" fmla="*/ 0 w 416827"/>
                <a:gd name="connsiteY7" fmla="*/ 7641 h 683886"/>
                <a:gd name="connsiteX8" fmla="*/ 1528 w 416827"/>
                <a:gd name="connsiteY8" fmla="*/ 0 h 683886"/>
                <a:gd name="connsiteX9" fmla="*/ 212807 w 416827"/>
                <a:gd name="connsiteY9" fmla="*/ 61130 h 683886"/>
                <a:gd name="connsiteX10" fmla="*/ 133339 w 416827"/>
                <a:gd name="connsiteY10" fmla="*/ 160083 h 683886"/>
                <a:gd name="connsiteX11" fmla="*/ 61512 w 416827"/>
                <a:gd name="connsiteY11" fmla="*/ 241844 h 683886"/>
                <a:gd name="connsiteX12" fmla="*/ 74884 w 416827"/>
                <a:gd name="connsiteY12" fmla="*/ 248339 h 683886"/>
                <a:gd name="connsiteX13" fmla="*/ 296860 w 416827"/>
                <a:gd name="connsiteY13" fmla="*/ 458854 h 683886"/>
                <a:gd name="connsiteX14" fmla="*/ 416827 w 416827"/>
                <a:gd name="connsiteY14" fmla="*/ 680066 h 683886"/>
                <a:gd name="connsiteX15" fmla="*/ 409568 w 416827"/>
                <a:gd name="connsiteY15" fmla="*/ 683887 h 68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827" h="683886">
                  <a:moveTo>
                    <a:pt x="409568" y="683887"/>
                  </a:moveTo>
                  <a:cubicBezTo>
                    <a:pt x="409186" y="683123"/>
                    <a:pt x="375565" y="623139"/>
                    <a:pt x="289601" y="462674"/>
                  </a:cubicBezTo>
                  <a:cubicBezTo>
                    <a:pt x="214718" y="323223"/>
                    <a:pt x="110033" y="273937"/>
                    <a:pt x="71063" y="255216"/>
                  </a:cubicBezTo>
                  <a:cubicBezTo>
                    <a:pt x="64568" y="252159"/>
                    <a:pt x="59983" y="249867"/>
                    <a:pt x="56927" y="248339"/>
                  </a:cubicBezTo>
                  <a:cubicBezTo>
                    <a:pt x="55017" y="247193"/>
                    <a:pt x="53488" y="245282"/>
                    <a:pt x="53488" y="242608"/>
                  </a:cubicBezTo>
                  <a:cubicBezTo>
                    <a:pt x="51960" y="230000"/>
                    <a:pt x="80615" y="200964"/>
                    <a:pt x="127608" y="154734"/>
                  </a:cubicBezTo>
                  <a:cubicBezTo>
                    <a:pt x="160465" y="122259"/>
                    <a:pt x="209751" y="73738"/>
                    <a:pt x="205548" y="64568"/>
                  </a:cubicBezTo>
                  <a:cubicBezTo>
                    <a:pt x="197907" y="49286"/>
                    <a:pt x="75266" y="21395"/>
                    <a:pt x="0" y="7641"/>
                  </a:cubicBezTo>
                  <a:lnTo>
                    <a:pt x="1528" y="0"/>
                  </a:lnTo>
                  <a:cubicBezTo>
                    <a:pt x="34767" y="6113"/>
                    <a:pt x="201345" y="37824"/>
                    <a:pt x="212807" y="61130"/>
                  </a:cubicBezTo>
                  <a:cubicBezTo>
                    <a:pt x="218920" y="73738"/>
                    <a:pt x="191794" y="102392"/>
                    <a:pt x="133339" y="160083"/>
                  </a:cubicBezTo>
                  <a:cubicBezTo>
                    <a:pt x="103538" y="189502"/>
                    <a:pt x="58837" y="233439"/>
                    <a:pt x="61512" y="241844"/>
                  </a:cubicBezTo>
                  <a:cubicBezTo>
                    <a:pt x="64186" y="243372"/>
                    <a:pt x="68771" y="245664"/>
                    <a:pt x="74884" y="248339"/>
                  </a:cubicBezTo>
                  <a:cubicBezTo>
                    <a:pt x="114618" y="267060"/>
                    <a:pt x="220831" y="317110"/>
                    <a:pt x="296860" y="458854"/>
                  </a:cubicBezTo>
                  <a:cubicBezTo>
                    <a:pt x="382824" y="619319"/>
                    <a:pt x="416445" y="679302"/>
                    <a:pt x="416827" y="680066"/>
                  </a:cubicBezTo>
                  <a:lnTo>
                    <a:pt x="409568" y="683887"/>
                  </a:ln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AADE542-E0FB-4533-B598-73D622FB6F5E}"/>
                </a:ext>
              </a:extLst>
            </p:cNvPr>
            <p:cNvSpPr/>
            <p:nvPr/>
          </p:nvSpPr>
          <p:spPr>
            <a:xfrm>
              <a:off x="11074931" y="2323764"/>
              <a:ext cx="511578" cy="783986"/>
            </a:xfrm>
            <a:custGeom>
              <a:avLst/>
              <a:gdLst>
                <a:gd name="connsiteX0" fmla="*/ 6877 w 511577"/>
                <a:gd name="connsiteY0" fmla="*/ 783986 h 783986"/>
                <a:gd name="connsiteX1" fmla="*/ 0 w 511577"/>
                <a:gd name="connsiteY1" fmla="*/ 780548 h 783986"/>
                <a:gd name="connsiteX2" fmla="*/ 186445 w 511577"/>
                <a:gd name="connsiteY2" fmla="*/ 437458 h 783986"/>
                <a:gd name="connsiteX3" fmla="*/ 323987 w 511577"/>
                <a:gd name="connsiteY3" fmla="*/ 322840 h 783986"/>
                <a:gd name="connsiteX4" fmla="*/ 357226 w 511577"/>
                <a:gd name="connsiteY4" fmla="*/ 300299 h 783986"/>
                <a:gd name="connsiteX5" fmla="*/ 353023 w 511577"/>
                <a:gd name="connsiteY5" fmla="*/ 291894 h 783986"/>
                <a:gd name="connsiteX6" fmla="*/ 326661 w 511577"/>
                <a:gd name="connsiteY6" fmla="*/ 266678 h 783986"/>
                <a:gd name="connsiteX7" fmla="*/ 206312 w 511577"/>
                <a:gd name="connsiteY7" fmla="*/ 122641 h 783986"/>
                <a:gd name="connsiteX8" fmla="*/ 216628 w 511577"/>
                <a:gd name="connsiteY8" fmla="*/ 114618 h 783986"/>
                <a:gd name="connsiteX9" fmla="*/ 485980 w 511577"/>
                <a:gd name="connsiteY9" fmla="*/ 35532 h 783986"/>
                <a:gd name="connsiteX10" fmla="*/ 503937 w 511577"/>
                <a:gd name="connsiteY10" fmla="*/ 0 h 783986"/>
                <a:gd name="connsiteX11" fmla="*/ 511578 w 511577"/>
                <a:gd name="connsiteY11" fmla="*/ 0 h 783986"/>
                <a:gd name="connsiteX12" fmla="*/ 490564 w 511577"/>
                <a:gd name="connsiteY12" fmla="*/ 41645 h 783986"/>
                <a:gd name="connsiteX13" fmla="*/ 218156 w 511577"/>
                <a:gd name="connsiteY13" fmla="*/ 122259 h 783986"/>
                <a:gd name="connsiteX14" fmla="*/ 213953 w 511577"/>
                <a:gd name="connsiteY14" fmla="*/ 124934 h 783986"/>
                <a:gd name="connsiteX15" fmla="*/ 332010 w 511577"/>
                <a:gd name="connsiteY15" fmla="*/ 261329 h 783986"/>
                <a:gd name="connsiteX16" fmla="*/ 358372 w 511577"/>
                <a:gd name="connsiteY16" fmla="*/ 286927 h 783986"/>
                <a:gd name="connsiteX17" fmla="*/ 364867 w 511577"/>
                <a:gd name="connsiteY17" fmla="*/ 301827 h 783986"/>
                <a:gd name="connsiteX18" fmla="*/ 327807 w 511577"/>
                <a:gd name="connsiteY18" fmla="*/ 329717 h 783986"/>
                <a:gd name="connsiteX19" fmla="*/ 193322 w 511577"/>
                <a:gd name="connsiteY19" fmla="*/ 441661 h 783986"/>
                <a:gd name="connsiteX20" fmla="*/ 6877 w 511577"/>
                <a:gd name="connsiteY20" fmla="*/ 783986 h 7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1577" h="783986">
                  <a:moveTo>
                    <a:pt x="6877" y="783986"/>
                  </a:moveTo>
                  <a:lnTo>
                    <a:pt x="0" y="780548"/>
                  </a:lnTo>
                  <a:cubicBezTo>
                    <a:pt x="1146" y="778256"/>
                    <a:pt x="111179" y="555133"/>
                    <a:pt x="186445" y="437458"/>
                  </a:cubicBezTo>
                  <a:cubicBezTo>
                    <a:pt x="229618" y="370216"/>
                    <a:pt x="286545" y="341943"/>
                    <a:pt x="323987" y="322840"/>
                  </a:cubicBezTo>
                  <a:cubicBezTo>
                    <a:pt x="341943" y="314053"/>
                    <a:pt x="356079" y="306794"/>
                    <a:pt x="357226" y="300299"/>
                  </a:cubicBezTo>
                  <a:cubicBezTo>
                    <a:pt x="357608" y="298007"/>
                    <a:pt x="356079" y="295332"/>
                    <a:pt x="353023" y="291894"/>
                  </a:cubicBezTo>
                  <a:cubicBezTo>
                    <a:pt x="347292" y="286163"/>
                    <a:pt x="337741" y="276993"/>
                    <a:pt x="326661" y="266678"/>
                  </a:cubicBezTo>
                  <a:cubicBezTo>
                    <a:pt x="259801" y="203256"/>
                    <a:pt x="200199" y="144419"/>
                    <a:pt x="206312" y="122641"/>
                  </a:cubicBezTo>
                  <a:cubicBezTo>
                    <a:pt x="207076" y="119585"/>
                    <a:pt x="209751" y="115764"/>
                    <a:pt x="216628" y="114618"/>
                  </a:cubicBezTo>
                  <a:cubicBezTo>
                    <a:pt x="263239" y="106213"/>
                    <a:pt x="468405" y="48522"/>
                    <a:pt x="485980" y="35532"/>
                  </a:cubicBezTo>
                  <a:cubicBezTo>
                    <a:pt x="503172" y="22924"/>
                    <a:pt x="503937" y="382"/>
                    <a:pt x="503937" y="0"/>
                  </a:cubicBezTo>
                  <a:lnTo>
                    <a:pt x="511578" y="0"/>
                  </a:lnTo>
                  <a:cubicBezTo>
                    <a:pt x="511578" y="1146"/>
                    <a:pt x="510814" y="26744"/>
                    <a:pt x="490564" y="41645"/>
                  </a:cubicBezTo>
                  <a:cubicBezTo>
                    <a:pt x="471080" y="56163"/>
                    <a:pt x="261711" y="114236"/>
                    <a:pt x="218156" y="122259"/>
                  </a:cubicBezTo>
                  <a:cubicBezTo>
                    <a:pt x="214335" y="123023"/>
                    <a:pt x="213953" y="124551"/>
                    <a:pt x="213953" y="124934"/>
                  </a:cubicBezTo>
                  <a:cubicBezTo>
                    <a:pt x="208222" y="144037"/>
                    <a:pt x="291893" y="223123"/>
                    <a:pt x="332010" y="261329"/>
                  </a:cubicBezTo>
                  <a:cubicBezTo>
                    <a:pt x="343090" y="271645"/>
                    <a:pt x="352641" y="280814"/>
                    <a:pt x="358372" y="286927"/>
                  </a:cubicBezTo>
                  <a:cubicBezTo>
                    <a:pt x="363721" y="292276"/>
                    <a:pt x="365631" y="297242"/>
                    <a:pt x="364867" y="301827"/>
                  </a:cubicBezTo>
                  <a:cubicBezTo>
                    <a:pt x="363339" y="312143"/>
                    <a:pt x="349202" y="319020"/>
                    <a:pt x="327807" y="329717"/>
                  </a:cubicBezTo>
                  <a:cubicBezTo>
                    <a:pt x="291129" y="348056"/>
                    <a:pt x="235349" y="375947"/>
                    <a:pt x="193322" y="441661"/>
                  </a:cubicBezTo>
                  <a:cubicBezTo>
                    <a:pt x="117674" y="558571"/>
                    <a:pt x="8023" y="781694"/>
                    <a:pt x="6877" y="783986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50D84B7-CEC0-4E6A-9300-F19B2F021F69}"/>
                </a:ext>
              </a:extLst>
            </p:cNvPr>
            <p:cNvSpPr/>
            <p:nvPr/>
          </p:nvSpPr>
          <p:spPr>
            <a:xfrm>
              <a:off x="10700515" y="2715757"/>
              <a:ext cx="911212" cy="758388"/>
            </a:xfrm>
            <a:custGeom>
              <a:avLst/>
              <a:gdLst>
                <a:gd name="connsiteX0" fmla="*/ 471844 w 911211"/>
                <a:gd name="connsiteY0" fmla="*/ 758388 h 758388"/>
                <a:gd name="connsiteX1" fmla="*/ 7641 w 911211"/>
                <a:gd name="connsiteY1" fmla="*/ 639186 h 758388"/>
                <a:gd name="connsiteX2" fmla="*/ 5731 w 911211"/>
                <a:gd name="connsiteY2" fmla="*/ 638040 h 758388"/>
                <a:gd name="connsiteX3" fmla="*/ 0 w 911211"/>
                <a:gd name="connsiteY3" fmla="*/ 409950 h 758388"/>
                <a:gd name="connsiteX4" fmla="*/ 4203 w 911211"/>
                <a:gd name="connsiteY4" fmla="*/ 410332 h 758388"/>
                <a:gd name="connsiteX5" fmla="*/ 438986 w 911211"/>
                <a:gd name="connsiteY5" fmla="*/ 440515 h 758388"/>
                <a:gd name="connsiteX6" fmla="*/ 672043 w 911211"/>
                <a:gd name="connsiteY6" fmla="*/ 320930 h 758388"/>
                <a:gd name="connsiteX7" fmla="*/ 627342 w 911211"/>
                <a:gd name="connsiteY7" fmla="*/ 3056 h 758388"/>
                <a:gd name="connsiteX8" fmla="*/ 634219 w 911211"/>
                <a:gd name="connsiteY8" fmla="*/ 0 h 758388"/>
                <a:gd name="connsiteX9" fmla="*/ 678538 w 911211"/>
                <a:gd name="connsiteY9" fmla="*/ 325133 h 758388"/>
                <a:gd name="connsiteX10" fmla="*/ 438986 w 911211"/>
                <a:gd name="connsiteY10" fmla="*/ 448156 h 758388"/>
                <a:gd name="connsiteX11" fmla="*/ 438604 w 911211"/>
                <a:gd name="connsiteY11" fmla="*/ 448156 h 758388"/>
                <a:gd name="connsiteX12" fmla="*/ 8023 w 911211"/>
                <a:gd name="connsiteY12" fmla="*/ 418355 h 758388"/>
                <a:gd name="connsiteX13" fmla="*/ 13372 w 911211"/>
                <a:gd name="connsiteY13" fmla="*/ 633455 h 758388"/>
                <a:gd name="connsiteX14" fmla="*/ 497441 w 911211"/>
                <a:gd name="connsiteY14" fmla="*/ 750365 h 758388"/>
                <a:gd name="connsiteX15" fmla="*/ 906627 w 911211"/>
                <a:gd name="connsiteY15" fmla="*/ 625431 h 758388"/>
                <a:gd name="connsiteX16" fmla="*/ 911212 w 911211"/>
                <a:gd name="connsiteY16" fmla="*/ 631545 h 758388"/>
                <a:gd name="connsiteX17" fmla="*/ 497824 w 911211"/>
                <a:gd name="connsiteY17" fmla="*/ 758006 h 758388"/>
                <a:gd name="connsiteX18" fmla="*/ 471844 w 911211"/>
                <a:gd name="connsiteY18" fmla="*/ 758388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1211" h="758388">
                  <a:moveTo>
                    <a:pt x="471844" y="758388"/>
                  </a:moveTo>
                  <a:cubicBezTo>
                    <a:pt x="235731" y="758388"/>
                    <a:pt x="9934" y="640332"/>
                    <a:pt x="7641" y="639186"/>
                  </a:cubicBezTo>
                  <a:lnTo>
                    <a:pt x="5731" y="638040"/>
                  </a:lnTo>
                  <a:lnTo>
                    <a:pt x="0" y="409950"/>
                  </a:lnTo>
                  <a:lnTo>
                    <a:pt x="4203" y="410332"/>
                  </a:lnTo>
                  <a:cubicBezTo>
                    <a:pt x="8023" y="410714"/>
                    <a:pt x="388173" y="440897"/>
                    <a:pt x="438986" y="440515"/>
                  </a:cubicBezTo>
                  <a:cubicBezTo>
                    <a:pt x="494003" y="440133"/>
                    <a:pt x="613206" y="414917"/>
                    <a:pt x="672043" y="320930"/>
                  </a:cubicBezTo>
                  <a:cubicBezTo>
                    <a:pt x="730880" y="226943"/>
                    <a:pt x="628488" y="5349"/>
                    <a:pt x="627342" y="3056"/>
                  </a:cubicBezTo>
                  <a:lnTo>
                    <a:pt x="634219" y="0"/>
                  </a:lnTo>
                  <a:cubicBezTo>
                    <a:pt x="638422" y="9169"/>
                    <a:pt x="739667" y="227707"/>
                    <a:pt x="678538" y="325133"/>
                  </a:cubicBezTo>
                  <a:cubicBezTo>
                    <a:pt x="617790" y="421794"/>
                    <a:pt x="495149" y="447774"/>
                    <a:pt x="438986" y="448156"/>
                  </a:cubicBezTo>
                  <a:cubicBezTo>
                    <a:pt x="438986" y="448156"/>
                    <a:pt x="438604" y="448156"/>
                    <a:pt x="438604" y="448156"/>
                  </a:cubicBezTo>
                  <a:cubicBezTo>
                    <a:pt x="388173" y="448156"/>
                    <a:pt x="51960" y="421794"/>
                    <a:pt x="8023" y="418355"/>
                  </a:cubicBezTo>
                  <a:lnTo>
                    <a:pt x="13372" y="633455"/>
                  </a:lnTo>
                  <a:cubicBezTo>
                    <a:pt x="37060" y="645681"/>
                    <a:pt x="265913" y="759152"/>
                    <a:pt x="497441" y="750365"/>
                  </a:cubicBezTo>
                  <a:cubicBezTo>
                    <a:pt x="740432" y="741196"/>
                    <a:pt x="905099" y="626578"/>
                    <a:pt x="906627" y="625431"/>
                  </a:cubicBezTo>
                  <a:lnTo>
                    <a:pt x="911212" y="631545"/>
                  </a:lnTo>
                  <a:cubicBezTo>
                    <a:pt x="909684" y="632691"/>
                    <a:pt x="743106" y="748837"/>
                    <a:pt x="497824" y="758006"/>
                  </a:cubicBezTo>
                  <a:cubicBezTo>
                    <a:pt x="488654" y="758006"/>
                    <a:pt x="480249" y="758388"/>
                    <a:pt x="471844" y="758388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E963F3D-3C49-4E77-B932-8CABB3F5C8EF}"/>
                </a:ext>
              </a:extLst>
            </p:cNvPr>
            <p:cNvSpPr/>
            <p:nvPr/>
          </p:nvSpPr>
          <p:spPr>
            <a:xfrm>
              <a:off x="11149038" y="2618309"/>
              <a:ext cx="282007" cy="97448"/>
            </a:xfrm>
            <a:custGeom>
              <a:avLst/>
              <a:gdLst>
                <a:gd name="connsiteX0" fmla="*/ 142147 w 282006"/>
                <a:gd name="connsiteY0" fmla="*/ 406 h 97448"/>
                <a:gd name="connsiteX1" fmla="*/ 265934 w 282006"/>
                <a:gd name="connsiteY1" fmla="*/ 24 h 97448"/>
                <a:gd name="connsiteX2" fmla="*/ 281980 w 282006"/>
                <a:gd name="connsiteY2" fmla="*/ 16070 h 97448"/>
                <a:gd name="connsiteX3" fmla="*/ 281598 w 282006"/>
                <a:gd name="connsiteY3" fmla="*/ 81020 h 97448"/>
                <a:gd name="connsiteX4" fmla="*/ 267080 w 282006"/>
                <a:gd name="connsiteY4" fmla="*/ 97449 h 97448"/>
                <a:gd name="connsiteX5" fmla="*/ 11864 w 282006"/>
                <a:gd name="connsiteY5" fmla="*/ 97067 h 97448"/>
                <a:gd name="connsiteX6" fmla="*/ 20 w 282006"/>
                <a:gd name="connsiteY6" fmla="*/ 84459 h 97448"/>
                <a:gd name="connsiteX7" fmla="*/ 20 w 282006"/>
                <a:gd name="connsiteY7" fmla="*/ 14160 h 97448"/>
                <a:gd name="connsiteX8" fmla="*/ 14539 w 282006"/>
                <a:gd name="connsiteY8" fmla="*/ 406 h 97448"/>
                <a:gd name="connsiteX9" fmla="*/ 142147 w 282006"/>
                <a:gd name="connsiteY9" fmla="*/ 406 h 97448"/>
                <a:gd name="connsiteX10" fmla="*/ 142147 w 282006"/>
                <a:gd name="connsiteY10" fmla="*/ 406 h 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06" h="97448">
                  <a:moveTo>
                    <a:pt x="142147" y="406"/>
                  </a:moveTo>
                  <a:cubicBezTo>
                    <a:pt x="183409" y="406"/>
                    <a:pt x="224672" y="788"/>
                    <a:pt x="265934" y="24"/>
                  </a:cubicBezTo>
                  <a:cubicBezTo>
                    <a:pt x="278542" y="-358"/>
                    <a:pt x="282363" y="3844"/>
                    <a:pt x="281980" y="16070"/>
                  </a:cubicBezTo>
                  <a:cubicBezTo>
                    <a:pt x="280834" y="37465"/>
                    <a:pt x="281216" y="59243"/>
                    <a:pt x="281598" y="81020"/>
                  </a:cubicBezTo>
                  <a:cubicBezTo>
                    <a:pt x="281980" y="91718"/>
                    <a:pt x="279306" y="97449"/>
                    <a:pt x="267080" y="97449"/>
                  </a:cubicBezTo>
                  <a:cubicBezTo>
                    <a:pt x="181881" y="97067"/>
                    <a:pt x="96682" y="97067"/>
                    <a:pt x="11864" y="97067"/>
                  </a:cubicBezTo>
                  <a:cubicBezTo>
                    <a:pt x="2695" y="97067"/>
                    <a:pt x="20" y="93246"/>
                    <a:pt x="20" y="84459"/>
                  </a:cubicBezTo>
                  <a:cubicBezTo>
                    <a:pt x="403" y="61153"/>
                    <a:pt x="785" y="37465"/>
                    <a:pt x="20" y="14160"/>
                  </a:cubicBezTo>
                  <a:cubicBezTo>
                    <a:pt x="-361" y="2698"/>
                    <a:pt x="4605" y="406"/>
                    <a:pt x="14539" y="406"/>
                  </a:cubicBezTo>
                  <a:cubicBezTo>
                    <a:pt x="57329" y="788"/>
                    <a:pt x="99738" y="406"/>
                    <a:pt x="142147" y="406"/>
                  </a:cubicBezTo>
                  <a:cubicBezTo>
                    <a:pt x="142147" y="406"/>
                    <a:pt x="142147" y="406"/>
                    <a:pt x="142147" y="406"/>
                  </a:cubicBezTo>
                  <a:close/>
                </a:path>
              </a:pathLst>
            </a:custGeom>
            <a:solidFill>
              <a:srgbClr val="DB2D0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2B449C3-EAF4-44FC-B096-4EF82C627395}"/>
                </a:ext>
              </a:extLst>
            </p:cNvPr>
            <p:cNvSpPr/>
            <p:nvPr/>
          </p:nvSpPr>
          <p:spPr>
            <a:xfrm>
              <a:off x="10391660" y="3052970"/>
              <a:ext cx="354189" cy="319957"/>
            </a:xfrm>
            <a:custGeom>
              <a:avLst/>
              <a:gdLst>
                <a:gd name="connsiteX0" fmla="*/ 225947 w 354188"/>
                <a:gd name="connsiteY0" fmla="*/ 319931 h 319957"/>
                <a:gd name="connsiteX1" fmla="*/ 125466 w 354188"/>
                <a:gd name="connsiteY1" fmla="*/ 310762 h 319957"/>
                <a:gd name="connsiteX2" fmla="*/ 88788 w 354188"/>
                <a:gd name="connsiteY2" fmla="*/ 285928 h 319957"/>
                <a:gd name="connsiteX3" fmla="*/ 117060 w 354188"/>
                <a:gd name="connsiteY3" fmla="*/ 243137 h 319957"/>
                <a:gd name="connsiteX4" fmla="*/ 52110 w 354188"/>
                <a:gd name="connsiteY4" fmla="*/ 235878 h 319957"/>
                <a:gd name="connsiteX5" fmla="*/ 21545 w 354188"/>
                <a:gd name="connsiteY5" fmla="*/ 212572 h 319957"/>
                <a:gd name="connsiteX6" fmla="*/ 44087 w 354188"/>
                <a:gd name="connsiteY6" fmla="*/ 177423 h 319957"/>
                <a:gd name="connsiteX7" fmla="*/ 87642 w 354188"/>
                <a:gd name="connsiteY7" fmla="*/ 167107 h 319957"/>
                <a:gd name="connsiteX8" fmla="*/ 36828 w 354188"/>
                <a:gd name="connsiteY8" fmla="*/ 158702 h 319957"/>
                <a:gd name="connsiteX9" fmla="*/ 10466 w 354188"/>
                <a:gd name="connsiteY9" fmla="*/ 133486 h 319957"/>
                <a:gd name="connsiteX10" fmla="*/ 34917 w 354188"/>
                <a:gd name="connsiteY10" fmla="*/ 101393 h 319957"/>
                <a:gd name="connsiteX11" fmla="*/ 75034 w 354188"/>
                <a:gd name="connsiteY11" fmla="*/ 90695 h 319957"/>
                <a:gd name="connsiteX12" fmla="*/ 29186 w 354188"/>
                <a:gd name="connsiteY12" fmla="*/ 84200 h 319957"/>
                <a:gd name="connsiteX13" fmla="*/ 150 w 354188"/>
                <a:gd name="connsiteY13" fmla="*/ 59366 h 319957"/>
                <a:gd name="connsiteX14" fmla="*/ 18871 w 354188"/>
                <a:gd name="connsiteY14" fmla="*/ 28802 h 319957"/>
                <a:gd name="connsiteX15" fmla="*/ 70449 w 354188"/>
                <a:gd name="connsiteY15" fmla="*/ 16194 h 319957"/>
                <a:gd name="connsiteX16" fmla="*/ 250017 w 354188"/>
                <a:gd name="connsiteY16" fmla="*/ 529 h 319957"/>
                <a:gd name="connsiteX17" fmla="*/ 295482 w 354188"/>
                <a:gd name="connsiteY17" fmla="*/ 2057 h 319957"/>
                <a:gd name="connsiteX18" fmla="*/ 320316 w 354188"/>
                <a:gd name="connsiteY18" fmla="*/ 53253 h 319957"/>
                <a:gd name="connsiteX19" fmla="*/ 326429 w 354188"/>
                <a:gd name="connsiteY19" fmla="*/ 88785 h 319957"/>
                <a:gd name="connsiteX20" fmla="*/ 323372 w 354188"/>
                <a:gd name="connsiteY20" fmla="*/ 139599 h 319957"/>
                <a:gd name="connsiteX21" fmla="*/ 324519 w 354188"/>
                <a:gd name="connsiteY21" fmla="*/ 157556 h 319957"/>
                <a:gd name="connsiteX22" fmla="*/ 332160 w 354188"/>
                <a:gd name="connsiteY22" fmla="*/ 216393 h 319957"/>
                <a:gd name="connsiteX23" fmla="*/ 321462 w 354188"/>
                <a:gd name="connsiteY23" fmla="*/ 229765 h 319957"/>
                <a:gd name="connsiteX24" fmla="*/ 353937 w 354188"/>
                <a:gd name="connsiteY24" fmla="*/ 269881 h 319957"/>
                <a:gd name="connsiteX25" fmla="*/ 312675 w 354188"/>
                <a:gd name="connsiteY25" fmla="*/ 314200 h 319957"/>
                <a:gd name="connsiteX26" fmla="*/ 225947 w 354188"/>
                <a:gd name="connsiteY26" fmla="*/ 319931 h 3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188" h="319957">
                  <a:moveTo>
                    <a:pt x="225947" y="319931"/>
                  </a:moveTo>
                  <a:cubicBezTo>
                    <a:pt x="192326" y="319167"/>
                    <a:pt x="159087" y="313436"/>
                    <a:pt x="125466" y="310762"/>
                  </a:cubicBezTo>
                  <a:cubicBezTo>
                    <a:pt x="108655" y="309615"/>
                    <a:pt x="93373" y="303502"/>
                    <a:pt x="88788" y="285928"/>
                  </a:cubicBezTo>
                  <a:cubicBezTo>
                    <a:pt x="83057" y="256127"/>
                    <a:pt x="113240" y="246193"/>
                    <a:pt x="117060" y="243137"/>
                  </a:cubicBezTo>
                  <a:cubicBezTo>
                    <a:pt x="92990" y="240463"/>
                    <a:pt x="72741" y="238934"/>
                    <a:pt x="52110" y="235878"/>
                  </a:cubicBezTo>
                  <a:cubicBezTo>
                    <a:pt x="37974" y="233968"/>
                    <a:pt x="24220" y="229765"/>
                    <a:pt x="21545" y="212572"/>
                  </a:cubicBezTo>
                  <a:cubicBezTo>
                    <a:pt x="18871" y="194615"/>
                    <a:pt x="29569" y="185064"/>
                    <a:pt x="44087" y="177423"/>
                  </a:cubicBezTo>
                  <a:cubicBezTo>
                    <a:pt x="57459" y="170546"/>
                    <a:pt x="72741" y="172456"/>
                    <a:pt x="87642" y="167107"/>
                  </a:cubicBezTo>
                  <a:cubicBezTo>
                    <a:pt x="69685" y="164051"/>
                    <a:pt x="53256" y="161758"/>
                    <a:pt x="36828" y="158702"/>
                  </a:cubicBezTo>
                  <a:cubicBezTo>
                    <a:pt x="22309" y="156409"/>
                    <a:pt x="11230" y="148768"/>
                    <a:pt x="10466" y="133486"/>
                  </a:cubicBezTo>
                  <a:cubicBezTo>
                    <a:pt x="9319" y="116675"/>
                    <a:pt x="20017" y="106742"/>
                    <a:pt x="34917" y="101393"/>
                  </a:cubicBezTo>
                  <a:cubicBezTo>
                    <a:pt x="46761" y="97572"/>
                    <a:pt x="58987" y="94898"/>
                    <a:pt x="75034" y="90695"/>
                  </a:cubicBezTo>
                  <a:cubicBezTo>
                    <a:pt x="56695" y="88021"/>
                    <a:pt x="42941" y="86493"/>
                    <a:pt x="29186" y="84200"/>
                  </a:cubicBezTo>
                  <a:cubicBezTo>
                    <a:pt x="14668" y="81908"/>
                    <a:pt x="1296" y="76177"/>
                    <a:pt x="150" y="59366"/>
                  </a:cubicBezTo>
                  <a:cubicBezTo>
                    <a:pt x="-996" y="42938"/>
                    <a:pt x="4353" y="34150"/>
                    <a:pt x="18871" y="28802"/>
                  </a:cubicBezTo>
                  <a:cubicBezTo>
                    <a:pt x="36064" y="21925"/>
                    <a:pt x="61279" y="16958"/>
                    <a:pt x="70449" y="16194"/>
                  </a:cubicBezTo>
                  <a:cubicBezTo>
                    <a:pt x="115532" y="15047"/>
                    <a:pt x="238555" y="529"/>
                    <a:pt x="250017" y="529"/>
                  </a:cubicBezTo>
                  <a:cubicBezTo>
                    <a:pt x="265299" y="529"/>
                    <a:pt x="280582" y="-1381"/>
                    <a:pt x="295482" y="2057"/>
                  </a:cubicBezTo>
                  <a:cubicBezTo>
                    <a:pt x="322608" y="8170"/>
                    <a:pt x="333306" y="29184"/>
                    <a:pt x="320316" y="53253"/>
                  </a:cubicBezTo>
                  <a:cubicBezTo>
                    <a:pt x="312675" y="67772"/>
                    <a:pt x="308090" y="77323"/>
                    <a:pt x="326429" y="88785"/>
                  </a:cubicBezTo>
                  <a:cubicBezTo>
                    <a:pt x="340947" y="97954"/>
                    <a:pt x="338655" y="118968"/>
                    <a:pt x="323372" y="139599"/>
                  </a:cubicBezTo>
                  <a:cubicBezTo>
                    <a:pt x="318024" y="146858"/>
                    <a:pt x="315349" y="150679"/>
                    <a:pt x="324519" y="157556"/>
                  </a:cubicBezTo>
                  <a:cubicBezTo>
                    <a:pt x="348970" y="174366"/>
                    <a:pt x="350881" y="192705"/>
                    <a:pt x="332160" y="216393"/>
                  </a:cubicBezTo>
                  <a:cubicBezTo>
                    <a:pt x="328721" y="220596"/>
                    <a:pt x="325283" y="225180"/>
                    <a:pt x="321462" y="229765"/>
                  </a:cubicBezTo>
                  <a:cubicBezTo>
                    <a:pt x="347060" y="239316"/>
                    <a:pt x="355847" y="250778"/>
                    <a:pt x="353937" y="269881"/>
                  </a:cubicBezTo>
                  <a:cubicBezTo>
                    <a:pt x="351263" y="295861"/>
                    <a:pt x="337891" y="309233"/>
                    <a:pt x="312675" y="314200"/>
                  </a:cubicBezTo>
                  <a:cubicBezTo>
                    <a:pt x="302359" y="316493"/>
                    <a:pt x="244286" y="320313"/>
                    <a:pt x="225947" y="319931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CFFC99D-E169-4DE6-8B89-2454A8FB8390}"/>
                </a:ext>
              </a:extLst>
            </p:cNvPr>
            <p:cNvSpPr/>
            <p:nvPr/>
          </p:nvSpPr>
          <p:spPr>
            <a:xfrm>
              <a:off x="9397308" y="544131"/>
              <a:ext cx="3820" cy="3820"/>
            </a:xfrm>
            <a:custGeom>
              <a:avLst/>
              <a:gdLst/>
              <a:ahLst/>
              <a:cxnLst/>
              <a:rect l="l" t="t" r="r" b="b"/>
              <a:pathLst>
                <a:path w="3820" h="3820"/>
              </a:pathLst>
            </a:custGeom>
            <a:solidFill>
              <a:srgbClr val="F1F1F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793D864-47F2-409B-90F9-A1EB6D944067}"/>
                </a:ext>
              </a:extLst>
            </p:cNvPr>
            <p:cNvSpPr/>
            <p:nvPr/>
          </p:nvSpPr>
          <p:spPr>
            <a:xfrm>
              <a:off x="11015515" y="2029191"/>
              <a:ext cx="295382" cy="346991"/>
            </a:xfrm>
            <a:custGeom>
              <a:avLst/>
              <a:gdLst>
                <a:gd name="connsiteX0" fmla="*/ 118245 w 295382"/>
                <a:gd name="connsiteY0" fmla="*/ 129524 h 346991"/>
                <a:gd name="connsiteX1" fmla="*/ 13178 w 295382"/>
                <a:gd name="connsiteY1" fmla="*/ 190271 h 346991"/>
                <a:gd name="connsiteX2" fmla="*/ 952 w 295382"/>
                <a:gd name="connsiteY2" fmla="*/ 205172 h 346991"/>
                <a:gd name="connsiteX3" fmla="*/ 94175 w 295382"/>
                <a:gd name="connsiteY3" fmla="*/ 343859 h 346991"/>
                <a:gd name="connsiteX4" fmla="*/ 221783 w 295382"/>
                <a:gd name="connsiteY4" fmla="*/ 241467 h 346991"/>
                <a:gd name="connsiteX5" fmla="*/ 290936 w 295382"/>
                <a:gd name="connsiteY5" fmla="*/ 129906 h 346991"/>
                <a:gd name="connsiteX6" fmla="*/ 272597 w 295382"/>
                <a:gd name="connsiteY6" fmla="*/ 40122 h 346991"/>
                <a:gd name="connsiteX7" fmla="*/ 174408 w 295382"/>
                <a:gd name="connsiteY7" fmla="*/ 6 h 346991"/>
                <a:gd name="connsiteX8" fmla="*/ 155305 w 295382"/>
                <a:gd name="connsiteY8" fmla="*/ 19873 h 346991"/>
                <a:gd name="connsiteX9" fmla="*/ 118245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18245" y="129524"/>
                  </a:moveTo>
                  <a:cubicBezTo>
                    <a:pt x="88444" y="158942"/>
                    <a:pt x="52149" y="176517"/>
                    <a:pt x="13178" y="190271"/>
                  </a:cubicBezTo>
                  <a:cubicBezTo>
                    <a:pt x="5537" y="192946"/>
                    <a:pt x="-2868" y="195620"/>
                    <a:pt x="952" y="205172"/>
                  </a:cubicBezTo>
                  <a:cubicBezTo>
                    <a:pt x="4009" y="213195"/>
                    <a:pt x="62464" y="370985"/>
                    <a:pt x="94175" y="343859"/>
                  </a:cubicBezTo>
                  <a:cubicBezTo>
                    <a:pt x="138494" y="311766"/>
                    <a:pt x="184341" y="281966"/>
                    <a:pt x="221783" y="241467"/>
                  </a:cubicBezTo>
                  <a:cubicBezTo>
                    <a:pt x="252348" y="208610"/>
                    <a:pt x="278328" y="173079"/>
                    <a:pt x="290936" y="129906"/>
                  </a:cubicBezTo>
                  <a:cubicBezTo>
                    <a:pt x="298195" y="104308"/>
                    <a:pt x="299341" y="58843"/>
                    <a:pt x="272597" y="40122"/>
                  </a:cubicBezTo>
                  <a:cubicBezTo>
                    <a:pt x="243178" y="18727"/>
                    <a:pt x="213378" y="-376"/>
                    <a:pt x="174408" y="6"/>
                  </a:cubicBezTo>
                  <a:cubicBezTo>
                    <a:pt x="159125" y="388"/>
                    <a:pt x="153776" y="4972"/>
                    <a:pt x="155305" y="19873"/>
                  </a:cubicBezTo>
                  <a:cubicBezTo>
                    <a:pt x="157597" y="50055"/>
                    <a:pt x="127032" y="121118"/>
                    <a:pt x="118245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435" y="245176"/>
            <a:ext cx="11372291" cy="724247"/>
          </a:xfrm>
        </p:spPr>
        <p:txBody>
          <a:bodyPr/>
          <a:lstStyle/>
          <a:p>
            <a:pPr algn="ctr" rtl="1"/>
            <a:r>
              <a:rPr lang="he-IL" b="1" dirty="0"/>
              <a:t>עובדה</a:t>
            </a:r>
            <a:endParaRPr lang="en-US" b="1" dirty="0"/>
          </a:p>
        </p:txBody>
      </p:sp>
      <p:sp>
        <p:nvSpPr>
          <p:cNvPr id="56" name="תיבת טקסט 55">
            <a:extLst>
              <a:ext uri="{FF2B5EF4-FFF2-40B4-BE49-F238E27FC236}">
                <a16:creationId xmlns:a16="http://schemas.microsoft.com/office/drawing/2014/main" id="{D96D0307-1732-4071-B23B-3EF6DAD9DC5A}"/>
              </a:ext>
            </a:extLst>
          </p:cNvPr>
          <p:cNvSpPr txBox="1"/>
          <p:nvPr/>
        </p:nvSpPr>
        <p:spPr>
          <a:xfrm>
            <a:off x="4299919" y="1613118"/>
            <a:ext cx="66123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he-IL" sz="2800" b="1" dirty="0"/>
              <a:t>תיאור של מצב קיים שקרה במציאות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he-IL" sz="2800" b="1" dirty="0"/>
              <a:t>בלי תוספת של תיאור או התרשמות אישית.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he-IL" sz="2800" b="1" dirty="0"/>
              <a:t>מקרה ודאי, דבר שקרה ממש, בלי תוספת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he-IL" sz="2800" b="1" dirty="0"/>
              <a:t>של פרשנות.</a:t>
            </a:r>
            <a:endParaRPr lang="en-US" sz="2800" b="1" dirty="0"/>
          </a:p>
        </p:txBody>
      </p:sp>
      <p:sp>
        <p:nvSpPr>
          <p:cNvPr id="58" name="תיבת טקסט 57">
            <a:extLst>
              <a:ext uri="{FF2B5EF4-FFF2-40B4-BE49-F238E27FC236}">
                <a16:creationId xmlns:a16="http://schemas.microsoft.com/office/drawing/2014/main" id="{080EC8BB-F3CE-4B25-B840-7DE7756269F0}"/>
              </a:ext>
            </a:extLst>
          </p:cNvPr>
          <p:cNvSpPr txBox="1"/>
          <p:nvPr/>
        </p:nvSpPr>
        <p:spPr>
          <a:xfrm>
            <a:off x="4226880" y="3776183"/>
            <a:ext cx="60983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eaLnBrk="1" hangingPunct="1"/>
            <a:r>
              <a:rPr lang="he-IL" altLang="he-IL" sz="2800" b="1" dirty="0">
                <a:solidFill>
                  <a:srgbClr val="92D050"/>
                </a:solidFill>
              </a:rPr>
              <a:t>ניסוח העובדה :</a:t>
            </a:r>
          </a:p>
          <a:p>
            <a:pPr algn="ctr" rtl="1" eaLnBrk="1" hangingPunct="1"/>
            <a:r>
              <a:rPr lang="he-IL" altLang="he-IL" sz="2800" b="1" dirty="0"/>
              <a:t>ידוע כי..</a:t>
            </a:r>
          </a:p>
          <a:p>
            <a:pPr algn="ctr" rtl="1" eaLnBrk="1" hangingPunct="1"/>
            <a:r>
              <a:rPr lang="he-IL" altLang="he-IL" sz="2800" b="1" dirty="0"/>
              <a:t>על פי מחקרים..</a:t>
            </a:r>
          </a:p>
          <a:p>
            <a:pPr algn="ctr" rtl="1" eaLnBrk="1" hangingPunct="1"/>
            <a:r>
              <a:rPr lang="he-IL" altLang="he-IL" sz="2800" b="1" dirty="0"/>
              <a:t>בבדיקה שנעשתה התברר כי..</a:t>
            </a:r>
          </a:p>
          <a:p>
            <a:pPr algn="ctr" rtl="1" eaLnBrk="1" hangingPunct="1"/>
            <a:r>
              <a:rPr lang="he-IL" altLang="he-IL" sz="2800" b="1" dirty="0"/>
              <a:t>בקטע נאמר כי..</a:t>
            </a:r>
          </a:p>
        </p:txBody>
      </p:sp>
      <p:pic>
        <p:nvPicPr>
          <p:cNvPr id="59" name="תמונה 58">
            <a:hlinkClick r:id="rId2"/>
            <a:extLst>
              <a:ext uri="{FF2B5EF4-FFF2-40B4-BE49-F238E27FC236}">
                <a16:creationId xmlns:a16="http://schemas.microsoft.com/office/drawing/2014/main" id="{9CF6BDB2-94AF-427F-85B8-06D71E2F0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7">
            <a:extLst>
              <a:ext uri="{FF2B5EF4-FFF2-40B4-BE49-F238E27FC236}">
                <a16:creationId xmlns:a16="http://schemas.microsoft.com/office/drawing/2014/main" id="{5BBE5122-B047-4938-8A71-85BB94262221}"/>
              </a:ext>
            </a:extLst>
          </p:cNvPr>
          <p:cNvSpPr txBox="1"/>
          <p:nvPr/>
        </p:nvSpPr>
        <p:spPr>
          <a:xfrm>
            <a:off x="3339421" y="1416288"/>
            <a:ext cx="6042013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he-IL" altLang="ko-KR" sz="8000" b="1" dirty="0">
                <a:solidFill>
                  <a:schemeClr val="bg1"/>
                </a:solidFill>
                <a:cs typeface="Arial" pitchFamily="34" charset="0"/>
              </a:rPr>
              <a:t>שלוש </a:t>
            </a:r>
            <a:r>
              <a:rPr lang="he-IL" altLang="ko-KR" sz="8000" b="1" dirty="0">
                <a:solidFill>
                  <a:schemeClr val="accent3"/>
                </a:solidFill>
                <a:cs typeface="Arial" pitchFamily="34" charset="0"/>
              </a:rPr>
              <a:t>עובדות</a:t>
            </a:r>
            <a:r>
              <a:rPr lang="he-IL" altLang="ko-KR" sz="8000" b="1" dirty="0">
                <a:solidFill>
                  <a:schemeClr val="bg1"/>
                </a:solidFill>
                <a:cs typeface="Arial" pitchFamily="34" charset="0"/>
              </a:rPr>
              <a:t> חשובות על הכרת תודה</a:t>
            </a:r>
            <a:endParaRPr lang="ko-KR" altLang="en-US" sz="8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לב 2">
            <a:extLst>
              <a:ext uri="{FF2B5EF4-FFF2-40B4-BE49-F238E27FC236}">
                <a16:creationId xmlns:a16="http://schemas.microsoft.com/office/drawing/2014/main" id="{E22D79B4-02FA-4454-A15B-734DA63B2537}"/>
              </a:ext>
            </a:extLst>
          </p:cNvPr>
          <p:cNvSpPr/>
          <p:nvPr/>
        </p:nvSpPr>
        <p:spPr>
          <a:xfrm>
            <a:off x="2694154" y="4334466"/>
            <a:ext cx="958965" cy="867474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1C106C1-DE37-4D26-9CF0-A40CDDA7A418}"/>
              </a:ext>
            </a:extLst>
          </p:cNvPr>
          <p:cNvSpPr txBox="1"/>
          <p:nvPr/>
        </p:nvSpPr>
        <p:spPr>
          <a:xfrm>
            <a:off x="3401782" y="5598942"/>
            <a:ext cx="378020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מתוך הערך: הכרת הטוב </a:t>
            </a:r>
            <a:r>
              <a:rPr lang="he-IL" dirty="0" err="1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בויקיפדיה</a:t>
            </a:r>
            <a:endParaRPr lang="he-IL" dirty="0">
              <a:solidFill>
                <a:srgbClr val="0000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 rtl="1"/>
            <a:r>
              <a:rPr lang="he-IL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בתוכן העניינים: חקר התודה בפסיכולוגיה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5" name="תמונה 4">
            <a:hlinkClick r:id="rId3"/>
            <a:extLst>
              <a:ext uri="{FF2B5EF4-FFF2-40B4-BE49-F238E27FC236}">
                <a16:creationId xmlns:a16="http://schemas.microsoft.com/office/drawing/2014/main" id="{ED0516E3-C2B1-4FE8-8269-ABCEFC625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84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A9B789-D832-427A-8AF3-EF20A11E1688}"/>
              </a:ext>
            </a:extLst>
          </p:cNvPr>
          <p:cNvSpPr txBox="1"/>
          <p:nvPr/>
        </p:nvSpPr>
        <p:spPr>
          <a:xfrm>
            <a:off x="7968337" y="346497"/>
            <a:ext cx="3781144" cy="53860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4400" b="1" dirty="0">
                <a:solidFill>
                  <a:schemeClr val="accent2"/>
                </a:solidFill>
                <a:cs typeface="Arial" pitchFamily="34" charset="0"/>
              </a:rPr>
              <a:t>1</a:t>
            </a:r>
            <a:endParaRPr lang="ko-KR" altLang="en-US" sz="3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7ADC41-ED58-4D24-8B27-6AE124F4E6F3}"/>
              </a:ext>
            </a:extLst>
          </p:cNvPr>
          <p:cNvSpPr/>
          <p:nvPr/>
        </p:nvSpPr>
        <p:spPr>
          <a:xfrm rot="20630386">
            <a:off x="4493906" y="3341298"/>
            <a:ext cx="225139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COVID-19</a:t>
            </a:r>
            <a:endParaRPr lang="ko-KR" alt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לב 10">
            <a:extLst>
              <a:ext uri="{FF2B5EF4-FFF2-40B4-BE49-F238E27FC236}">
                <a16:creationId xmlns:a16="http://schemas.microsoft.com/office/drawing/2014/main" id="{7AD00418-9094-4371-94AF-4B8F4BF40281}"/>
              </a:ext>
            </a:extLst>
          </p:cNvPr>
          <p:cNvSpPr/>
          <p:nvPr/>
        </p:nvSpPr>
        <p:spPr>
          <a:xfrm>
            <a:off x="5143627" y="4006046"/>
            <a:ext cx="958965" cy="867474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>
            <a:hlinkClick r:id="rId2"/>
            <a:extLst>
              <a:ext uri="{FF2B5EF4-FFF2-40B4-BE49-F238E27FC236}">
                <a16:creationId xmlns:a16="http://schemas.microsoft.com/office/drawing/2014/main" id="{8C1C0A07-B02A-4DF4-98DC-E1404D612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4364736" y="599327"/>
            <a:ext cx="7827265" cy="1056227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AC83A9-E230-4F70-82D6-EF52AE0F3E6A}"/>
              </a:ext>
            </a:extLst>
          </p:cNvPr>
          <p:cNvSpPr txBox="1"/>
          <p:nvPr/>
        </p:nvSpPr>
        <p:spPr>
          <a:xfrm>
            <a:off x="5053337" y="665775"/>
            <a:ext cx="698860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he-IL" altLang="ko-KR" sz="5400" dirty="0">
                <a:solidFill>
                  <a:schemeClr val="bg1"/>
                </a:solidFill>
                <a:cs typeface="Arial" pitchFamily="34" charset="0"/>
              </a:rPr>
              <a:t>הגדרה להכרת תודה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D2F77524-3C42-42BD-AAF3-02B9679FCBA5}"/>
              </a:ext>
            </a:extLst>
          </p:cNvPr>
          <p:cNvSpPr txBox="1"/>
          <p:nvPr/>
        </p:nvSpPr>
        <p:spPr>
          <a:xfrm>
            <a:off x="3137095" y="2433167"/>
            <a:ext cx="8904850" cy="38472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במחקרים שונים בחנו את חוויית התודה באופן מדעי, במסגרת ה</a:t>
            </a:r>
            <a:r>
              <a:rPr lang="he-IL" sz="4000" b="0" i="0" u="none" strike="noStrike" dirty="0">
                <a:solidFill>
                  <a:srgbClr val="5A3696"/>
                </a:solidFill>
                <a:effectLst/>
                <a:latin typeface="Arial" panose="020B0604020202020204" pitchFamily="34" charset="0"/>
                <a:hlinkClick r:id="rId2" tooltip="פסיכולוגיה חיובית"/>
              </a:rPr>
              <a:t>פסיכולוגיה החיובית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e-IL" sz="4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אומר</a:t>
            </a:r>
            <a:r>
              <a:rPr lang="he-IL" sz="4000" b="0" i="0" u="none" strike="noStrike" dirty="0" err="1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3" tooltip="רוברט אמונס (הדף אינו קיים)"/>
              </a:rPr>
              <a:t>רוברט</a:t>
            </a:r>
            <a:r>
              <a:rPr lang="he-IL" sz="4000" b="0" i="0" u="none" strike="noStrike" dirty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3" tooltip="רוברט אמונס (הדף אינו קיים)"/>
              </a:rPr>
              <a:t> </a:t>
            </a:r>
            <a:r>
              <a:rPr lang="he-IL" sz="4400" b="0" i="0" u="none" strike="noStrike" dirty="0" err="1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3" tooltip="רוברט אמונס (הדף אינו קיים)"/>
              </a:rPr>
              <a:t>אמשונס</a:t>
            </a:r>
            <a:r>
              <a:rPr lang="he-IL" sz="4000" b="0" i="0" u="none" strike="noStrike" dirty="0">
                <a:solidFill>
                  <a:srgbClr val="A5585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בין השאר, אף על פי שהכרת תודה היא תופעה שנראית פשוטה ומובנת מאליה, היא למעשה מורכבת ביותר ורבים מתעלמים ממנה. </a:t>
            </a:r>
            <a:endParaRPr lang="he-IL" sz="4000" b="0" i="0" dirty="0">
              <a:solidFill>
                <a:schemeClr val="accent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>
            <a:hlinkClick r:id="rId4"/>
            <a:extLst>
              <a:ext uri="{FF2B5EF4-FFF2-40B4-BE49-F238E27FC236}">
                <a16:creationId xmlns:a16="http://schemas.microsoft.com/office/drawing/2014/main" id="{F967BDEB-EDDA-4459-834E-3BF5AF33C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41A0381-06F2-4292-8197-325D2118D98B}"/>
              </a:ext>
            </a:extLst>
          </p:cNvPr>
          <p:cNvSpPr txBox="1"/>
          <p:nvPr/>
        </p:nvSpPr>
        <p:spPr>
          <a:xfrm>
            <a:off x="4364736" y="1655554"/>
            <a:ext cx="15066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tx2"/>
                </a:solidFill>
              </a:rPr>
              <a:t>מתוך ויקיפדיה</a:t>
            </a:r>
          </a:p>
        </p:txBody>
      </p:sp>
    </p:spTree>
    <p:extLst>
      <p:ext uri="{BB962C8B-B14F-4D97-AF65-F5344CB8AC3E}">
        <p14:creationId xmlns:p14="http://schemas.microsoft.com/office/powerpoint/2010/main" val="75122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4364736" y="599327"/>
            <a:ext cx="7827265" cy="1056227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AC83A9-E230-4F70-82D6-EF52AE0F3E6A}"/>
              </a:ext>
            </a:extLst>
          </p:cNvPr>
          <p:cNvSpPr txBox="1"/>
          <p:nvPr/>
        </p:nvSpPr>
        <p:spPr>
          <a:xfrm>
            <a:off x="5053337" y="665775"/>
            <a:ext cx="698860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he-IL" altLang="ko-KR" sz="5400" dirty="0">
                <a:solidFill>
                  <a:schemeClr val="bg1"/>
                </a:solidFill>
                <a:cs typeface="Arial" pitchFamily="34" charset="0"/>
              </a:rPr>
              <a:t>הגדרה להכרת תודה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D2F77524-3C42-42BD-AAF3-02B9679FCBA5}"/>
              </a:ext>
            </a:extLst>
          </p:cNvPr>
          <p:cNvSpPr txBox="1"/>
          <p:nvPr/>
        </p:nvSpPr>
        <p:spPr>
          <a:xfrm>
            <a:off x="3137095" y="2433167"/>
            <a:ext cx="8904850" cy="38472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במחקרים שונים בחנו את חוויית התודה באופן מדעי, במסגרת ה</a:t>
            </a:r>
            <a:r>
              <a:rPr lang="he-IL" sz="4000" b="0" i="0" u="none" strike="noStrike" dirty="0">
                <a:solidFill>
                  <a:srgbClr val="5A3696"/>
                </a:solidFill>
                <a:effectLst/>
                <a:latin typeface="Arial" panose="020B0604020202020204" pitchFamily="34" charset="0"/>
                <a:hlinkClick r:id="rId2" tooltip="פסיכולוגיה חיובית"/>
              </a:rPr>
              <a:t>פסיכולוגיה החיובית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e-IL" sz="4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אומר</a:t>
            </a:r>
            <a:r>
              <a:rPr lang="he-IL" sz="4000" b="0" i="0" u="none" strike="noStrike" dirty="0" err="1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3" tooltip="רוברט אמונס (הדף אינו קיים)"/>
              </a:rPr>
              <a:t>רוברט</a:t>
            </a:r>
            <a:r>
              <a:rPr lang="he-IL" sz="4000" b="0" i="0" u="none" strike="noStrike" dirty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3" tooltip="רוברט אמונס (הדף אינו קיים)"/>
              </a:rPr>
              <a:t> </a:t>
            </a:r>
            <a:r>
              <a:rPr lang="he-IL" sz="4400" b="0" i="0" u="none" strike="noStrike" dirty="0" err="1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3" tooltip="רוברט אמונס (הדף אינו קיים)"/>
              </a:rPr>
              <a:t>אמשונס</a:t>
            </a:r>
            <a:r>
              <a:rPr lang="he-IL" sz="4000" b="0" i="0" u="none" strike="noStrike" dirty="0">
                <a:solidFill>
                  <a:srgbClr val="A5585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בין השאר, </a:t>
            </a:r>
            <a:r>
              <a:rPr lang="he-IL" sz="4000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אף על פי שהכרת תודה היא תופעה שנראית פשוטה ומובנת מאליה, היא למעשה מורכבת ביותר ורבים מתעלמים ממנה. </a:t>
            </a:r>
            <a:endParaRPr lang="he-IL" sz="4000" b="0" i="0" dirty="0">
              <a:solidFill>
                <a:schemeClr val="accent3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pic>
        <p:nvPicPr>
          <p:cNvPr id="5" name="תמונה 4">
            <a:hlinkClick r:id="rId4"/>
            <a:extLst>
              <a:ext uri="{FF2B5EF4-FFF2-40B4-BE49-F238E27FC236}">
                <a16:creationId xmlns:a16="http://schemas.microsoft.com/office/drawing/2014/main" id="{2B9D7D23-CCE8-4A95-B4C7-05536DCA83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FD25ECB-EDFE-40EE-9C43-926AFCC629FD}"/>
              </a:ext>
            </a:extLst>
          </p:cNvPr>
          <p:cNvSpPr txBox="1"/>
          <p:nvPr/>
        </p:nvSpPr>
        <p:spPr>
          <a:xfrm>
            <a:off x="4364736" y="1655554"/>
            <a:ext cx="15066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tx2"/>
                </a:solidFill>
              </a:rPr>
              <a:t>מתוך ויקיפדיה</a:t>
            </a:r>
          </a:p>
        </p:txBody>
      </p:sp>
    </p:spTree>
    <p:extLst>
      <p:ext uri="{BB962C8B-B14F-4D97-AF65-F5344CB8AC3E}">
        <p14:creationId xmlns:p14="http://schemas.microsoft.com/office/powerpoint/2010/main" val="2227612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A9B789-D832-427A-8AF3-EF20A11E1688}"/>
              </a:ext>
            </a:extLst>
          </p:cNvPr>
          <p:cNvSpPr txBox="1"/>
          <p:nvPr/>
        </p:nvSpPr>
        <p:spPr>
          <a:xfrm>
            <a:off x="7968337" y="346497"/>
            <a:ext cx="3781144" cy="53860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44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3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7ADC41-ED58-4D24-8B27-6AE124F4E6F3}"/>
              </a:ext>
            </a:extLst>
          </p:cNvPr>
          <p:cNvSpPr/>
          <p:nvPr/>
        </p:nvSpPr>
        <p:spPr>
          <a:xfrm rot="20630386">
            <a:off x="4493906" y="3341298"/>
            <a:ext cx="225139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COVID-19</a:t>
            </a:r>
            <a:endParaRPr lang="ko-KR" altLang="en-US" sz="3200" dirty="0">
              <a:solidFill>
                <a:schemeClr val="accent1"/>
              </a:solidFill>
            </a:endParaRPr>
          </a:p>
        </p:txBody>
      </p:sp>
      <p:sp>
        <p:nvSpPr>
          <p:cNvPr id="6" name="לב 5">
            <a:extLst>
              <a:ext uri="{FF2B5EF4-FFF2-40B4-BE49-F238E27FC236}">
                <a16:creationId xmlns:a16="http://schemas.microsoft.com/office/drawing/2014/main" id="{930B240C-9080-46A6-ACA7-DF9B8045D937}"/>
              </a:ext>
            </a:extLst>
          </p:cNvPr>
          <p:cNvSpPr/>
          <p:nvPr/>
        </p:nvSpPr>
        <p:spPr>
          <a:xfrm>
            <a:off x="5240407" y="4069345"/>
            <a:ext cx="958965" cy="867474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hlinkClick r:id="rId2"/>
            <a:extLst>
              <a:ext uri="{FF2B5EF4-FFF2-40B4-BE49-F238E27FC236}">
                <a16:creationId xmlns:a16="http://schemas.microsoft.com/office/drawing/2014/main" id="{BFAF1429-FE97-4AF2-A41D-3A55ED681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79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4364736" y="599327"/>
            <a:ext cx="7827265" cy="1056227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AC83A9-E230-4F70-82D6-EF52AE0F3E6A}"/>
              </a:ext>
            </a:extLst>
          </p:cNvPr>
          <p:cNvSpPr txBox="1"/>
          <p:nvPr/>
        </p:nvSpPr>
        <p:spPr>
          <a:xfrm>
            <a:off x="5053337" y="665775"/>
            <a:ext cx="698860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he-IL" altLang="ko-KR" sz="5400" dirty="0">
                <a:solidFill>
                  <a:schemeClr val="bg1"/>
                </a:solidFill>
                <a:cs typeface="Arial" pitchFamily="34" charset="0"/>
              </a:rPr>
              <a:t>הגדרה להכרת תודה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D2F77524-3C42-42BD-AAF3-02B9679FCBA5}"/>
              </a:ext>
            </a:extLst>
          </p:cNvPr>
          <p:cNvSpPr txBox="1"/>
          <p:nvPr/>
        </p:nvSpPr>
        <p:spPr>
          <a:xfrm>
            <a:off x="3137095" y="2433167"/>
            <a:ext cx="8904850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he-IL" sz="4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אמונס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כותב גם שלמרות שאנשים רבים מתקשים, שוכחים או מתנגדים להכיר תודה לעיתים קרובות, הכרת תודה נמצאה מחקרית כאחד הגורמים החשובים ב</a:t>
            </a:r>
            <a:r>
              <a:rPr lang="he-IL" sz="4000" b="0" i="0" u="none" strike="noStrike" dirty="0">
                <a:solidFill>
                  <a:srgbClr val="5A3696"/>
                </a:solidFill>
                <a:effectLst/>
                <a:latin typeface="Arial" panose="020B0604020202020204" pitchFamily="34" charset="0"/>
                <a:hlinkClick r:id="rId2" tooltip="בריאות הנפש"/>
              </a:rPr>
              <a:t>בריאות נפשית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כגורם השני בעוצמתו ה</a:t>
            </a:r>
            <a:r>
              <a:rPr lang="he-IL" sz="4000" b="0" i="0" u="none" strike="noStrike" dirty="0">
                <a:solidFill>
                  <a:srgbClr val="5A3696"/>
                </a:solidFill>
                <a:effectLst/>
                <a:latin typeface="Arial" panose="020B0604020202020204" pitchFamily="34" charset="0"/>
                <a:hlinkClick r:id="rId3" tooltip="שיטות מחקר"/>
              </a:rPr>
              <a:t>מנבא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he-IL" sz="4000" b="0" i="0" u="none" strike="noStrike" dirty="0">
                <a:solidFill>
                  <a:srgbClr val="5A3696"/>
                </a:solidFill>
                <a:effectLst/>
                <a:latin typeface="Arial" panose="020B0604020202020204" pitchFamily="34" charset="0"/>
                <a:hlinkClick r:id="rId4" tooltip="אושר"/>
              </a:rPr>
              <a:t>אושר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וכפעילות שעשויה לתרום במידה רבה לאושר</a:t>
            </a:r>
            <a:r>
              <a:rPr lang="he-IL" sz="4000" b="0" i="0" u="none" strike="noStrike" baseline="30000" dirty="0">
                <a:solidFill>
                  <a:srgbClr val="5A3696"/>
                </a:solidFill>
                <a:effectLst/>
                <a:latin typeface="Arial" panose="020B0604020202020204" pitchFamily="34" charset="0"/>
                <a:hlinkClick r:id="rId5"/>
              </a:rPr>
              <a:t>[4]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..</a:t>
            </a:r>
            <a:endParaRPr lang="he-IL" sz="4000" b="0" i="0" dirty="0">
              <a:solidFill>
                <a:schemeClr val="accent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>
            <a:hlinkClick r:id="rId6"/>
            <a:extLst>
              <a:ext uri="{FF2B5EF4-FFF2-40B4-BE49-F238E27FC236}">
                <a16:creationId xmlns:a16="http://schemas.microsoft.com/office/drawing/2014/main" id="{8A7B9BE8-EB7C-4097-BC2C-712A17BFB3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E1E0F76-3F5E-4A7C-A180-183F4EC0A605}"/>
              </a:ext>
            </a:extLst>
          </p:cNvPr>
          <p:cNvSpPr txBox="1"/>
          <p:nvPr/>
        </p:nvSpPr>
        <p:spPr>
          <a:xfrm>
            <a:off x="4364736" y="1655554"/>
            <a:ext cx="15066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tx2"/>
                </a:solidFill>
              </a:rPr>
              <a:t>מתוך ויקיפדיה</a:t>
            </a:r>
          </a:p>
        </p:txBody>
      </p:sp>
    </p:spTree>
    <p:extLst>
      <p:ext uri="{BB962C8B-B14F-4D97-AF65-F5344CB8AC3E}">
        <p14:creationId xmlns:p14="http://schemas.microsoft.com/office/powerpoint/2010/main" val="3657608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4364736" y="599327"/>
            <a:ext cx="7827265" cy="1056227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AC83A9-E230-4F70-82D6-EF52AE0F3E6A}"/>
              </a:ext>
            </a:extLst>
          </p:cNvPr>
          <p:cNvSpPr txBox="1"/>
          <p:nvPr/>
        </p:nvSpPr>
        <p:spPr>
          <a:xfrm>
            <a:off x="5053337" y="665775"/>
            <a:ext cx="698860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he-IL" altLang="ko-KR" sz="5400" dirty="0">
                <a:solidFill>
                  <a:schemeClr val="bg1"/>
                </a:solidFill>
                <a:cs typeface="Arial" pitchFamily="34" charset="0"/>
              </a:rPr>
              <a:t>הגדרה להכרת תודה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D2F77524-3C42-42BD-AAF3-02B9679FCBA5}"/>
              </a:ext>
            </a:extLst>
          </p:cNvPr>
          <p:cNvSpPr txBox="1"/>
          <p:nvPr/>
        </p:nvSpPr>
        <p:spPr>
          <a:xfrm>
            <a:off x="3137095" y="2433167"/>
            <a:ext cx="8904850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he-IL" sz="4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אמונס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כותב גם שלמרות שאנשים רבים מתקשים, שוכחים או מתנגדים להכיר תודה לעיתים קרובות, הכרת תודה נמצאה מחקרית כאחד הגורמים החשובים </a:t>
            </a:r>
            <a:r>
              <a:rPr lang="he-IL" sz="4000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ב</a:t>
            </a:r>
            <a:r>
              <a:rPr lang="he-IL" sz="4000" b="0" i="0" u="none" strike="noStrike" dirty="0">
                <a:solidFill>
                  <a:srgbClr val="5A3696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hlinkClick r:id="rId2" tooltip="בריאות הנפש"/>
              </a:rPr>
              <a:t>בריאות נפשית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כגורם השני בעוצמתו ה</a:t>
            </a:r>
            <a:r>
              <a:rPr lang="he-IL" sz="4000" b="0" i="0" u="none" strike="noStrike" dirty="0">
                <a:solidFill>
                  <a:srgbClr val="5A3696"/>
                </a:solidFill>
                <a:effectLst/>
                <a:latin typeface="Arial" panose="020B0604020202020204" pitchFamily="34" charset="0"/>
                <a:hlinkClick r:id="rId3" tooltip="שיטות מחקר"/>
              </a:rPr>
              <a:t>מנבא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he-IL" sz="4000" b="0" i="0" u="none" strike="noStrike" dirty="0">
                <a:solidFill>
                  <a:srgbClr val="5A3696"/>
                </a:solidFill>
                <a:effectLst/>
                <a:latin typeface="Arial" panose="020B0604020202020204" pitchFamily="34" charset="0"/>
                <a:hlinkClick r:id="rId4" tooltip="אושר"/>
              </a:rPr>
              <a:t>אושר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וכפעילות שעשויה לתרום במידה רבה </a:t>
            </a:r>
            <a:r>
              <a:rPr lang="he-IL" sz="4000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לאושר</a:t>
            </a:r>
            <a:r>
              <a:rPr lang="he-IL" sz="4000" b="0" i="0" u="none" strike="noStrike" baseline="30000" dirty="0">
                <a:solidFill>
                  <a:srgbClr val="5A3696"/>
                </a:solidFill>
                <a:effectLst/>
                <a:latin typeface="Arial" panose="020B0604020202020204" pitchFamily="34" charset="0"/>
                <a:hlinkClick r:id="rId5"/>
              </a:rPr>
              <a:t>[4]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..</a:t>
            </a:r>
            <a:endParaRPr lang="he-IL" sz="4000" b="0" i="0" dirty="0">
              <a:solidFill>
                <a:schemeClr val="accent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>
            <a:hlinkClick r:id="rId6"/>
            <a:extLst>
              <a:ext uri="{FF2B5EF4-FFF2-40B4-BE49-F238E27FC236}">
                <a16:creationId xmlns:a16="http://schemas.microsoft.com/office/drawing/2014/main" id="{6207667B-C740-42AA-A37C-1E3DD5D7D9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3B93F67-C069-4173-AF5C-E992FA96B7F6}"/>
              </a:ext>
            </a:extLst>
          </p:cNvPr>
          <p:cNvSpPr txBox="1"/>
          <p:nvPr/>
        </p:nvSpPr>
        <p:spPr>
          <a:xfrm>
            <a:off x="4364736" y="1655554"/>
            <a:ext cx="15066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tx2"/>
                </a:solidFill>
              </a:rPr>
              <a:t>מתוך ויקיפדיה</a:t>
            </a:r>
          </a:p>
        </p:txBody>
      </p:sp>
    </p:spTree>
    <p:extLst>
      <p:ext uri="{BB962C8B-B14F-4D97-AF65-F5344CB8AC3E}">
        <p14:creationId xmlns:p14="http://schemas.microsoft.com/office/powerpoint/2010/main" val="3797175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A9B789-D832-427A-8AF3-EF20A11E1688}"/>
              </a:ext>
            </a:extLst>
          </p:cNvPr>
          <p:cNvSpPr txBox="1"/>
          <p:nvPr/>
        </p:nvSpPr>
        <p:spPr>
          <a:xfrm>
            <a:off x="7968337" y="346497"/>
            <a:ext cx="3781144" cy="53860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4400" b="1" dirty="0">
                <a:solidFill>
                  <a:schemeClr val="accent2"/>
                </a:solidFill>
                <a:cs typeface="Arial" pitchFamily="34" charset="0"/>
              </a:rPr>
              <a:t>3</a:t>
            </a:r>
            <a:endParaRPr lang="ko-KR" altLang="en-US" sz="3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7ADC41-ED58-4D24-8B27-6AE124F4E6F3}"/>
              </a:ext>
            </a:extLst>
          </p:cNvPr>
          <p:cNvSpPr/>
          <p:nvPr/>
        </p:nvSpPr>
        <p:spPr>
          <a:xfrm rot="20630386">
            <a:off x="4493906" y="3341298"/>
            <a:ext cx="225139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COVID-19</a:t>
            </a:r>
            <a:endParaRPr lang="ko-KR" altLang="en-US" sz="3200" dirty="0">
              <a:solidFill>
                <a:schemeClr val="accent1"/>
              </a:solidFill>
            </a:endParaRPr>
          </a:p>
        </p:txBody>
      </p:sp>
      <p:sp>
        <p:nvSpPr>
          <p:cNvPr id="6" name="לב 5">
            <a:extLst>
              <a:ext uri="{FF2B5EF4-FFF2-40B4-BE49-F238E27FC236}">
                <a16:creationId xmlns:a16="http://schemas.microsoft.com/office/drawing/2014/main" id="{DA2AD9D6-BA0D-4A11-A17E-63906624A852}"/>
              </a:ext>
            </a:extLst>
          </p:cNvPr>
          <p:cNvSpPr/>
          <p:nvPr/>
        </p:nvSpPr>
        <p:spPr>
          <a:xfrm>
            <a:off x="5240407" y="4069345"/>
            <a:ext cx="958965" cy="867474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hlinkClick r:id="rId2"/>
            <a:extLst>
              <a:ext uri="{FF2B5EF4-FFF2-40B4-BE49-F238E27FC236}">
                <a16:creationId xmlns:a16="http://schemas.microsoft.com/office/drawing/2014/main" id="{74851613-CE80-471B-B074-CAEC8E385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97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4364736" y="599327"/>
            <a:ext cx="7827265" cy="1056227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AC83A9-E230-4F70-82D6-EF52AE0F3E6A}"/>
              </a:ext>
            </a:extLst>
          </p:cNvPr>
          <p:cNvSpPr txBox="1"/>
          <p:nvPr/>
        </p:nvSpPr>
        <p:spPr>
          <a:xfrm>
            <a:off x="5053337" y="665775"/>
            <a:ext cx="698860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he-IL" altLang="ko-KR" sz="5400" dirty="0">
                <a:solidFill>
                  <a:schemeClr val="bg1"/>
                </a:solidFill>
                <a:cs typeface="Arial" pitchFamily="34" charset="0"/>
              </a:rPr>
              <a:t>הגדרה להכרת תודה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D2F77524-3C42-42BD-AAF3-02B9679FCBA5}"/>
              </a:ext>
            </a:extLst>
          </p:cNvPr>
          <p:cNvSpPr txBox="1"/>
          <p:nvPr/>
        </p:nvSpPr>
        <p:spPr>
          <a:xfrm>
            <a:off x="3137095" y="1722002"/>
            <a:ext cx="8904850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במחקר שערך נמצא כי אנשים בעלי נטייה חזקה להכרת תודה הם גם בעלי יכולת לחוש </a:t>
            </a:r>
            <a:r>
              <a:rPr lang="he-IL" sz="4000" b="0" i="0" u="none" strike="noStrike" dirty="0">
                <a:solidFill>
                  <a:srgbClr val="5A3696"/>
                </a:solidFill>
                <a:effectLst/>
                <a:latin typeface="Arial" panose="020B0604020202020204" pitchFamily="34" charset="0"/>
                <a:hlinkClick r:id="rId2" tooltip="אמפתיה"/>
              </a:rPr>
              <a:t>אמפתיה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כלפי אחרים, נדיבים, בעלי </a:t>
            </a:r>
            <a:r>
              <a:rPr lang="he-IL" sz="4000" b="0" i="0" u="none" strike="noStrike" dirty="0">
                <a:solidFill>
                  <a:srgbClr val="5A3696"/>
                </a:solidFill>
                <a:effectLst/>
                <a:latin typeface="Arial" panose="020B0604020202020204" pitchFamily="34" charset="0"/>
                <a:hlinkClick r:id="rId3" tooltip="אופטימיות"/>
              </a:rPr>
              <a:t>אופטימיות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חיוניים. </a:t>
            </a:r>
          </a:p>
          <a:p>
            <a:pPr algn="r" rtl="1"/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נמצא גם, שאנשים בעלי הכרת תודה, הם בעלי סיכוי גבוה יותר להתקדם להשגת מטרות אישיות. מכאן שהכרת תודה הוא גורם מניע ומקדם.</a:t>
            </a:r>
            <a:endParaRPr lang="he-IL" sz="4000" b="0" i="0" dirty="0">
              <a:solidFill>
                <a:schemeClr val="accent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>
            <a:hlinkClick r:id="rId4"/>
            <a:extLst>
              <a:ext uri="{FF2B5EF4-FFF2-40B4-BE49-F238E27FC236}">
                <a16:creationId xmlns:a16="http://schemas.microsoft.com/office/drawing/2014/main" id="{859278F5-9019-44B4-A0AC-62835B9259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0FF7E7A-B6A3-4C66-B11B-6F87FBAE6FE5}"/>
              </a:ext>
            </a:extLst>
          </p:cNvPr>
          <p:cNvSpPr txBox="1"/>
          <p:nvPr/>
        </p:nvSpPr>
        <p:spPr>
          <a:xfrm>
            <a:off x="4364736" y="1655554"/>
            <a:ext cx="15066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tx2"/>
                </a:solidFill>
              </a:rPr>
              <a:t>מתוך ויקיפדיה</a:t>
            </a:r>
          </a:p>
        </p:txBody>
      </p:sp>
    </p:spTree>
    <p:extLst>
      <p:ext uri="{BB962C8B-B14F-4D97-AF65-F5344CB8AC3E}">
        <p14:creationId xmlns:p14="http://schemas.microsoft.com/office/powerpoint/2010/main" val="76768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3E1E0E3-E57B-40D4-B07B-C10DC21843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he-IL" dirty="0"/>
              <a:t>הקדמה למורים</a:t>
            </a:r>
            <a:endParaRPr lang="en-US" dirty="0"/>
          </a:p>
        </p:txBody>
      </p:sp>
      <p:pic>
        <p:nvPicPr>
          <p:cNvPr id="26" name="מציין מיקום של תמונה 25">
            <a:extLst>
              <a:ext uri="{FF2B5EF4-FFF2-40B4-BE49-F238E27FC236}">
                <a16:creationId xmlns:a16="http://schemas.microsoft.com/office/drawing/2014/main" id="{4A87CCBA-8188-4970-9235-0719C3C02C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2" t="-21562" r="3449" b="1389"/>
          <a:stretch/>
        </p:blipFill>
        <p:spPr>
          <a:xfrm>
            <a:off x="7020282" y="1989441"/>
            <a:ext cx="4180713" cy="3065247"/>
          </a:xfrm>
        </p:spPr>
      </p:pic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922DDAB5-8C03-4952-A6E0-ACA0FE378701}"/>
              </a:ext>
            </a:extLst>
          </p:cNvPr>
          <p:cNvSpPr txBox="1"/>
          <p:nvPr/>
        </p:nvSpPr>
        <p:spPr>
          <a:xfrm>
            <a:off x="1407021" y="1181686"/>
            <a:ext cx="5247249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00" dirty="0"/>
              <a:t>תוכן היחידה עוסק בערך הכרת הטוב החשוב ביותר במיוחד בימים אלה.</a:t>
            </a:r>
          </a:p>
          <a:p>
            <a:pPr algn="r" rtl="1"/>
            <a:r>
              <a:rPr lang="he-IL" sz="1800" dirty="0"/>
              <a:t>במהלך היחידה התלמידים יכירו בערך ויהיו שותפים למיזם הארצי "הלב אומר תודה".</a:t>
            </a:r>
            <a:endParaRPr lang="he-IL" sz="1800" dirty="0">
              <a:cs typeface="Arial"/>
            </a:endParaRPr>
          </a:p>
          <a:p>
            <a:pPr algn="r" rtl="1"/>
            <a:r>
              <a:rPr lang="he-IL" sz="1800" dirty="0"/>
              <a:t>במהלך הלמידה התלמידים יזהו את המא</a:t>
            </a:r>
            <a:r>
              <a:rPr lang="he-IL" dirty="0"/>
              <a:t>פיינים לעובדה, לדעה ולהמלצה.</a:t>
            </a:r>
            <a:endParaRPr lang="he-IL" sz="1800" dirty="0">
              <a:cs typeface="Arial"/>
            </a:endParaRPr>
          </a:p>
          <a:p>
            <a:pPr algn="r" rtl="1"/>
            <a:r>
              <a:rPr lang="he-IL" sz="1800" b="1" dirty="0"/>
              <a:t>חלק 1</a:t>
            </a:r>
            <a:r>
              <a:rPr lang="he-IL" sz="1800" dirty="0"/>
              <a:t>-הערך "הכרת תודה </a:t>
            </a:r>
            <a:r>
              <a:rPr lang="he-IL" sz="1800" dirty="0" err="1"/>
              <a:t>בויקיפדיה</a:t>
            </a:r>
            <a:r>
              <a:rPr lang="he-IL" sz="1800" dirty="0"/>
              <a:t>"  ביצועי הבנה למאפייני עובדה, דעה והמלצה. </a:t>
            </a:r>
            <a:r>
              <a:rPr lang="he-IL" sz="1800" dirty="0">
                <a:hlinkClick r:id="rId3"/>
              </a:rPr>
              <a:t>(לתלמידים שיש כבר ידע במושגים אלו).</a:t>
            </a:r>
            <a:endParaRPr lang="he-IL" altLang="he-IL" b="1" dirty="0">
              <a:latin typeface="Calibri"/>
              <a:cs typeface="Calibri"/>
            </a:endParaRPr>
          </a:p>
          <a:p>
            <a:pPr algn="r" rtl="1"/>
            <a:r>
              <a:rPr lang="he-IL" altLang="he-IL" sz="1800" b="1" dirty="0">
                <a:latin typeface="Calibri"/>
                <a:cs typeface="Calibri"/>
              </a:rPr>
              <a:t>חלק 2 – </a:t>
            </a:r>
            <a:r>
              <a:rPr lang="he-IL" altLang="he-IL" sz="1800" dirty="0">
                <a:solidFill>
                  <a:srgbClr val="FF0000"/>
                </a:solidFill>
                <a:latin typeface="Calibri"/>
                <a:cs typeface="Calibri"/>
              </a:rPr>
              <a:t>כתיבת תודה</a:t>
            </a:r>
          </a:p>
          <a:p>
            <a:pPr algn="r" rtl="1"/>
            <a:r>
              <a:rPr lang="he-IL" sz="1800" dirty="0"/>
              <a:t>הלמידה יכולה להתקיים כשיעור סינכרוני או א-סינכרוני ע"פ שיקול דעתכם. </a:t>
            </a:r>
            <a:r>
              <a:rPr lang="he-IL" sz="1800" dirty="0">
                <a:hlinkClick r:id="rId4"/>
              </a:rPr>
              <a:t>מצ"ב קישור לקובץ </a:t>
            </a:r>
            <a:r>
              <a:rPr lang="en-US" sz="1800" dirty="0">
                <a:hlinkClick r:id="rId4"/>
              </a:rPr>
              <a:t>forms</a:t>
            </a:r>
            <a:endParaRPr lang="he-IL" sz="1800" dirty="0">
              <a:cs typeface="Arial"/>
            </a:endParaRPr>
          </a:p>
          <a:p>
            <a:pPr algn="r" rtl="1"/>
            <a:r>
              <a:rPr lang="he-IL" sz="1800" dirty="0"/>
              <a:t>בהצלחה רבה, מירב</a:t>
            </a:r>
            <a:endParaRPr lang="he-IL" dirty="0"/>
          </a:p>
        </p:txBody>
      </p:sp>
      <p:pic>
        <p:nvPicPr>
          <p:cNvPr id="29" name="תמונה 28">
            <a:hlinkClick r:id="rId5"/>
            <a:extLst>
              <a:ext uri="{FF2B5EF4-FFF2-40B4-BE49-F238E27FC236}">
                <a16:creationId xmlns:a16="http://schemas.microsoft.com/office/drawing/2014/main" id="{185DFBC7-7F21-4266-9526-845A3B252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4364736" y="599327"/>
            <a:ext cx="7827265" cy="1056227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AC83A9-E230-4F70-82D6-EF52AE0F3E6A}"/>
              </a:ext>
            </a:extLst>
          </p:cNvPr>
          <p:cNvSpPr txBox="1"/>
          <p:nvPr/>
        </p:nvSpPr>
        <p:spPr>
          <a:xfrm>
            <a:off x="5053337" y="665775"/>
            <a:ext cx="698860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he-IL" altLang="ko-KR" sz="5400" dirty="0">
                <a:solidFill>
                  <a:schemeClr val="bg1"/>
                </a:solidFill>
                <a:cs typeface="Arial" pitchFamily="34" charset="0"/>
              </a:rPr>
              <a:t>הגדרה להכרת תודה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D2F77524-3C42-42BD-AAF3-02B9679FCBA5}"/>
              </a:ext>
            </a:extLst>
          </p:cNvPr>
          <p:cNvSpPr txBox="1"/>
          <p:nvPr/>
        </p:nvSpPr>
        <p:spPr>
          <a:xfrm>
            <a:off x="3137095" y="1722002"/>
            <a:ext cx="8904850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במחקר שערך נמצא כי אנשים בעלי נטייה חזקה להכרת תודה הם גם בעלי יכולת לחוש </a:t>
            </a:r>
            <a:r>
              <a:rPr lang="he-IL" sz="4000" b="0" i="0" u="none" strike="noStrike" dirty="0">
                <a:solidFill>
                  <a:srgbClr val="5A3696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hlinkClick r:id="rId2" tooltip="אמפתיה"/>
              </a:rPr>
              <a:t>אמפתיה</a:t>
            </a:r>
            <a:r>
              <a:rPr lang="he-IL" sz="4000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 כלפי אחרים, נדיבים, בעלי </a:t>
            </a:r>
            <a:r>
              <a:rPr lang="he-IL" sz="4000" b="0" i="0" u="none" strike="noStrike" dirty="0">
                <a:solidFill>
                  <a:srgbClr val="5A3696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hlinkClick r:id="rId3" tooltip="אופטימיות"/>
              </a:rPr>
              <a:t>אופטימיות</a:t>
            </a:r>
            <a:r>
              <a:rPr lang="he-IL" sz="4000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 חיוניים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r" rtl="1"/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נמצא גם, שאנשים בעלי הכרת תודה, הם בעלי סיכוי גבוה יותר </a:t>
            </a:r>
            <a:r>
              <a:rPr lang="he-IL" sz="4000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להתקדם להשגת מטרות אישיות. 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מכאן שהכרת תודה הוא גורם </a:t>
            </a:r>
            <a:r>
              <a:rPr lang="he-IL" sz="4000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מניע ומקדם</a:t>
            </a:r>
            <a:r>
              <a:rPr lang="he-IL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he-IL" sz="4000" b="0" i="0" dirty="0">
              <a:solidFill>
                <a:schemeClr val="accent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>
            <a:hlinkClick r:id="rId4"/>
            <a:extLst>
              <a:ext uri="{FF2B5EF4-FFF2-40B4-BE49-F238E27FC236}">
                <a16:creationId xmlns:a16="http://schemas.microsoft.com/office/drawing/2014/main" id="{29EAB937-08E1-42D0-8CE6-4B5C32EF3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32B22B8-4D71-4FB9-8B29-7DD86BEA5259}"/>
              </a:ext>
            </a:extLst>
          </p:cNvPr>
          <p:cNvSpPr txBox="1"/>
          <p:nvPr/>
        </p:nvSpPr>
        <p:spPr>
          <a:xfrm>
            <a:off x="4364736" y="1655554"/>
            <a:ext cx="15066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tx2"/>
                </a:solidFill>
              </a:rPr>
              <a:t>מתוך ויקיפדיה</a:t>
            </a:r>
          </a:p>
        </p:txBody>
      </p:sp>
    </p:spTree>
    <p:extLst>
      <p:ext uri="{BB962C8B-B14F-4D97-AF65-F5344CB8AC3E}">
        <p14:creationId xmlns:p14="http://schemas.microsoft.com/office/powerpoint/2010/main" val="1698402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4D9C6DA-600E-4CDD-9477-33BD4E81BFBC}"/>
              </a:ext>
            </a:extLst>
          </p:cNvPr>
          <p:cNvSpPr txBox="1"/>
          <p:nvPr/>
        </p:nvSpPr>
        <p:spPr>
          <a:xfrm>
            <a:off x="3050344" y="735955"/>
            <a:ext cx="6091312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b="1" dirty="0">
                <a:solidFill>
                  <a:schemeClr val="bg1"/>
                </a:solidFill>
              </a:rPr>
              <a:t>נסחו בעקבות ה</a:t>
            </a:r>
            <a:r>
              <a:rPr lang="he-IL" sz="4000" b="1" u="sng" dirty="0">
                <a:solidFill>
                  <a:schemeClr val="accent3"/>
                </a:solidFill>
              </a:rPr>
              <a:t>עובדות</a:t>
            </a:r>
            <a:r>
              <a:rPr lang="he-IL" sz="4000" b="1" dirty="0">
                <a:solidFill>
                  <a:schemeClr val="accent3"/>
                </a:solidFill>
              </a:rPr>
              <a:t> </a:t>
            </a:r>
            <a:r>
              <a:rPr lang="he-IL" sz="4000" b="1" dirty="0">
                <a:solidFill>
                  <a:schemeClr val="bg1"/>
                </a:solidFill>
              </a:rPr>
              <a:t>שקראתם מתוך הערך "הכרת הטוב" </a:t>
            </a:r>
            <a:r>
              <a:rPr lang="he-IL" sz="4000" b="1" dirty="0" err="1">
                <a:solidFill>
                  <a:schemeClr val="bg1"/>
                </a:solidFill>
              </a:rPr>
              <a:t>בויקיפדיה</a:t>
            </a:r>
            <a:r>
              <a:rPr lang="he-IL" sz="4000" b="1" dirty="0">
                <a:solidFill>
                  <a:schemeClr val="bg1"/>
                </a:solidFill>
              </a:rPr>
              <a:t> </a:t>
            </a:r>
            <a:r>
              <a:rPr lang="he-IL" sz="4000" b="1" u="sng" dirty="0">
                <a:solidFill>
                  <a:schemeClr val="accent3"/>
                </a:solidFill>
              </a:rPr>
              <a:t>המלצה</a:t>
            </a:r>
            <a:r>
              <a:rPr lang="he-IL" sz="4000" b="1" dirty="0">
                <a:solidFill>
                  <a:schemeClr val="accent3"/>
                </a:solidFill>
              </a:rPr>
              <a:t> </a:t>
            </a:r>
            <a:r>
              <a:rPr lang="he-IL" sz="4000" b="1" dirty="0">
                <a:solidFill>
                  <a:schemeClr val="bg1"/>
                </a:solidFill>
              </a:rPr>
              <a:t>לחבריכם: מדוע כדאי להכיר תודה.</a:t>
            </a:r>
          </a:p>
          <a:p>
            <a:pPr algn="ctr" rtl="1"/>
            <a:r>
              <a:rPr lang="he-IL" sz="4000" b="1" dirty="0">
                <a:solidFill>
                  <a:schemeClr val="bg1"/>
                </a:solidFill>
              </a:rPr>
              <a:t> הסתמכו על המידע שקראתם </a:t>
            </a:r>
          </a:p>
          <a:p>
            <a:pPr algn="ctr" rtl="1"/>
            <a:r>
              <a:rPr lang="he-IL" sz="4000" b="1" dirty="0">
                <a:solidFill>
                  <a:schemeClr val="bg1"/>
                </a:solidFill>
              </a:rPr>
              <a:t>בערך </a:t>
            </a:r>
            <a:r>
              <a:rPr lang="he-IL" sz="4000" b="1" dirty="0" err="1">
                <a:solidFill>
                  <a:schemeClr val="bg1"/>
                </a:solidFill>
              </a:rPr>
              <a:t>מויקיפדיה</a:t>
            </a:r>
            <a:r>
              <a:rPr lang="he-IL" sz="4000" b="1" dirty="0">
                <a:solidFill>
                  <a:schemeClr val="bg1"/>
                </a:solidFill>
              </a:rPr>
              <a:t>.</a:t>
            </a:r>
          </a:p>
          <a:p>
            <a:pPr algn="ctr" rtl="1"/>
            <a:endParaRPr lang="he-IL" sz="4000" b="1" dirty="0">
              <a:solidFill>
                <a:schemeClr val="bg1"/>
              </a:solidFill>
            </a:endParaRPr>
          </a:p>
        </p:txBody>
      </p:sp>
      <p:pic>
        <p:nvPicPr>
          <p:cNvPr id="4" name="תמונה 3">
            <a:hlinkClick r:id="rId2"/>
            <a:extLst>
              <a:ext uri="{FF2B5EF4-FFF2-40B4-BE49-F238E27FC236}">
                <a16:creationId xmlns:a16="http://schemas.microsoft.com/office/drawing/2014/main" id="{ADD16AD7-3145-44AA-8496-6385A967D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C398C04-8CA1-4485-9EE7-2B64F6B1DDBD}"/>
              </a:ext>
            </a:extLst>
          </p:cNvPr>
          <p:cNvSpPr txBox="1"/>
          <p:nvPr/>
        </p:nvSpPr>
        <p:spPr>
          <a:xfrm>
            <a:off x="1425403" y="4183053"/>
            <a:ext cx="2236763" cy="193899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accent3"/>
                </a:solidFill>
              </a:rPr>
              <a:t>לפני הכתיבה- חישבו מה הם מאפייני ההמלצה</a:t>
            </a:r>
            <a:r>
              <a:rPr lang="he-IL" sz="2400" b="1" dirty="0">
                <a:solidFill>
                  <a:schemeClr val="bg1"/>
                </a:solidFill>
              </a:rPr>
              <a:t>.</a:t>
            </a:r>
          </a:p>
          <a:p>
            <a:pPr algn="r" rtl="1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2129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e-IL" b="1" dirty="0"/>
              <a:t>המלצה</a:t>
            </a:r>
            <a:endParaRPr lang="en-US" b="1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A8A1AFD-975A-40E2-89B8-CAC9F28AF92E}"/>
              </a:ext>
            </a:extLst>
          </p:cNvPr>
          <p:cNvGrpSpPr/>
          <p:nvPr/>
        </p:nvGrpSpPr>
        <p:grpSpPr>
          <a:xfrm>
            <a:off x="397659" y="3535119"/>
            <a:ext cx="11396681" cy="3332406"/>
            <a:chOff x="813779" y="3783751"/>
            <a:chExt cx="10564442" cy="3089058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5645DB1-9711-4CFB-BBCB-60839ECD3DC1}"/>
                </a:ext>
              </a:extLst>
            </p:cNvPr>
            <p:cNvSpPr/>
            <p:nvPr/>
          </p:nvSpPr>
          <p:spPr>
            <a:xfrm>
              <a:off x="813779" y="3783751"/>
              <a:ext cx="2510896" cy="3089058"/>
            </a:xfrm>
            <a:custGeom>
              <a:avLst/>
              <a:gdLst>
                <a:gd name="connsiteX0" fmla="*/ 2494 w 1681460"/>
                <a:gd name="connsiteY0" fmla="*/ 2068635 h 2068635"/>
                <a:gd name="connsiteX1" fmla="*/ 1035 w 1681460"/>
                <a:gd name="connsiteY1" fmla="*/ 2055019 h 2068635"/>
                <a:gd name="connsiteX2" fmla="*/ 66196 w 1681460"/>
                <a:gd name="connsiteY2" fmla="*/ 1874123 h 2068635"/>
                <a:gd name="connsiteX3" fmla="*/ 165398 w 1681460"/>
                <a:gd name="connsiteY3" fmla="*/ 1714622 h 2068635"/>
                <a:gd name="connsiteX4" fmla="*/ 315659 w 1681460"/>
                <a:gd name="connsiteY4" fmla="*/ 1528863 h 2068635"/>
                <a:gd name="connsiteX5" fmla="*/ 409511 w 1681460"/>
                <a:gd name="connsiteY5" fmla="*/ 1401457 h 2068635"/>
                <a:gd name="connsiteX6" fmla="*/ 415347 w 1681460"/>
                <a:gd name="connsiteY6" fmla="*/ 1391731 h 2068635"/>
                <a:gd name="connsiteX7" fmla="*/ 453277 w 1681460"/>
                <a:gd name="connsiteY7" fmla="*/ 1305660 h 2068635"/>
                <a:gd name="connsiteX8" fmla="*/ 464947 w 1681460"/>
                <a:gd name="connsiteY8" fmla="*/ 1246820 h 2068635"/>
                <a:gd name="connsiteX9" fmla="*/ 468351 w 1681460"/>
                <a:gd name="connsiteY9" fmla="*/ 1224451 h 2068635"/>
                <a:gd name="connsiteX10" fmla="*/ 512603 w 1681460"/>
                <a:gd name="connsiteY10" fmla="*/ 1196733 h 2068635"/>
                <a:gd name="connsiteX11" fmla="*/ 546156 w 1681460"/>
                <a:gd name="connsiteY11" fmla="*/ 1167556 h 2068635"/>
                <a:gd name="connsiteX12" fmla="*/ 535944 w 1681460"/>
                <a:gd name="connsiteY12" fmla="*/ 1060574 h 2068635"/>
                <a:gd name="connsiteX13" fmla="*/ 515521 w 1681460"/>
                <a:gd name="connsiteY13" fmla="*/ 1022157 h 2068635"/>
                <a:gd name="connsiteX14" fmla="*/ 495097 w 1681460"/>
                <a:gd name="connsiteY14" fmla="*/ 985200 h 2068635"/>
                <a:gd name="connsiteX15" fmla="*/ 462516 w 1681460"/>
                <a:gd name="connsiteY15" fmla="*/ 905450 h 2068635"/>
                <a:gd name="connsiteX16" fmla="*/ 401244 w 1681460"/>
                <a:gd name="connsiteY16" fmla="*/ 728444 h 2068635"/>
                <a:gd name="connsiteX17" fmla="*/ 385683 w 1681460"/>
                <a:gd name="connsiteY17" fmla="*/ 630215 h 2068635"/>
                <a:gd name="connsiteX18" fmla="*/ 381793 w 1681460"/>
                <a:gd name="connsiteY18" fmla="*/ 602497 h 2068635"/>
                <a:gd name="connsiteX19" fmla="*/ 391519 w 1681460"/>
                <a:gd name="connsiteY19" fmla="*/ 481899 h 2068635"/>
                <a:gd name="connsiteX20" fmla="*/ 475646 w 1681460"/>
                <a:gd name="connsiteY20" fmla="*/ 271339 h 2068635"/>
                <a:gd name="connsiteX21" fmla="*/ 522329 w 1681460"/>
                <a:gd name="connsiteY21" fmla="*/ 225629 h 2068635"/>
                <a:gd name="connsiteX22" fmla="*/ 536917 w 1681460"/>
                <a:gd name="connsiteY22" fmla="*/ 159981 h 2068635"/>
                <a:gd name="connsiteX23" fmla="*/ 538862 w 1681460"/>
                <a:gd name="connsiteY23" fmla="*/ 158035 h 2068635"/>
                <a:gd name="connsiteX24" fmla="*/ 587004 w 1681460"/>
                <a:gd name="connsiteY24" fmla="*/ 131776 h 2068635"/>
                <a:gd name="connsiteX25" fmla="*/ 612291 w 1681460"/>
                <a:gd name="connsiteY25" fmla="*/ 91901 h 2068635"/>
                <a:gd name="connsiteX26" fmla="*/ 627365 w 1681460"/>
                <a:gd name="connsiteY26" fmla="*/ 93846 h 2068635"/>
                <a:gd name="connsiteX27" fmla="*/ 647789 w 1681460"/>
                <a:gd name="connsiteY27" fmla="*/ 100654 h 2068635"/>
                <a:gd name="connsiteX28" fmla="*/ 709061 w 1681460"/>
                <a:gd name="connsiteY28" fmla="*/ 71964 h 2068635"/>
                <a:gd name="connsiteX29" fmla="*/ 727053 w 1681460"/>
                <a:gd name="connsiteY29" fmla="*/ 64669 h 2068635"/>
                <a:gd name="connsiteX30" fmla="*/ 797564 w 1681460"/>
                <a:gd name="connsiteY30" fmla="*/ 35979 h 2068635"/>
                <a:gd name="connsiteX31" fmla="*/ 855431 w 1681460"/>
                <a:gd name="connsiteY31" fmla="*/ 16041 h 2068635"/>
                <a:gd name="connsiteX32" fmla="*/ 899683 w 1681460"/>
                <a:gd name="connsiteY32" fmla="*/ 5829 h 2068635"/>
                <a:gd name="connsiteX33" fmla="*/ 972625 w 1681460"/>
                <a:gd name="connsiteY33" fmla="*/ 9233 h 2068635"/>
                <a:gd name="connsiteX34" fmla="*/ 1059183 w 1681460"/>
                <a:gd name="connsiteY34" fmla="*/ 21877 h 2068635"/>
                <a:gd name="connsiteX35" fmla="*/ 1092250 w 1681460"/>
                <a:gd name="connsiteY35" fmla="*/ 28198 h 2068635"/>
                <a:gd name="connsiteX36" fmla="*/ 1168110 w 1681460"/>
                <a:gd name="connsiteY36" fmla="*/ 45704 h 2068635"/>
                <a:gd name="connsiteX37" fmla="*/ 1272661 w 1681460"/>
                <a:gd name="connsiteY37" fmla="*/ 74881 h 2068635"/>
                <a:gd name="connsiteX38" fmla="*/ 1408820 w 1681460"/>
                <a:gd name="connsiteY38" fmla="*/ 123996 h 2068635"/>
                <a:gd name="connsiteX39" fmla="*/ 1451126 w 1681460"/>
                <a:gd name="connsiteY39" fmla="*/ 144420 h 2068635"/>
                <a:gd name="connsiteX40" fmla="*/ 1470577 w 1681460"/>
                <a:gd name="connsiteY40" fmla="*/ 189157 h 2068635"/>
                <a:gd name="connsiteX41" fmla="*/ 1470091 w 1681460"/>
                <a:gd name="connsiteY41" fmla="*/ 190616 h 2068635"/>
                <a:gd name="connsiteX42" fmla="*/ 1469119 w 1681460"/>
                <a:gd name="connsiteY42" fmla="*/ 248970 h 2068635"/>
                <a:gd name="connsiteX43" fmla="*/ 1458420 w 1681460"/>
                <a:gd name="connsiteY43" fmla="*/ 260155 h 2068635"/>
                <a:gd name="connsiteX44" fmla="*/ 1446750 w 1681460"/>
                <a:gd name="connsiteY44" fmla="*/ 292735 h 2068635"/>
                <a:gd name="connsiteX45" fmla="*/ 1508994 w 1681460"/>
                <a:gd name="connsiteY45" fmla="*/ 451263 h 2068635"/>
                <a:gd name="connsiteX46" fmla="*/ 1504617 w 1681460"/>
                <a:gd name="connsiteY46" fmla="*/ 517397 h 2068635"/>
                <a:gd name="connsiteX47" fmla="*/ 1509966 w 1681460"/>
                <a:gd name="connsiteY47" fmla="*/ 553869 h 2068635"/>
                <a:gd name="connsiteX48" fmla="*/ 1631537 w 1681460"/>
                <a:gd name="connsiteY48" fmla="*/ 708020 h 2068635"/>
                <a:gd name="connsiteX49" fmla="*/ 1675788 w 1681460"/>
                <a:gd name="connsiteY49" fmla="*/ 778531 h 2068635"/>
                <a:gd name="connsiteX50" fmla="*/ 1667035 w 1681460"/>
                <a:gd name="connsiteY50" fmla="*/ 823268 h 2068635"/>
                <a:gd name="connsiteX51" fmla="*/ 1602360 w 1681460"/>
                <a:gd name="connsiteY51" fmla="*/ 852445 h 2068635"/>
                <a:gd name="connsiteX52" fmla="*/ 1573669 w 1681460"/>
                <a:gd name="connsiteY52" fmla="*/ 893779 h 2068635"/>
                <a:gd name="connsiteX53" fmla="*/ 1597011 w 1681460"/>
                <a:gd name="connsiteY53" fmla="*/ 947270 h 2068635"/>
                <a:gd name="connsiteX54" fmla="*/ 1593120 w 1681460"/>
                <a:gd name="connsiteY54" fmla="*/ 983255 h 2068635"/>
                <a:gd name="connsiteX55" fmla="*/ 1581936 w 1681460"/>
                <a:gd name="connsiteY55" fmla="*/ 992981 h 2068635"/>
                <a:gd name="connsiteX56" fmla="*/ 1578532 w 1681460"/>
                <a:gd name="connsiteY56" fmla="*/ 1023616 h 2068635"/>
                <a:gd name="connsiteX57" fmla="*/ 1578046 w 1681460"/>
                <a:gd name="connsiteY57" fmla="*/ 1071272 h 2068635"/>
                <a:gd name="connsiteX58" fmla="*/ 1563457 w 1681460"/>
                <a:gd name="connsiteY58" fmla="*/ 1148104 h 2068635"/>
                <a:gd name="connsiteX59" fmla="*/ 1583881 w 1681460"/>
                <a:gd name="connsiteY59" fmla="*/ 1215211 h 2068635"/>
                <a:gd name="connsiteX60" fmla="*/ 1577559 w 1681460"/>
                <a:gd name="connsiteY60" fmla="*/ 1249737 h 2068635"/>
                <a:gd name="connsiteX61" fmla="*/ 1464256 w 1681460"/>
                <a:gd name="connsiteY61" fmla="*/ 1315385 h 2068635"/>
                <a:gd name="connsiteX62" fmla="*/ 1253210 w 1681460"/>
                <a:gd name="connsiteY62" fmla="*/ 1308577 h 2068635"/>
                <a:gd name="connsiteX63" fmla="*/ 1192424 w 1681460"/>
                <a:gd name="connsiteY63" fmla="*/ 1362555 h 2068635"/>
                <a:gd name="connsiteX64" fmla="*/ 1191452 w 1681460"/>
                <a:gd name="connsiteY64" fmla="*/ 1370821 h 2068635"/>
                <a:gd name="connsiteX65" fmla="*/ 1143310 w 1681460"/>
                <a:gd name="connsiteY65" fmla="*/ 1507466 h 2068635"/>
                <a:gd name="connsiteX66" fmla="*/ 1118510 w 1681460"/>
                <a:gd name="connsiteY66" fmla="*/ 1558526 h 2068635"/>
                <a:gd name="connsiteX67" fmla="*/ 1124831 w 1681460"/>
                <a:gd name="connsiteY67" fmla="*/ 1584785 h 2068635"/>
                <a:gd name="connsiteX68" fmla="*/ 1242998 w 1681460"/>
                <a:gd name="connsiteY68" fmla="*/ 1690794 h 2068635"/>
                <a:gd name="connsiteX69" fmla="*/ 1330528 w 1681460"/>
                <a:gd name="connsiteY69" fmla="*/ 1747203 h 2068635"/>
                <a:gd name="connsiteX70" fmla="*/ 1400067 w 1681460"/>
                <a:gd name="connsiteY70" fmla="*/ 1789023 h 2068635"/>
                <a:gd name="connsiteX71" fmla="*/ 1405416 w 1681460"/>
                <a:gd name="connsiteY71" fmla="*/ 1811879 h 2068635"/>
                <a:gd name="connsiteX72" fmla="*/ 1388396 w 1681460"/>
                <a:gd name="connsiteY72" fmla="*/ 1888711 h 2068635"/>
                <a:gd name="connsiteX73" fmla="*/ 1398608 w 1681460"/>
                <a:gd name="connsiteY73" fmla="*/ 1910107 h 2068635"/>
                <a:gd name="connsiteX74" fmla="*/ 1412224 w 1681460"/>
                <a:gd name="connsiteY74" fmla="*/ 1921778 h 2068635"/>
                <a:gd name="connsiteX75" fmla="*/ 1495378 w 1681460"/>
                <a:gd name="connsiteY75" fmla="*/ 2048211 h 2068635"/>
                <a:gd name="connsiteX76" fmla="*/ 1493919 w 1681460"/>
                <a:gd name="connsiteY76" fmla="*/ 2068149 h 2068635"/>
                <a:gd name="connsiteX77" fmla="*/ 1451126 w 1681460"/>
                <a:gd name="connsiteY77" fmla="*/ 2068149 h 2068635"/>
                <a:gd name="connsiteX78" fmla="*/ 1433620 w 1681460"/>
                <a:gd name="connsiteY78" fmla="*/ 2066690 h 2068635"/>
                <a:gd name="connsiteX79" fmla="*/ 56957 w 1681460"/>
                <a:gd name="connsiteY79" fmla="*/ 2066690 h 2068635"/>
                <a:gd name="connsiteX80" fmla="*/ 39451 w 1681460"/>
                <a:gd name="connsiteY80" fmla="*/ 2068149 h 2068635"/>
                <a:gd name="connsiteX81" fmla="*/ 2494 w 1681460"/>
                <a:gd name="connsiteY81" fmla="*/ 2068635 h 206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81460" h="2068635">
                  <a:moveTo>
                    <a:pt x="2494" y="2068635"/>
                  </a:moveTo>
                  <a:cubicBezTo>
                    <a:pt x="62" y="2064259"/>
                    <a:pt x="-910" y="2060368"/>
                    <a:pt x="1035" y="2055019"/>
                  </a:cubicBezTo>
                  <a:cubicBezTo>
                    <a:pt x="21459" y="1994234"/>
                    <a:pt x="41396" y="1932963"/>
                    <a:pt x="66196" y="1874123"/>
                  </a:cubicBezTo>
                  <a:cubicBezTo>
                    <a:pt x="90511" y="1815769"/>
                    <a:pt x="131358" y="1767627"/>
                    <a:pt x="165398" y="1714622"/>
                  </a:cubicBezTo>
                  <a:cubicBezTo>
                    <a:pt x="208677" y="1647029"/>
                    <a:pt x="264113" y="1590134"/>
                    <a:pt x="315659" y="1528863"/>
                  </a:cubicBezTo>
                  <a:cubicBezTo>
                    <a:pt x="349699" y="1488501"/>
                    <a:pt x="375958" y="1442305"/>
                    <a:pt x="409511" y="1401457"/>
                  </a:cubicBezTo>
                  <a:cubicBezTo>
                    <a:pt x="411943" y="1398539"/>
                    <a:pt x="414860" y="1395135"/>
                    <a:pt x="415347" y="1391731"/>
                  </a:cubicBezTo>
                  <a:cubicBezTo>
                    <a:pt x="420696" y="1359637"/>
                    <a:pt x="441606" y="1334837"/>
                    <a:pt x="453277" y="1305660"/>
                  </a:cubicBezTo>
                  <a:cubicBezTo>
                    <a:pt x="461057" y="1286695"/>
                    <a:pt x="462516" y="1266757"/>
                    <a:pt x="464947" y="1246820"/>
                  </a:cubicBezTo>
                  <a:cubicBezTo>
                    <a:pt x="465920" y="1239039"/>
                    <a:pt x="466406" y="1231745"/>
                    <a:pt x="468351" y="1224451"/>
                  </a:cubicBezTo>
                  <a:cubicBezTo>
                    <a:pt x="476132" y="1192842"/>
                    <a:pt x="481481" y="1189925"/>
                    <a:pt x="512603" y="1196733"/>
                  </a:cubicBezTo>
                  <a:cubicBezTo>
                    <a:pt x="533513" y="1201109"/>
                    <a:pt x="551019" y="1188466"/>
                    <a:pt x="546156" y="1167556"/>
                  </a:cubicBezTo>
                  <a:cubicBezTo>
                    <a:pt x="538376" y="1132057"/>
                    <a:pt x="539348" y="1096072"/>
                    <a:pt x="535944" y="1060574"/>
                  </a:cubicBezTo>
                  <a:cubicBezTo>
                    <a:pt x="534486" y="1045013"/>
                    <a:pt x="525732" y="1032856"/>
                    <a:pt x="515521" y="1022157"/>
                  </a:cubicBezTo>
                  <a:cubicBezTo>
                    <a:pt x="505795" y="1011459"/>
                    <a:pt x="498987" y="999302"/>
                    <a:pt x="495097" y="985200"/>
                  </a:cubicBezTo>
                  <a:cubicBezTo>
                    <a:pt x="487316" y="957482"/>
                    <a:pt x="468838" y="934141"/>
                    <a:pt x="462516" y="905450"/>
                  </a:cubicBezTo>
                  <a:cubicBezTo>
                    <a:pt x="449386" y="844179"/>
                    <a:pt x="423613" y="786797"/>
                    <a:pt x="401244" y="728444"/>
                  </a:cubicBezTo>
                  <a:cubicBezTo>
                    <a:pt x="389087" y="696835"/>
                    <a:pt x="391033" y="662796"/>
                    <a:pt x="385683" y="630215"/>
                  </a:cubicBezTo>
                  <a:cubicBezTo>
                    <a:pt x="384225" y="620975"/>
                    <a:pt x="384711" y="611250"/>
                    <a:pt x="381793" y="602497"/>
                  </a:cubicBezTo>
                  <a:cubicBezTo>
                    <a:pt x="369150" y="560676"/>
                    <a:pt x="384225" y="521774"/>
                    <a:pt x="391519" y="481899"/>
                  </a:cubicBezTo>
                  <a:cubicBezTo>
                    <a:pt x="406107" y="406525"/>
                    <a:pt x="430908" y="334556"/>
                    <a:pt x="475646" y="271339"/>
                  </a:cubicBezTo>
                  <a:cubicBezTo>
                    <a:pt x="488289" y="253833"/>
                    <a:pt x="502877" y="237786"/>
                    <a:pt x="522329" y="225629"/>
                  </a:cubicBezTo>
                  <a:cubicBezTo>
                    <a:pt x="552478" y="207150"/>
                    <a:pt x="556368" y="187699"/>
                    <a:pt x="536917" y="159981"/>
                  </a:cubicBezTo>
                  <a:cubicBezTo>
                    <a:pt x="537403" y="159494"/>
                    <a:pt x="538376" y="158035"/>
                    <a:pt x="538862" y="158035"/>
                  </a:cubicBezTo>
                  <a:cubicBezTo>
                    <a:pt x="565608" y="163871"/>
                    <a:pt x="576792" y="165816"/>
                    <a:pt x="587004" y="131776"/>
                  </a:cubicBezTo>
                  <a:cubicBezTo>
                    <a:pt x="591380" y="117188"/>
                    <a:pt x="600134" y="103086"/>
                    <a:pt x="612291" y="91901"/>
                  </a:cubicBezTo>
                  <a:cubicBezTo>
                    <a:pt x="617153" y="87525"/>
                    <a:pt x="623475" y="81203"/>
                    <a:pt x="627365" y="93846"/>
                  </a:cubicBezTo>
                  <a:cubicBezTo>
                    <a:pt x="630769" y="104544"/>
                    <a:pt x="640495" y="103086"/>
                    <a:pt x="647789" y="100654"/>
                  </a:cubicBezTo>
                  <a:cubicBezTo>
                    <a:pt x="669186" y="93360"/>
                    <a:pt x="692527" y="88983"/>
                    <a:pt x="709061" y="71964"/>
                  </a:cubicBezTo>
                  <a:cubicBezTo>
                    <a:pt x="713923" y="67101"/>
                    <a:pt x="720245" y="65156"/>
                    <a:pt x="727053" y="64669"/>
                  </a:cubicBezTo>
                  <a:cubicBezTo>
                    <a:pt x="753312" y="61752"/>
                    <a:pt x="775681" y="50081"/>
                    <a:pt x="797564" y="35979"/>
                  </a:cubicBezTo>
                  <a:cubicBezTo>
                    <a:pt x="815070" y="24308"/>
                    <a:pt x="834035" y="17500"/>
                    <a:pt x="855431" y="16041"/>
                  </a:cubicBezTo>
                  <a:cubicBezTo>
                    <a:pt x="870506" y="15069"/>
                    <a:pt x="885581" y="10692"/>
                    <a:pt x="899683" y="5829"/>
                  </a:cubicBezTo>
                  <a:cubicBezTo>
                    <a:pt x="924483" y="-2437"/>
                    <a:pt x="948797" y="-2437"/>
                    <a:pt x="972625" y="9233"/>
                  </a:cubicBezTo>
                  <a:cubicBezTo>
                    <a:pt x="1000343" y="22849"/>
                    <a:pt x="1028061" y="30630"/>
                    <a:pt x="1059183" y="21877"/>
                  </a:cubicBezTo>
                  <a:cubicBezTo>
                    <a:pt x="1069882" y="18959"/>
                    <a:pt x="1081066" y="22363"/>
                    <a:pt x="1092250" y="28198"/>
                  </a:cubicBezTo>
                  <a:cubicBezTo>
                    <a:pt x="1116078" y="40355"/>
                    <a:pt x="1142824" y="41328"/>
                    <a:pt x="1168110" y="45704"/>
                  </a:cubicBezTo>
                  <a:cubicBezTo>
                    <a:pt x="1204095" y="51054"/>
                    <a:pt x="1239107" y="58348"/>
                    <a:pt x="1272661" y="74881"/>
                  </a:cubicBezTo>
                  <a:cubicBezTo>
                    <a:pt x="1315940" y="96278"/>
                    <a:pt x="1362137" y="111839"/>
                    <a:pt x="1408820" y="123996"/>
                  </a:cubicBezTo>
                  <a:cubicBezTo>
                    <a:pt x="1424381" y="127886"/>
                    <a:pt x="1437997" y="135666"/>
                    <a:pt x="1451126" y="144420"/>
                  </a:cubicBezTo>
                  <a:cubicBezTo>
                    <a:pt x="1468146" y="155118"/>
                    <a:pt x="1478358" y="168247"/>
                    <a:pt x="1470577" y="189157"/>
                  </a:cubicBezTo>
                  <a:cubicBezTo>
                    <a:pt x="1470577" y="189644"/>
                    <a:pt x="1470091" y="190616"/>
                    <a:pt x="1470091" y="190616"/>
                  </a:cubicBezTo>
                  <a:cubicBezTo>
                    <a:pt x="1481276" y="210554"/>
                    <a:pt x="1471064" y="229519"/>
                    <a:pt x="1469119" y="248970"/>
                  </a:cubicBezTo>
                  <a:cubicBezTo>
                    <a:pt x="1468146" y="257237"/>
                    <a:pt x="1464742" y="258209"/>
                    <a:pt x="1458420" y="260155"/>
                  </a:cubicBezTo>
                  <a:cubicBezTo>
                    <a:pt x="1436538" y="266962"/>
                    <a:pt x="1434106" y="273284"/>
                    <a:pt x="1446750" y="292735"/>
                  </a:cubicBezTo>
                  <a:cubicBezTo>
                    <a:pt x="1477872" y="341364"/>
                    <a:pt x="1497809" y="394854"/>
                    <a:pt x="1508994" y="451263"/>
                  </a:cubicBezTo>
                  <a:cubicBezTo>
                    <a:pt x="1513370" y="473632"/>
                    <a:pt x="1511911" y="496001"/>
                    <a:pt x="1504617" y="517397"/>
                  </a:cubicBezTo>
                  <a:cubicBezTo>
                    <a:pt x="1499754" y="531013"/>
                    <a:pt x="1501699" y="542198"/>
                    <a:pt x="1509966" y="553869"/>
                  </a:cubicBezTo>
                  <a:cubicBezTo>
                    <a:pt x="1547896" y="607359"/>
                    <a:pt x="1592148" y="655988"/>
                    <a:pt x="1631537" y="708020"/>
                  </a:cubicBezTo>
                  <a:cubicBezTo>
                    <a:pt x="1648556" y="730389"/>
                    <a:pt x="1664118" y="753244"/>
                    <a:pt x="1675788" y="778531"/>
                  </a:cubicBezTo>
                  <a:cubicBezTo>
                    <a:pt x="1685028" y="797982"/>
                    <a:pt x="1683569" y="810625"/>
                    <a:pt x="1667035" y="823268"/>
                  </a:cubicBezTo>
                  <a:cubicBezTo>
                    <a:pt x="1648070" y="837857"/>
                    <a:pt x="1628133" y="850500"/>
                    <a:pt x="1602360" y="852445"/>
                  </a:cubicBezTo>
                  <a:cubicBezTo>
                    <a:pt x="1576587" y="854390"/>
                    <a:pt x="1566861" y="868979"/>
                    <a:pt x="1573669" y="893779"/>
                  </a:cubicBezTo>
                  <a:cubicBezTo>
                    <a:pt x="1579018" y="912744"/>
                    <a:pt x="1583395" y="931709"/>
                    <a:pt x="1597011" y="947270"/>
                  </a:cubicBezTo>
                  <a:cubicBezTo>
                    <a:pt x="1607709" y="959914"/>
                    <a:pt x="1605764" y="972071"/>
                    <a:pt x="1593120" y="983255"/>
                  </a:cubicBezTo>
                  <a:cubicBezTo>
                    <a:pt x="1589230" y="986659"/>
                    <a:pt x="1585826" y="990063"/>
                    <a:pt x="1581936" y="992981"/>
                  </a:cubicBezTo>
                  <a:cubicBezTo>
                    <a:pt x="1570265" y="1002220"/>
                    <a:pt x="1569293" y="1011946"/>
                    <a:pt x="1578532" y="1023616"/>
                  </a:cubicBezTo>
                  <a:cubicBezTo>
                    <a:pt x="1597983" y="1047930"/>
                    <a:pt x="1598470" y="1048417"/>
                    <a:pt x="1578046" y="1071272"/>
                  </a:cubicBezTo>
                  <a:cubicBezTo>
                    <a:pt x="1557136" y="1094614"/>
                    <a:pt x="1551786" y="1118928"/>
                    <a:pt x="1563457" y="1148104"/>
                  </a:cubicBezTo>
                  <a:cubicBezTo>
                    <a:pt x="1572210" y="1169987"/>
                    <a:pt x="1579504" y="1191870"/>
                    <a:pt x="1583881" y="1215211"/>
                  </a:cubicBezTo>
                  <a:cubicBezTo>
                    <a:pt x="1586313" y="1227855"/>
                    <a:pt x="1583881" y="1239039"/>
                    <a:pt x="1577559" y="1249737"/>
                  </a:cubicBezTo>
                  <a:cubicBezTo>
                    <a:pt x="1551786" y="1292044"/>
                    <a:pt x="1513856" y="1313926"/>
                    <a:pt x="1464256" y="1315385"/>
                  </a:cubicBezTo>
                  <a:cubicBezTo>
                    <a:pt x="1393745" y="1317817"/>
                    <a:pt x="1323721" y="1311009"/>
                    <a:pt x="1253210" y="1308577"/>
                  </a:cubicBezTo>
                  <a:cubicBezTo>
                    <a:pt x="1212848" y="1307118"/>
                    <a:pt x="1196801" y="1322680"/>
                    <a:pt x="1192424" y="1362555"/>
                  </a:cubicBezTo>
                  <a:cubicBezTo>
                    <a:pt x="1191938" y="1365472"/>
                    <a:pt x="1191452" y="1367904"/>
                    <a:pt x="1191452" y="1370821"/>
                  </a:cubicBezTo>
                  <a:cubicBezTo>
                    <a:pt x="1194856" y="1423340"/>
                    <a:pt x="1175891" y="1467591"/>
                    <a:pt x="1143310" y="1507466"/>
                  </a:cubicBezTo>
                  <a:cubicBezTo>
                    <a:pt x="1131153" y="1522055"/>
                    <a:pt x="1124345" y="1540534"/>
                    <a:pt x="1118510" y="1558526"/>
                  </a:cubicBezTo>
                  <a:cubicBezTo>
                    <a:pt x="1115592" y="1568252"/>
                    <a:pt x="1115592" y="1576518"/>
                    <a:pt x="1124831" y="1584785"/>
                  </a:cubicBezTo>
                  <a:cubicBezTo>
                    <a:pt x="1164706" y="1619797"/>
                    <a:pt x="1204095" y="1654810"/>
                    <a:pt x="1242998" y="1690794"/>
                  </a:cubicBezTo>
                  <a:cubicBezTo>
                    <a:pt x="1268771" y="1714622"/>
                    <a:pt x="1298434" y="1732615"/>
                    <a:pt x="1330528" y="1747203"/>
                  </a:cubicBezTo>
                  <a:cubicBezTo>
                    <a:pt x="1355329" y="1758388"/>
                    <a:pt x="1379643" y="1770545"/>
                    <a:pt x="1400067" y="1789023"/>
                  </a:cubicBezTo>
                  <a:cubicBezTo>
                    <a:pt x="1407847" y="1795831"/>
                    <a:pt x="1409306" y="1801667"/>
                    <a:pt x="1405416" y="1811879"/>
                  </a:cubicBezTo>
                  <a:cubicBezTo>
                    <a:pt x="1395690" y="1836679"/>
                    <a:pt x="1383533" y="1860507"/>
                    <a:pt x="1388396" y="1888711"/>
                  </a:cubicBezTo>
                  <a:cubicBezTo>
                    <a:pt x="1389855" y="1897464"/>
                    <a:pt x="1391800" y="1904272"/>
                    <a:pt x="1398608" y="1910107"/>
                  </a:cubicBezTo>
                  <a:cubicBezTo>
                    <a:pt x="1402984" y="1913998"/>
                    <a:pt x="1407361" y="1918860"/>
                    <a:pt x="1412224" y="1921778"/>
                  </a:cubicBezTo>
                  <a:cubicBezTo>
                    <a:pt x="1458420" y="1951928"/>
                    <a:pt x="1481762" y="1996665"/>
                    <a:pt x="1495378" y="2048211"/>
                  </a:cubicBezTo>
                  <a:cubicBezTo>
                    <a:pt x="1497323" y="2055019"/>
                    <a:pt x="1500241" y="2061827"/>
                    <a:pt x="1493919" y="2068149"/>
                  </a:cubicBezTo>
                  <a:cubicBezTo>
                    <a:pt x="1479817" y="2068149"/>
                    <a:pt x="1465715" y="2068149"/>
                    <a:pt x="1451126" y="2068149"/>
                  </a:cubicBezTo>
                  <a:cubicBezTo>
                    <a:pt x="1445291" y="2065231"/>
                    <a:pt x="1439455" y="2066690"/>
                    <a:pt x="1433620" y="2066690"/>
                  </a:cubicBezTo>
                  <a:cubicBezTo>
                    <a:pt x="974570" y="2066690"/>
                    <a:pt x="516007" y="2066690"/>
                    <a:pt x="56957" y="2066690"/>
                  </a:cubicBezTo>
                  <a:cubicBezTo>
                    <a:pt x="51122" y="2066690"/>
                    <a:pt x="44800" y="2065231"/>
                    <a:pt x="39451" y="2068149"/>
                  </a:cubicBezTo>
                  <a:cubicBezTo>
                    <a:pt x="28753" y="2068635"/>
                    <a:pt x="15623" y="2068635"/>
                    <a:pt x="2494" y="2068635"/>
                  </a:cubicBezTo>
                  <a:close/>
                </a:path>
              </a:pathLst>
            </a:custGeom>
            <a:solidFill>
              <a:schemeClr val="accent4"/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63B7F05-BFE0-4E4B-BDB9-6D92B2866CBF}"/>
                </a:ext>
              </a:extLst>
            </p:cNvPr>
            <p:cNvSpPr/>
            <p:nvPr/>
          </p:nvSpPr>
          <p:spPr>
            <a:xfrm>
              <a:off x="8940351" y="3793348"/>
              <a:ext cx="2437870" cy="3079461"/>
            </a:xfrm>
            <a:custGeom>
              <a:avLst/>
              <a:gdLst>
                <a:gd name="connsiteX0" fmla="*/ 1520589 w 1572176"/>
                <a:gd name="connsiteY0" fmla="*/ 605384 h 1985936"/>
                <a:gd name="connsiteX1" fmla="*/ 1493844 w 1572176"/>
                <a:gd name="connsiteY1" fmla="*/ 538763 h 1985936"/>
                <a:gd name="connsiteX2" fmla="*/ 1426737 w 1572176"/>
                <a:gd name="connsiteY2" fmla="*/ 464848 h 1985936"/>
                <a:gd name="connsiteX3" fmla="*/ 1300304 w 1572176"/>
                <a:gd name="connsiteY3" fmla="*/ 435185 h 1985936"/>
                <a:gd name="connsiteX4" fmla="*/ 1248758 w 1572176"/>
                <a:gd name="connsiteY4" fmla="*/ 429350 h 1985936"/>
                <a:gd name="connsiteX5" fmla="*/ 1167549 w 1572176"/>
                <a:gd name="connsiteY5" fmla="*/ 352517 h 1985936"/>
                <a:gd name="connsiteX6" fmla="*/ 1151988 w 1572176"/>
                <a:gd name="connsiteY6" fmla="*/ 315074 h 1985936"/>
                <a:gd name="connsiteX7" fmla="*/ 1045492 w 1572176"/>
                <a:gd name="connsiteY7" fmla="*/ 158005 h 1985936"/>
                <a:gd name="connsiteX8" fmla="*/ 1019233 w 1572176"/>
                <a:gd name="connsiteY8" fmla="*/ 128341 h 1985936"/>
                <a:gd name="connsiteX9" fmla="*/ 1034308 w 1572176"/>
                <a:gd name="connsiteY9" fmla="*/ 134177 h 1985936"/>
                <a:gd name="connsiteX10" fmla="*/ 1034308 w 1572176"/>
                <a:gd name="connsiteY10" fmla="*/ 134177 h 1985936"/>
                <a:gd name="connsiteX11" fmla="*/ 1034308 w 1572176"/>
                <a:gd name="connsiteY11" fmla="*/ 134177 h 1985936"/>
                <a:gd name="connsiteX12" fmla="*/ 1084395 w 1572176"/>
                <a:gd name="connsiteY12" fmla="*/ 181346 h 1985936"/>
                <a:gd name="connsiteX13" fmla="*/ 1039171 w 1572176"/>
                <a:gd name="connsiteY13" fmla="*/ 133691 h 1985936"/>
                <a:gd name="connsiteX14" fmla="*/ 1039171 w 1572176"/>
                <a:gd name="connsiteY14" fmla="*/ 133691 h 1985936"/>
                <a:gd name="connsiteX15" fmla="*/ 941428 w 1572176"/>
                <a:gd name="connsiteY15" fmla="*/ 47132 h 1985936"/>
                <a:gd name="connsiteX16" fmla="*/ 748860 w 1572176"/>
                <a:gd name="connsiteY16" fmla="*/ 1422 h 1985936"/>
                <a:gd name="connsiteX17" fmla="*/ 651118 w 1572176"/>
                <a:gd name="connsiteY17" fmla="*/ 6771 h 1985936"/>
                <a:gd name="connsiteX18" fmla="*/ 469248 w 1572176"/>
                <a:gd name="connsiteY18" fmla="*/ 22818 h 1985936"/>
                <a:gd name="connsiteX19" fmla="*/ 386581 w 1572176"/>
                <a:gd name="connsiteY19" fmla="*/ 81658 h 1985936"/>
                <a:gd name="connsiteX20" fmla="*/ 347678 w 1572176"/>
                <a:gd name="connsiteY20" fmla="*/ 128341 h 1985936"/>
                <a:gd name="connsiteX21" fmla="*/ 307803 w 1572176"/>
                <a:gd name="connsiteY21" fmla="*/ 138067 h 1985936"/>
                <a:gd name="connsiteX22" fmla="*/ 228053 w 1572176"/>
                <a:gd name="connsiteY22" fmla="*/ 167730 h 1985936"/>
                <a:gd name="connsiteX23" fmla="*/ 186233 w 1572176"/>
                <a:gd name="connsiteY23" fmla="*/ 219762 h 1985936"/>
                <a:gd name="connsiteX24" fmla="*/ 184774 w 1572176"/>
                <a:gd name="connsiteY24" fmla="*/ 234351 h 1985936"/>
                <a:gd name="connsiteX25" fmla="*/ 174076 w 1572176"/>
                <a:gd name="connsiteY25" fmla="*/ 266932 h 1985936"/>
                <a:gd name="connsiteX26" fmla="*/ 32082 w 1572176"/>
                <a:gd name="connsiteY26" fmla="*/ 451719 h 1985936"/>
                <a:gd name="connsiteX27" fmla="*/ 1446 w 1572176"/>
                <a:gd name="connsiteY27" fmla="*/ 563077 h 1985936"/>
                <a:gd name="connsiteX28" fmla="*/ 10685 w 1572176"/>
                <a:gd name="connsiteY28" fmla="*/ 671518 h 1985936"/>
                <a:gd name="connsiteX29" fmla="*/ 14575 w 1572176"/>
                <a:gd name="connsiteY29" fmla="*/ 569399 h 1985936"/>
                <a:gd name="connsiteX30" fmla="*/ 102106 w 1572176"/>
                <a:gd name="connsiteY30" fmla="*/ 390447 h 1985936"/>
                <a:gd name="connsiteX31" fmla="*/ 47156 w 1572176"/>
                <a:gd name="connsiteY31" fmla="*/ 612191 h 1985936"/>
                <a:gd name="connsiteX32" fmla="*/ 50560 w 1572176"/>
                <a:gd name="connsiteY32" fmla="*/ 796492 h 1985936"/>
                <a:gd name="connsiteX33" fmla="*/ 51533 w 1572176"/>
                <a:gd name="connsiteY33" fmla="*/ 690969 h 1985936"/>
                <a:gd name="connsiteX34" fmla="*/ 57368 w 1572176"/>
                <a:gd name="connsiteY34" fmla="*/ 637964 h 1985936"/>
                <a:gd name="connsiteX35" fmla="*/ 112318 w 1572176"/>
                <a:gd name="connsiteY35" fmla="*/ 421083 h 1985936"/>
                <a:gd name="connsiteX36" fmla="*/ 73902 w 1572176"/>
                <a:gd name="connsiteY36" fmla="*/ 652067 h 1985936"/>
                <a:gd name="connsiteX37" fmla="*/ 73902 w 1572176"/>
                <a:gd name="connsiteY37" fmla="*/ 734248 h 1985936"/>
                <a:gd name="connsiteX38" fmla="*/ 75847 w 1572176"/>
                <a:gd name="connsiteY38" fmla="*/ 760507 h 1985936"/>
                <a:gd name="connsiteX39" fmla="*/ 79251 w 1572176"/>
                <a:gd name="connsiteY39" fmla="*/ 785794 h 1985936"/>
                <a:gd name="connsiteX40" fmla="*/ 159974 w 1572176"/>
                <a:gd name="connsiteY40" fmla="*/ 377804 h 1985936"/>
                <a:gd name="connsiteX41" fmla="*/ 167754 w 1572176"/>
                <a:gd name="connsiteY41" fmla="*/ 411357 h 1985936"/>
                <a:gd name="connsiteX42" fmla="*/ 144413 w 1572176"/>
                <a:gd name="connsiteY42" fmla="*/ 499374 h 1985936"/>
                <a:gd name="connsiteX43" fmla="*/ 112318 w 1572176"/>
                <a:gd name="connsiteY43" fmla="*/ 632615 h 1985936"/>
                <a:gd name="connsiteX44" fmla="*/ 95784 w 1572176"/>
                <a:gd name="connsiteY44" fmla="*/ 763425 h 1985936"/>
                <a:gd name="connsiteX45" fmla="*/ 63690 w 1572176"/>
                <a:gd name="connsiteY45" fmla="*/ 843175 h 1985936"/>
                <a:gd name="connsiteX46" fmla="*/ 55423 w 1572176"/>
                <a:gd name="connsiteY46" fmla="*/ 850956 h 1985936"/>
                <a:gd name="connsiteX47" fmla="*/ 50074 w 1572176"/>
                <a:gd name="connsiteY47" fmla="*/ 877215 h 1985936"/>
                <a:gd name="connsiteX48" fmla="*/ 89463 w 1572176"/>
                <a:gd name="connsiteY48" fmla="*/ 916604 h 1985936"/>
                <a:gd name="connsiteX49" fmla="*/ 116208 w 1572176"/>
                <a:gd name="connsiteY49" fmla="*/ 975444 h 1985936"/>
                <a:gd name="connsiteX50" fmla="*/ 116208 w 1572176"/>
                <a:gd name="connsiteY50" fmla="*/ 1017264 h 1985936"/>
                <a:gd name="connsiteX51" fmla="*/ 152193 w 1572176"/>
                <a:gd name="connsiteY51" fmla="*/ 1040119 h 1985936"/>
                <a:gd name="connsiteX52" fmla="*/ 149275 w 1572176"/>
                <a:gd name="connsiteY52" fmla="*/ 1043523 h 1985936"/>
                <a:gd name="connsiteX53" fmla="*/ 156083 w 1572176"/>
                <a:gd name="connsiteY53" fmla="*/ 1103822 h 1985936"/>
                <a:gd name="connsiteX54" fmla="*/ 170185 w 1572176"/>
                <a:gd name="connsiteY54" fmla="*/ 1134944 h 1985936"/>
                <a:gd name="connsiteX55" fmla="*/ 165323 w 1572176"/>
                <a:gd name="connsiteY55" fmla="*/ 1153909 h 1985936"/>
                <a:gd name="connsiteX56" fmla="*/ 175535 w 1572176"/>
                <a:gd name="connsiteY56" fmla="*/ 1207400 h 1985936"/>
                <a:gd name="connsiteX57" fmla="*/ 247990 w 1572176"/>
                <a:gd name="connsiteY57" fmla="*/ 1247761 h 1985936"/>
                <a:gd name="connsiteX58" fmla="*/ 433750 w 1572176"/>
                <a:gd name="connsiteY58" fmla="*/ 1235604 h 1985936"/>
                <a:gd name="connsiteX59" fmla="*/ 474111 w 1572176"/>
                <a:gd name="connsiteY59" fmla="*/ 1242899 h 1985936"/>
                <a:gd name="connsiteX60" fmla="*/ 502802 w 1572176"/>
                <a:gd name="connsiteY60" fmla="*/ 1413583 h 1985936"/>
                <a:gd name="connsiteX61" fmla="*/ 471680 w 1572176"/>
                <a:gd name="connsiteY61" fmla="*/ 1469019 h 1985936"/>
                <a:gd name="connsiteX62" fmla="*/ 379286 w 1572176"/>
                <a:gd name="connsiteY62" fmla="*/ 1578919 h 1985936"/>
                <a:gd name="connsiteX63" fmla="*/ 199362 w 1572176"/>
                <a:gd name="connsiteY63" fmla="*/ 1842483 h 1985936"/>
                <a:gd name="connsiteX64" fmla="*/ 146358 w 1572176"/>
                <a:gd name="connsiteY64" fmla="*/ 1985936 h 1985936"/>
                <a:gd name="connsiteX65" fmla="*/ 1348932 w 1572176"/>
                <a:gd name="connsiteY65" fmla="*/ 1985936 h 1985936"/>
                <a:gd name="connsiteX66" fmla="*/ 1346500 w 1572176"/>
                <a:gd name="connsiteY66" fmla="*/ 1973293 h 1985936"/>
                <a:gd name="connsiteX67" fmla="*/ 1276962 w 1572176"/>
                <a:gd name="connsiteY67" fmla="*/ 1792397 h 1985936"/>
                <a:gd name="connsiteX68" fmla="*/ 1112113 w 1572176"/>
                <a:gd name="connsiteY68" fmla="*/ 1550228 h 1985936"/>
                <a:gd name="connsiteX69" fmla="*/ 998323 w 1572176"/>
                <a:gd name="connsiteY69" fmla="*/ 1409207 h 1985936"/>
                <a:gd name="connsiteX70" fmla="*/ 972064 w 1572176"/>
                <a:gd name="connsiteY70" fmla="*/ 1349880 h 1985936"/>
                <a:gd name="connsiteX71" fmla="*/ 972550 w 1572176"/>
                <a:gd name="connsiteY71" fmla="*/ 1186976 h 1985936"/>
                <a:gd name="connsiteX72" fmla="*/ 988597 w 1572176"/>
                <a:gd name="connsiteY72" fmla="*/ 1168984 h 1985936"/>
                <a:gd name="connsiteX73" fmla="*/ 1054732 w 1572176"/>
                <a:gd name="connsiteY73" fmla="*/ 1121814 h 1985936"/>
                <a:gd name="connsiteX74" fmla="*/ 1067861 w 1572176"/>
                <a:gd name="connsiteY74" fmla="*/ 1114520 h 1985936"/>
                <a:gd name="connsiteX75" fmla="*/ 1213745 w 1572176"/>
                <a:gd name="connsiteY75" fmla="*/ 1044982 h 1985936"/>
                <a:gd name="connsiteX76" fmla="*/ 1231252 w 1572176"/>
                <a:gd name="connsiteY76" fmla="*/ 1035256 h 1985936"/>
                <a:gd name="connsiteX77" fmla="*/ 1299818 w 1572176"/>
                <a:gd name="connsiteY77" fmla="*/ 1032825 h 1985936"/>
                <a:gd name="connsiteX78" fmla="*/ 1402909 w 1572176"/>
                <a:gd name="connsiteY78" fmla="*/ 1025531 h 1985936"/>
                <a:gd name="connsiteX79" fmla="*/ 1393670 w 1572176"/>
                <a:gd name="connsiteY79" fmla="*/ 1070755 h 1985936"/>
                <a:gd name="connsiteX80" fmla="*/ 1408745 w 1572176"/>
                <a:gd name="connsiteY80" fmla="*/ 1031852 h 1985936"/>
                <a:gd name="connsiteX81" fmla="*/ 1417011 w 1572176"/>
                <a:gd name="connsiteY81" fmla="*/ 1016778 h 1985936"/>
                <a:gd name="connsiteX82" fmla="*/ 1438894 w 1572176"/>
                <a:gd name="connsiteY82" fmla="*/ 995868 h 1985936"/>
                <a:gd name="connsiteX83" fmla="*/ 1454455 w 1572176"/>
                <a:gd name="connsiteY83" fmla="*/ 977875 h 1985936"/>
                <a:gd name="connsiteX84" fmla="*/ 1446188 w 1572176"/>
                <a:gd name="connsiteY84" fmla="*/ 1007538 h 1985936"/>
                <a:gd name="connsiteX85" fmla="*/ 1438894 w 1572176"/>
                <a:gd name="connsiteY85" fmla="*/ 1031852 h 1985936"/>
                <a:gd name="connsiteX86" fmla="*/ 1500651 w 1572176"/>
                <a:gd name="connsiteY86" fmla="*/ 901043 h 1985936"/>
                <a:gd name="connsiteX87" fmla="*/ 1479256 w 1572176"/>
                <a:gd name="connsiteY87" fmla="*/ 986142 h 1985936"/>
                <a:gd name="connsiteX88" fmla="*/ 1479256 w 1572176"/>
                <a:gd name="connsiteY88" fmla="*/ 986142 h 1985936"/>
                <a:gd name="connsiteX89" fmla="*/ 1479256 w 1572176"/>
                <a:gd name="connsiteY89" fmla="*/ 986142 h 1985936"/>
                <a:gd name="connsiteX90" fmla="*/ 1479256 w 1572176"/>
                <a:gd name="connsiteY90" fmla="*/ 986142 h 1985936"/>
                <a:gd name="connsiteX91" fmla="*/ 1478769 w 1572176"/>
                <a:gd name="connsiteY91" fmla="*/ 987601 h 1985936"/>
                <a:gd name="connsiteX92" fmla="*/ 1450079 w 1572176"/>
                <a:gd name="connsiteY92" fmla="*/ 1066378 h 1985936"/>
                <a:gd name="connsiteX93" fmla="*/ 1482659 w 1572176"/>
                <a:gd name="connsiteY93" fmla="*/ 990032 h 1985936"/>
                <a:gd name="connsiteX94" fmla="*/ 1482659 w 1572176"/>
                <a:gd name="connsiteY94" fmla="*/ 990032 h 1985936"/>
                <a:gd name="connsiteX95" fmla="*/ 1512322 w 1572176"/>
                <a:gd name="connsiteY95" fmla="*/ 888399 h 1985936"/>
                <a:gd name="connsiteX96" fmla="*/ 1528370 w 1572176"/>
                <a:gd name="connsiteY96" fmla="*/ 844148 h 1985936"/>
                <a:gd name="connsiteX97" fmla="*/ 1549280 w 1572176"/>
                <a:gd name="connsiteY97" fmla="*/ 757590 h 1985936"/>
                <a:gd name="connsiteX98" fmla="*/ 1537609 w 1572176"/>
                <a:gd name="connsiteY98" fmla="*/ 667628 h 1985936"/>
                <a:gd name="connsiteX99" fmla="*/ 1559005 w 1572176"/>
                <a:gd name="connsiteY99" fmla="*/ 756617 h 1985936"/>
                <a:gd name="connsiteX100" fmla="*/ 1535664 w 1572176"/>
                <a:gd name="connsiteY100" fmla="*/ 926816 h 1985936"/>
                <a:gd name="connsiteX101" fmla="*/ 1535664 w 1572176"/>
                <a:gd name="connsiteY101" fmla="*/ 926816 h 1985936"/>
                <a:gd name="connsiteX102" fmla="*/ 1487036 w 1572176"/>
                <a:gd name="connsiteY102" fmla="*/ 1049359 h 1985936"/>
                <a:gd name="connsiteX103" fmla="*/ 1538582 w 1572176"/>
                <a:gd name="connsiteY103" fmla="*/ 930706 h 1985936"/>
                <a:gd name="connsiteX104" fmla="*/ 1571649 w 1572176"/>
                <a:gd name="connsiteY104" fmla="*/ 789684 h 1985936"/>
                <a:gd name="connsiteX105" fmla="*/ 1520589 w 1572176"/>
                <a:gd name="connsiteY105" fmla="*/ 605384 h 1985936"/>
                <a:gd name="connsiteX106" fmla="*/ 117181 w 1572176"/>
                <a:gd name="connsiteY106" fmla="*/ 770233 h 1985936"/>
                <a:gd name="connsiteX107" fmla="*/ 99188 w 1572176"/>
                <a:gd name="connsiteY107" fmla="*/ 798437 h 1985936"/>
                <a:gd name="connsiteX108" fmla="*/ 135173 w 1572176"/>
                <a:gd name="connsiteY108" fmla="*/ 606842 h 1985936"/>
                <a:gd name="connsiteX109" fmla="*/ 138577 w 1572176"/>
                <a:gd name="connsiteY109" fmla="*/ 621917 h 1985936"/>
                <a:gd name="connsiteX110" fmla="*/ 117181 w 1572176"/>
                <a:gd name="connsiteY110" fmla="*/ 770233 h 1985936"/>
                <a:gd name="connsiteX111" fmla="*/ 123989 w 1572176"/>
                <a:gd name="connsiteY111" fmla="*/ 763911 h 1985936"/>
                <a:gd name="connsiteX112" fmla="*/ 144413 w 1572176"/>
                <a:gd name="connsiteY112" fmla="*/ 645259 h 1985936"/>
                <a:gd name="connsiteX113" fmla="*/ 123989 w 1572176"/>
                <a:gd name="connsiteY113" fmla="*/ 763911 h 19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572176" h="1985936">
                  <a:moveTo>
                    <a:pt x="1520589" y="605384"/>
                  </a:moveTo>
                  <a:cubicBezTo>
                    <a:pt x="1508919" y="584473"/>
                    <a:pt x="1496762" y="564536"/>
                    <a:pt x="1493844" y="538763"/>
                  </a:cubicBezTo>
                  <a:cubicBezTo>
                    <a:pt x="1489467" y="499861"/>
                    <a:pt x="1459804" y="479923"/>
                    <a:pt x="1426737" y="464848"/>
                  </a:cubicBezTo>
                  <a:cubicBezTo>
                    <a:pt x="1386375" y="446856"/>
                    <a:pt x="1343583" y="439562"/>
                    <a:pt x="1300304" y="435185"/>
                  </a:cubicBezTo>
                  <a:cubicBezTo>
                    <a:pt x="1282798" y="433240"/>
                    <a:pt x="1262860" y="437130"/>
                    <a:pt x="1248758" y="429350"/>
                  </a:cubicBezTo>
                  <a:cubicBezTo>
                    <a:pt x="1215691" y="411357"/>
                    <a:pt x="1175330" y="399200"/>
                    <a:pt x="1167549" y="352517"/>
                  </a:cubicBezTo>
                  <a:cubicBezTo>
                    <a:pt x="1165117" y="339388"/>
                    <a:pt x="1157823" y="327231"/>
                    <a:pt x="1151988" y="315074"/>
                  </a:cubicBezTo>
                  <a:cubicBezTo>
                    <a:pt x="1125242" y="256720"/>
                    <a:pt x="1094606" y="201284"/>
                    <a:pt x="1045492" y="158005"/>
                  </a:cubicBezTo>
                  <a:cubicBezTo>
                    <a:pt x="1035280" y="149252"/>
                    <a:pt x="1026527" y="140012"/>
                    <a:pt x="1019233" y="128341"/>
                  </a:cubicBezTo>
                  <a:cubicBezTo>
                    <a:pt x="1026527" y="125424"/>
                    <a:pt x="1029445" y="132232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50841" y="149738"/>
                    <a:pt x="1067861" y="165785"/>
                    <a:pt x="1084395" y="181346"/>
                  </a:cubicBezTo>
                  <a:cubicBezTo>
                    <a:pt x="1071751" y="162867"/>
                    <a:pt x="1057163" y="146820"/>
                    <a:pt x="1039171" y="133691"/>
                  </a:cubicBezTo>
                  <a:lnTo>
                    <a:pt x="1039171" y="133691"/>
                  </a:lnTo>
                  <a:cubicBezTo>
                    <a:pt x="1006590" y="104514"/>
                    <a:pt x="975467" y="73878"/>
                    <a:pt x="941428" y="47132"/>
                  </a:cubicBezTo>
                  <a:cubicBezTo>
                    <a:pt x="885019" y="2395"/>
                    <a:pt x="817912" y="-3441"/>
                    <a:pt x="748860" y="1422"/>
                  </a:cubicBezTo>
                  <a:cubicBezTo>
                    <a:pt x="716280" y="3367"/>
                    <a:pt x="684185" y="7744"/>
                    <a:pt x="651118" y="6771"/>
                  </a:cubicBezTo>
                  <a:cubicBezTo>
                    <a:pt x="589847" y="4826"/>
                    <a:pt x="529061" y="5312"/>
                    <a:pt x="469248" y="22818"/>
                  </a:cubicBezTo>
                  <a:cubicBezTo>
                    <a:pt x="435209" y="33030"/>
                    <a:pt x="402628" y="48105"/>
                    <a:pt x="386581" y="81658"/>
                  </a:cubicBezTo>
                  <a:cubicBezTo>
                    <a:pt x="377341" y="101596"/>
                    <a:pt x="363239" y="114726"/>
                    <a:pt x="347678" y="128341"/>
                  </a:cubicBezTo>
                  <a:cubicBezTo>
                    <a:pt x="335521" y="139526"/>
                    <a:pt x="323851" y="143416"/>
                    <a:pt x="307803" y="138067"/>
                  </a:cubicBezTo>
                  <a:cubicBezTo>
                    <a:pt x="273277" y="126396"/>
                    <a:pt x="247504" y="135636"/>
                    <a:pt x="228053" y="167730"/>
                  </a:cubicBezTo>
                  <a:cubicBezTo>
                    <a:pt x="216382" y="186695"/>
                    <a:pt x="204712" y="206147"/>
                    <a:pt x="186233" y="219762"/>
                  </a:cubicBezTo>
                  <a:cubicBezTo>
                    <a:pt x="180884" y="223653"/>
                    <a:pt x="181856" y="229002"/>
                    <a:pt x="184774" y="234351"/>
                  </a:cubicBezTo>
                  <a:cubicBezTo>
                    <a:pt x="192554" y="248939"/>
                    <a:pt x="185746" y="257206"/>
                    <a:pt x="174076" y="266932"/>
                  </a:cubicBezTo>
                  <a:cubicBezTo>
                    <a:pt x="111345" y="316532"/>
                    <a:pt x="63690" y="378290"/>
                    <a:pt x="32082" y="451719"/>
                  </a:cubicBezTo>
                  <a:cubicBezTo>
                    <a:pt x="16521" y="487703"/>
                    <a:pt x="10685" y="525633"/>
                    <a:pt x="1446" y="563077"/>
                  </a:cubicBezTo>
                  <a:cubicBezTo>
                    <a:pt x="-4390" y="612678"/>
                    <a:pt x="9226" y="679298"/>
                    <a:pt x="10685" y="671518"/>
                  </a:cubicBezTo>
                  <a:cubicBezTo>
                    <a:pt x="13603" y="657902"/>
                    <a:pt x="1446" y="625321"/>
                    <a:pt x="14575" y="569399"/>
                  </a:cubicBezTo>
                  <a:cubicBezTo>
                    <a:pt x="26732" y="501806"/>
                    <a:pt x="54450" y="441020"/>
                    <a:pt x="102106" y="390447"/>
                  </a:cubicBezTo>
                  <a:cubicBezTo>
                    <a:pt x="76333" y="462903"/>
                    <a:pt x="56882" y="536332"/>
                    <a:pt x="47156" y="612191"/>
                  </a:cubicBezTo>
                  <a:cubicBezTo>
                    <a:pt x="44239" y="659361"/>
                    <a:pt x="35486" y="733276"/>
                    <a:pt x="50560" y="796492"/>
                  </a:cubicBezTo>
                  <a:cubicBezTo>
                    <a:pt x="51046" y="761480"/>
                    <a:pt x="46184" y="725981"/>
                    <a:pt x="51533" y="690969"/>
                  </a:cubicBezTo>
                  <a:cubicBezTo>
                    <a:pt x="51046" y="672977"/>
                    <a:pt x="52992" y="655471"/>
                    <a:pt x="57368" y="637964"/>
                  </a:cubicBezTo>
                  <a:cubicBezTo>
                    <a:pt x="64663" y="563077"/>
                    <a:pt x="85086" y="491107"/>
                    <a:pt x="112318" y="421083"/>
                  </a:cubicBezTo>
                  <a:cubicBezTo>
                    <a:pt x="94326" y="496943"/>
                    <a:pt x="79251" y="573775"/>
                    <a:pt x="73902" y="652067"/>
                  </a:cubicBezTo>
                  <a:cubicBezTo>
                    <a:pt x="73902" y="679298"/>
                    <a:pt x="73902" y="706530"/>
                    <a:pt x="73902" y="734248"/>
                  </a:cubicBezTo>
                  <a:cubicBezTo>
                    <a:pt x="74388" y="743001"/>
                    <a:pt x="75360" y="751754"/>
                    <a:pt x="75847" y="760507"/>
                  </a:cubicBezTo>
                  <a:cubicBezTo>
                    <a:pt x="76820" y="768774"/>
                    <a:pt x="77792" y="777527"/>
                    <a:pt x="79251" y="785794"/>
                  </a:cubicBezTo>
                  <a:cubicBezTo>
                    <a:pt x="78278" y="644286"/>
                    <a:pt x="106969" y="508614"/>
                    <a:pt x="159974" y="377804"/>
                  </a:cubicBezTo>
                  <a:cubicBezTo>
                    <a:pt x="162891" y="389475"/>
                    <a:pt x="172617" y="401145"/>
                    <a:pt x="167754" y="411357"/>
                  </a:cubicBezTo>
                  <a:cubicBezTo>
                    <a:pt x="154138" y="439562"/>
                    <a:pt x="152193" y="470197"/>
                    <a:pt x="144413" y="499374"/>
                  </a:cubicBezTo>
                  <a:cubicBezTo>
                    <a:pt x="132742" y="543626"/>
                    <a:pt x="121071" y="587877"/>
                    <a:pt x="112318" y="632615"/>
                  </a:cubicBezTo>
                  <a:cubicBezTo>
                    <a:pt x="104051" y="675894"/>
                    <a:pt x="97243" y="719660"/>
                    <a:pt x="95784" y="763425"/>
                  </a:cubicBezTo>
                  <a:cubicBezTo>
                    <a:pt x="94812" y="796006"/>
                    <a:pt x="90922" y="823238"/>
                    <a:pt x="63690" y="843175"/>
                  </a:cubicBezTo>
                  <a:cubicBezTo>
                    <a:pt x="60772" y="845607"/>
                    <a:pt x="58341" y="848524"/>
                    <a:pt x="55423" y="850956"/>
                  </a:cubicBezTo>
                  <a:cubicBezTo>
                    <a:pt x="46184" y="858250"/>
                    <a:pt x="45211" y="867489"/>
                    <a:pt x="50074" y="877215"/>
                  </a:cubicBezTo>
                  <a:cubicBezTo>
                    <a:pt x="58341" y="895207"/>
                    <a:pt x="71470" y="909309"/>
                    <a:pt x="89463" y="916604"/>
                  </a:cubicBezTo>
                  <a:cubicBezTo>
                    <a:pt x="131283" y="933624"/>
                    <a:pt x="131769" y="933624"/>
                    <a:pt x="116208" y="975444"/>
                  </a:cubicBezTo>
                  <a:cubicBezTo>
                    <a:pt x="110859" y="990032"/>
                    <a:pt x="106969" y="1003648"/>
                    <a:pt x="116208" y="1017264"/>
                  </a:cubicBezTo>
                  <a:cubicBezTo>
                    <a:pt x="124475" y="1029907"/>
                    <a:pt x="135659" y="1039147"/>
                    <a:pt x="152193" y="1040119"/>
                  </a:cubicBezTo>
                  <a:cubicBezTo>
                    <a:pt x="150734" y="1042064"/>
                    <a:pt x="150248" y="1043037"/>
                    <a:pt x="149275" y="1043523"/>
                  </a:cubicBezTo>
                  <a:cubicBezTo>
                    <a:pt x="125448" y="1066378"/>
                    <a:pt x="127879" y="1088261"/>
                    <a:pt x="156083" y="1103822"/>
                  </a:cubicBezTo>
                  <a:cubicBezTo>
                    <a:pt x="168727" y="1110630"/>
                    <a:pt x="174562" y="1120356"/>
                    <a:pt x="170185" y="1134944"/>
                  </a:cubicBezTo>
                  <a:cubicBezTo>
                    <a:pt x="168240" y="1141266"/>
                    <a:pt x="167754" y="1148074"/>
                    <a:pt x="165323" y="1153909"/>
                  </a:cubicBezTo>
                  <a:cubicBezTo>
                    <a:pt x="157542" y="1173847"/>
                    <a:pt x="162405" y="1191353"/>
                    <a:pt x="175535" y="1207400"/>
                  </a:cubicBezTo>
                  <a:cubicBezTo>
                    <a:pt x="194499" y="1230742"/>
                    <a:pt x="219300" y="1244357"/>
                    <a:pt x="247990" y="1247761"/>
                  </a:cubicBezTo>
                  <a:cubicBezTo>
                    <a:pt x="310721" y="1255056"/>
                    <a:pt x="372965" y="1255542"/>
                    <a:pt x="433750" y="1235604"/>
                  </a:cubicBezTo>
                  <a:cubicBezTo>
                    <a:pt x="448338" y="1230742"/>
                    <a:pt x="461954" y="1230255"/>
                    <a:pt x="474111" y="1242899"/>
                  </a:cubicBezTo>
                  <a:cubicBezTo>
                    <a:pt x="513986" y="1284232"/>
                    <a:pt x="528575" y="1364469"/>
                    <a:pt x="502802" y="1413583"/>
                  </a:cubicBezTo>
                  <a:cubicBezTo>
                    <a:pt x="493076" y="1432548"/>
                    <a:pt x="482865" y="1451027"/>
                    <a:pt x="471680" y="1469019"/>
                  </a:cubicBezTo>
                  <a:cubicBezTo>
                    <a:pt x="446880" y="1510840"/>
                    <a:pt x="411381" y="1543420"/>
                    <a:pt x="379286" y="1578919"/>
                  </a:cubicBezTo>
                  <a:cubicBezTo>
                    <a:pt x="306831" y="1658183"/>
                    <a:pt x="247018" y="1746686"/>
                    <a:pt x="199362" y="1842483"/>
                  </a:cubicBezTo>
                  <a:cubicBezTo>
                    <a:pt x="176507" y="1888194"/>
                    <a:pt x="159001" y="1936336"/>
                    <a:pt x="146358" y="1985936"/>
                  </a:cubicBezTo>
                  <a:cubicBezTo>
                    <a:pt x="547054" y="1985936"/>
                    <a:pt x="947750" y="1985936"/>
                    <a:pt x="1348932" y="1985936"/>
                  </a:cubicBezTo>
                  <a:cubicBezTo>
                    <a:pt x="1348446" y="1981560"/>
                    <a:pt x="1347960" y="1977183"/>
                    <a:pt x="1346500" y="1973293"/>
                  </a:cubicBezTo>
                  <a:cubicBezTo>
                    <a:pt x="1328022" y="1911049"/>
                    <a:pt x="1307112" y="1850264"/>
                    <a:pt x="1276962" y="1792397"/>
                  </a:cubicBezTo>
                  <a:cubicBezTo>
                    <a:pt x="1231738" y="1704866"/>
                    <a:pt x="1179219" y="1622684"/>
                    <a:pt x="1112113" y="1550228"/>
                  </a:cubicBezTo>
                  <a:cubicBezTo>
                    <a:pt x="1071265" y="1505977"/>
                    <a:pt x="1027500" y="1463184"/>
                    <a:pt x="998323" y="1409207"/>
                  </a:cubicBezTo>
                  <a:cubicBezTo>
                    <a:pt x="988111" y="1390242"/>
                    <a:pt x="975467" y="1371763"/>
                    <a:pt x="972064" y="1349880"/>
                  </a:cubicBezTo>
                  <a:cubicBezTo>
                    <a:pt x="964283" y="1295417"/>
                    <a:pt x="963310" y="1241440"/>
                    <a:pt x="972550" y="1186976"/>
                  </a:cubicBezTo>
                  <a:cubicBezTo>
                    <a:pt x="974009" y="1178223"/>
                    <a:pt x="977413" y="1171901"/>
                    <a:pt x="988597" y="1168984"/>
                  </a:cubicBezTo>
                  <a:cubicBezTo>
                    <a:pt x="1016801" y="1162176"/>
                    <a:pt x="1039171" y="1146615"/>
                    <a:pt x="1054732" y="1121814"/>
                  </a:cubicBezTo>
                  <a:cubicBezTo>
                    <a:pt x="1058135" y="1116465"/>
                    <a:pt x="1061540" y="1114520"/>
                    <a:pt x="1067861" y="1114520"/>
                  </a:cubicBezTo>
                  <a:cubicBezTo>
                    <a:pt x="1127188" y="1113548"/>
                    <a:pt x="1174843" y="1088747"/>
                    <a:pt x="1213745" y="1044982"/>
                  </a:cubicBezTo>
                  <a:cubicBezTo>
                    <a:pt x="1218608" y="1039633"/>
                    <a:pt x="1222985" y="1035256"/>
                    <a:pt x="1231252" y="1035256"/>
                  </a:cubicBezTo>
                  <a:cubicBezTo>
                    <a:pt x="1254107" y="1035256"/>
                    <a:pt x="1277449" y="1035743"/>
                    <a:pt x="1299818" y="1032825"/>
                  </a:cubicBezTo>
                  <a:cubicBezTo>
                    <a:pt x="1333371" y="1028448"/>
                    <a:pt x="1367411" y="1048386"/>
                    <a:pt x="1402909" y="1025531"/>
                  </a:cubicBezTo>
                  <a:cubicBezTo>
                    <a:pt x="1399505" y="1043523"/>
                    <a:pt x="1396588" y="1057139"/>
                    <a:pt x="1393670" y="1070755"/>
                  </a:cubicBezTo>
                  <a:cubicBezTo>
                    <a:pt x="1402423" y="1058598"/>
                    <a:pt x="1404854" y="1045468"/>
                    <a:pt x="1408745" y="1031852"/>
                  </a:cubicBezTo>
                  <a:cubicBezTo>
                    <a:pt x="1410203" y="1026503"/>
                    <a:pt x="1410203" y="1018236"/>
                    <a:pt x="1417011" y="1016778"/>
                  </a:cubicBezTo>
                  <a:cubicBezTo>
                    <a:pt x="1428682" y="1013860"/>
                    <a:pt x="1432572" y="1003648"/>
                    <a:pt x="1438894" y="995868"/>
                  </a:cubicBezTo>
                  <a:cubicBezTo>
                    <a:pt x="1442784" y="990518"/>
                    <a:pt x="1447160" y="986142"/>
                    <a:pt x="1454455" y="977875"/>
                  </a:cubicBezTo>
                  <a:cubicBezTo>
                    <a:pt x="1451051" y="990518"/>
                    <a:pt x="1448620" y="999272"/>
                    <a:pt x="1446188" y="1007538"/>
                  </a:cubicBezTo>
                  <a:cubicBezTo>
                    <a:pt x="1443757" y="1015805"/>
                    <a:pt x="1441325" y="1023586"/>
                    <a:pt x="1438894" y="1031852"/>
                  </a:cubicBezTo>
                  <a:cubicBezTo>
                    <a:pt x="1460777" y="988573"/>
                    <a:pt x="1470502" y="940431"/>
                    <a:pt x="1500651" y="901043"/>
                  </a:cubicBezTo>
                  <a:cubicBezTo>
                    <a:pt x="1493357" y="929247"/>
                    <a:pt x="1486550" y="957938"/>
                    <a:pt x="1479256" y="986142"/>
                  </a:cubicBezTo>
                  <a:lnTo>
                    <a:pt x="1479256" y="986142"/>
                  </a:lnTo>
                  <a:lnTo>
                    <a:pt x="1479256" y="986142"/>
                  </a:lnTo>
                  <a:cubicBezTo>
                    <a:pt x="1479256" y="986142"/>
                    <a:pt x="1479256" y="986142"/>
                    <a:pt x="1479256" y="986142"/>
                  </a:cubicBezTo>
                  <a:cubicBezTo>
                    <a:pt x="1479256" y="986628"/>
                    <a:pt x="1478769" y="987114"/>
                    <a:pt x="1478769" y="987601"/>
                  </a:cubicBezTo>
                  <a:cubicBezTo>
                    <a:pt x="1469043" y="1013860"/>
                    <a:pt x="1459318" y="1040119"/>
                    <a:pt x="1450079" y="1066378"/>
                  </a:cubicBezTo>
                  <a:cubicBezTo>
                    <a:pt x="1464667" y="1042551"/>
                    <a:pt x="1474393" y="1016291"/>
                    <a:pt x="1482659" y="990032"/>
                  </a:cubicBezTo>
                  <a:lnTo>
                    <a:pt x="1482659" y="990032"/>
                  </a:lnTo>
                  <a:cubicBezTo>
                    <a:pt x="1494330" y="956479"/>
                    <a:pt x="1504542" y="922925"/>
                    <a:pt x="1512322" y="888399"/>
                  </a:cubicBezTo>
                  <a:cubicBezTo>
                    <a:pt x="1515727" y="872838"/>
                    <a:pt x="1520589" y="858250"/>
                    <a:pt x="1528370" y="844148"/>
                  </a:cubicBezTo>
                  <a:cubicBezTo>
                    <a:pt x="1542472" y="817402"/>
                    <a:pt x="1548793" y="788225"/>
                    <a:pt x="1549280" y="757590"/>
                  </a:cubicBezTo>
                  <a:cubicBezTo>
                    <a:pt x="1549766" y="726954"/>
                    <a:pt x="1542958" y="697291"/>
                    <a:pt x="1537609" y="667628"/>
                  </a:cubicBezTo>
                  <a:cubicBezTo>
                    <a:pt x="1550253" y="695832"/>
                    <a:pt x="1556574" y="725981"/>
                    <a:pt x="1559005" y="756617"/>
                  </a:cubicBezTo>
                  <a:cubicBezTo>
                    <a:pt x="1563868" y="814971"/>
                    <a:pt x="1552198" y="871379"/>
                    <a:pt x="1535664" y="926816"/>
                  </a:cubicBezTo>
                  <a:cubicBezTo>
                    <a:pt x="1535664" y="926816"/>
                    <a:pt x="1535664" y="926816"/>
                    <a:pt x="1535664" y="926816"/>
                  </a:cubicBezTo>
                  <a:cubicBezTo>
                    <a:pt x="1519617" y="967663"/>
                    <a:pt x="1503083" y="1008511"/>
                    <a:pt x="1487036" y="1049359"/>
                  </a:cubicBezTo>
                  <a:cubicBezTo>
                    <a:pt x="1507459" y="1010942"/>
                    <a:pt x="1524966" y="971553"/>
                    <a:pt x="1538582" y="930706"/>
                  </a:cubicBezTo>
                  <a:cubicBezTo>
                    <a:pt x="1554629" y="884995"/>
                    <a:pt x="1568731" y="838799"/>
                    <a:pt x="1571649" y="789684"/>
                  </a:cubicBezTo>
                  <a:cubicBezTo>
                    <a:pt x="1576025" y="721605"/>
                    <a:pt x="1552684" y="662278"/>
                    <a:pt x="1520589" y="605384"/>
                  </a:cubicBezTo>
                  <a:close/>
                  <a:moveTo>
                    <a:pt x="117181" y="770233"/>
                  </a:moveTo>
                  <a:cubicBezTo>
                    <a:pt x="117181" y="782876"/>
                    <a:pt x="106969" y="789684"/>
                    <a:pt x="99188" y="798437"/>
                  </a:cubicBezTo>
                  <a:cubicBezTo>
                    <a:pt x="102106" y="732789"/>
                    <a:pt x="110859" y="668600"/>
                    <a:pt x="135173" y="606842"/>
                  </a:cubicBezTo>
                  <a:cubicBezTo>
                    <a:pt x="140036" y="611219"/>
                    <a:pt x="140036" y="616082"/>
                    <a:pt x="138577" y="621917"/>
                  </a:cubicBezTo>
                  <a:cubicBezTo>
                    <a:pt x="126906" y="670545"/>
                    <a:pt x="117181" y="719660"/>
                    <a:pt x="117181" y="770233"/>
                  </a:cubicBezTo>
                  <a:close/>
                  <a:moveTo>
                    <a:pt x="123989" y="763911"/>
                  </a:moveTo>
                  <a:cubicBezTo>
                    <a:pt x="129338" y="721605"/>
                    <a:pt x="136146" y="683189"/>
                    <a:pt x="144413" y="645259"/>
                  </a:cubicBezTo>
                  <a:cubicBezTo>
                    <a:pt x="169699" y="689024"/>
                    <a:pt x="154138" y="725981"/>
                    <a:pt x="123989" y="763911"/>
                  </a:cubicBezTo>
                  <a:close/>
                </a:path>
              </a:pathLst>
            </a:custGeom>
            <a:solidFill>
              <a:schemeClr val="accent4"/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DDB8968-76ED-4220-A314-73C0ADBCC2A6}"/>
              </a:ext>
            </a:extLst>
          </p:cNvPr>
          <p:cNvSpPr txBox="1"/>
          <p:nvPr/>
        </p:nvSpPr>
        <p:spPr>
          <a:xfrm>
            <a:off x="4163017" y="3059327"/>
            <a:ext cx="3865966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he-IL" sz="2800" b="1" dirty="0">
                <a:solidFill>
                  <a:schemeClr val="accent5"/>
                </a:solidFill>
              </a:rPr>
              <a:t>ניסוח ההמלצה: </a:t>
            </a:r>
          </a:p>
          <a:p>
            <a:pPr algn="ctr" rtl="1"/>
            <a:r>
              <a:rPr lang="he-IL" altLang="he-IL" sz="2800" b="1" dirty="0"/>
              <a:t>כדאי ל...</a:t>
            </a:r>
          </a:p>
          <a:p>
            <a:pPr algn="ctr" rtl="1"/>
            <a:r>
              <a:rPr lang="he-IL" altLang="he-IL" sz="2800" b="1" dirty="0"/>
              <a:t>אני ממליץ לכם ל</a:t>
            </a:r>
          </a:p>
          <a:p>
            <a:pPr algn="ctr" rtl="1"/>
            <a:r>
              <a:rPr lang="he-IL" altLang="he-IL" sz="2800" b="1" dirty="0"/>
              <a:t>חייבים ל</a:t>
            </a:r>
          </a:p>
          <a:p>
            <a:pPr algn="ctr" rtl="1"/>
            <a:r>
              <a:rPr lang="he-IL" altLang="he-IL" sz="2800" b="1" dirty="0"/>
              <a:t>שימוש בשם פועל/ פועל ברבים, </a:t>
            </a:r>
          </a:p>
          <a:p>
            <a:pPr algn="ctr" rtl="1"/>
            <a:r>
              <a:rPr lang="he-IL" altLang="he-IL" sz="2800" b="1" dirty="0"/>
              <a:t>פנייה לנמענים</a:t>
            </a:r>
          </a:p>
          <a:p>
            <a:pPr algn="ctr"/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66" name="L-Shape 65">
            <a:extLst>
              <a:ext uri="{FF2B5EF4-FFF2-40B4-BE49-F238E27FC236}">
                <a16:creationId xmlns:a16="http://schemas.microsoft.com/office/drawing/2014/main" id="{1FC30757-78DF-4397-9382-906A02E0E108}"/>
              </a:ext>
            </a:extLst>
          </p:cNvPr>
          <p:cNvSpPr/>
          <p:nvPr/>
        </p:nvSpPr>
        <p:spPr>
          <a:xfrm rot="13500000">
            <a:off x="3288471" y="4868552"/>
            <a:ext cx="914400" cy="914400"/>
          </a:xfrm>
          <a:prstGeom prst="corner">
            <a:avLst>
              <a:gd name="adj1" fmla="val 28125"/>
              <a:gd name="adj2" fmla="val 28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-Shape 66">
            <a:extLst>
              <a:ext uri="{FF2B5EF4-FFF2-40B4-BE49-F238E27FC236}">
                <a16:creationId xmlns:a16="http://schemas.microsoft.com/office/drawing/2014/main" id="{212686B0-4D95-4BEE-A635-317028955868}"/>
              </a:ext>
            </a:extLst>
          </p:cNvPr>
          <p:cNvSpPr/>
          <p:nvPr/>
        </p:nvSpPr>
        <p:spPr>
          <a:xfrm rot="2700000">
            <a:off x="7993671" y="4820301"/>
            <a:ext cx="914400" cy="914400"/>
          </a:xfrm>
          <a:prstGeom prst="corner">
            <a:avLst>
              <a:gd name="adj1" fmla="val 28125"/>
              <a:gd name="adj2" fmla="val 28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תיבת טקסט 132">
            <a:extLst>
              <a:ext uri="{FF2B5EF4-FFF2-40B4-BE49-F238E27FC236}">
                <a16:creationId xmlns:a16="http://schemas.microsoft.com/office/drawing/2014/main" id="{438E32AC-01F1-4026-B0E7-11045242AA4B}"/>
              </a:ext>
            </a:extLst>
          </p:cNvPr>
          <p:cNvSpPr txBox="1"/>
          <p:nvPr/>
        </p:nvSpPr>
        <p:spPr>
          <a:xfrm>
            <a:off x="2999106" y="1579096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3600" b="1" dirty="0"/>
              <a:t>הצעה לעשות משהו כדאי, חשוב, נכון</a:t>
            </a:r>
          </a:p>
        </p:txBody>
      </p:sp>
      <p:pic>
        <p:nvPicPr>
          <p:cNvPr id="134" name="תמונה 133">
            <a:hlinkClick r:id="rId2"/>
            <a:extLst>
              <a:ext uri="{FF2B5EF4-FFF2-40B4-BE49-F238E27FC236}">
                <a16:creationId xmlns:a16="http://schemas.microsoft.com/office/drawing/2014/main" id="{448BDEDA-8C72-4304-8F7D-576F5DE31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C1795B8B-C995-49AF-B2A6-00014B162C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דוגמה להמלצה של תלמיד</a:t>
            </a:r>
          </a:p>
        </p:txBody>
      </p:sp>
    </p:spTree>
    <p:extLst>
      <p:ext uri="{BB962C8B-B14F-4D97-AF65-F5344CB8AC3E}">
        <p14:creationId xmlns:p14="http://schemas.microsoft.com/office/powerpoint/2010/main" val="1200107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4D9C6DA-600E-4CDD-9477-33BD4E81BFBC}"/>
              </a:ext>
            </a:extLst>
          </p:cNvPr>
          <p:cNvSpPr txBox="1"/>
          <p:nvPr/>
        </p:nvSpPr>
        <p:spPr>
          <a:xfrm>
            <a:off x="2546252" y="428178"/>
            <a:ext cx="6595404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b="1" dirty="0">
                <a:solidFill>
                  <a:schemeClr val="bg1"/>
                </a:solidFill>
                <a:latin typeface="Arial" panose="020B0604020202020204" pitchFamily="34" charset="0"/>
              </a:rPr>
              <a:t>בערך נכתב: </a:t>
            </a:r>
          </a:p>
          <a:p>
            <a:pPr algn="ctr" rtl="1"/>
            <a:r>
              <a:rPr lang="he-IL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הכרת תודה היא תופעה שנראית פשוטה ומובנת מאליה, </a:t>
            </a:r>
            <a:r>
              <a:rPr lang="he-IL" sz="4000" b="1" dirty="0">
                <a:solidFill>
                  <a:schemeClr val="bg1"/>
                </a:solidFill>
                <a:latin typeface="Arial" panose="020B0604020202020204" pitchFamily="34" charset="0"/>
              </a:rPr>
              <a:t>אך </a:t>
            </a:r>
            <a:r>
              <a:rPr lang="he-IL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למעשה היא מורכבת ביותר ורבים מתעלמים ממנה.</a:t>
            </a:r>
          </a:p>
          <a:p>
            <a:pPr algn="ctr" rtl="1"/>
            <a:r>
              <a:rPr lang="he-IL" sz="4000" b="1" dirty="0">
                <a:solidFill>
                  <a:schemeClr val="bg1"/>
                </a:solidFill>
                <a:latin typeface="Arial" panose="020B0604020202020204" pitchFamily="34" charset="0"/>
              </a:rPr>
              <a:t>כתבו בצ'אט את </a:t>
            </a:r>
            <a:r>
              <a:rPr lang="he-IL" sz="4000" b="1" u="sng" dirty="0">
                <a:solidFill>
                  <a:schemeClr val="accent3"/>
                </a:solidFill>
                <a:latin typeface="Arial" panose="020B0604020202020204" pitchFamily="34" charset="0"/>
              </a:rPr>
              <a:t>דעתכם</a:t>
            </a:r>
            <a:r>
              <a:rPr lang="he-IL" sz="4000" b="1" dirty="0">
                <a:solidFill>
                  <a:schemeClr val="bg1"/>
                </a:solidFill>
                <a:latin typeface="Arial" panose="020B0604020202020204" pitchFamily="34" charset="0"/>
              </a:rPr>
              <a:t> מדוע אנשים מתעלמים </a:t>
            </a:r>
          </a:p>
          <a:p>
            <a:pPr algn="ctr" rtl="1"/>
            <a:r>
              <a:rPr lang="he-IL" sz="4000" b="1" dirty="0">
                <a:solidFill>
                  <a:schemeClr val="bg1"/>
                </a:solidFill>
                <a:latin typeface="Arial" panose="020B0604020202020204" pitchFamily="34" charset="0"/>
              </a:rPr>
              <a:t>מהכרת תודה?</a:t>
            </a:r>
          </a:p>
          <a:p>
            <a:pPr algn="ctr" rtl="1"/>
            <a:endParaRPr lang="he-IL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37E88B3-816B-4EEA-9E04-EF3E66CE23A6}"/>
              </a:ext>
            </a:extLst>
          </p:cNvPr>
          <p:cNvSpPr txBox="1"/>
          <p:nvPr/>
        </p:nvSpPr>
        <p:spPr>
          <a:xfrm>
            <a:off x="1325818" y="4244607"/>
            <a:ext cx="2184008" cy="181588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 rtl="1"/>
            <a:r>
              <a:rPr lang="he-IL" sz="2800" b="1" dirty="0">
                <a:solidFill>
                  <a:schemeClr val="accent3"/>
                </a:solidFill>
              </a:rPr>
              <a:t>לפני הכתיבה- חישבו מה הם מאפיינה הטיעון.</a:t>
            </a:r>
            <a:endParaRPr lang="he-IL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תמונה 4">
            <a:hlinkClick r:id="rId2"/>
            <a:extLst>
              <a:ext uri="{FF2B5EF4-FFF2-40B4-BE49-F238E27FC236}">
                <a16:creationId xmlns:a16="http://schemas.microsoft.com/office/drawing/2014/main" id="{D7994A9D-156E-44EE-908D-E6F43E73C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5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410EE34B-B237-43A7-93B1-47DB8A88A6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he-IL" b="1" dirty="0"/>
              <a:t>טיעון</a:t>
            </a:r>
          </a:p>
        </p:txBody>
      </p:sp>
      <p:sp>
        <p:nvSpPr>
          <p:cNvPr id="3" name="Freeform: Shape 6">
            <a:extLst>
              <a:ext uri="{FF2B5EF4-FFF2-40B4-BE49-F238E27FC236}">
                <a16:creationId xmlns:a16="http://schemas.microsoft.com/office/drawing/2014/main" id="{643056D3-E086-402F-B854-EDD615657A3B}"/>
              </a:ext>
            </a:extLst>
          </p:cNvPr>
          <p:cNvSpPr/>
          <p:nvPr/>
        </p:nvSpPr>
        <p:spPr>
          <a:xfrm>
            <a:off x="397386" y="1444669"/>
            <a:ext cx="2564144" cy="5255122"/>
          </a:xfrm>
          <a:custGeom>
            <a:avLst/>
            <a:gdLst>
              <a:gd name="connsiteX0" fmla="*/ 1391553 w 1392710"/>
              <a:gd name="connsiteY0" fmla="*/ 361443 h 2854310"/>
              <a:gd name="connsiteX1" fmla="*/ 1337872 w 1392710"/>
              <a:gd name="connsiteY1" fmla="*/ 20540 h 2854310"/>
              <a:gd name="connsiteX2" fmla="*/ 1309094 w 1392710"/>
              <a:gd name="connsiteY2" fmla="*/ 3937 h 2854310"/>
              <a:gd name="connsiteX3" fmla="*/ 936093 w 1392710"/>
              <a:gd name="connsiteY3" fmla="*/ 142291 h 2854310"/>
              <a:gd name="connsiteX4" fmla="*/ 850314 w 1392710"/>
              <a:gd name="connsiteY4" fmla="*/ 173282 h 2854310"/>
              <a:gd name="connsiteX5" fmla="*/ 767302 w 1392710"/>
              <a:gd name="connsiteY5" fmla="*/ 203166 h 2854310"/>
              <a:gd name="connsiteX6" fmla="*/ 682630 w 1392710"/>
              <a:gd name="connsiteY6" fmla="*/ 235264 h 2854310"/>
              <a:gd name="connsiteX7" fmla="*/ 607366 w 1392710"/>
              <a:gd name="connsiteY7" fmla="*/ 256294 h 2854310"/>
              <a:gd name="connsiteX8" fmla="*/ 555898 w 1392710"/>
              <a:gd name="connsiteY8" fmla="*/ 255187 h 2854310"/>
              <a:gd name="connsiteX9" fmla="*/ 488935 w 1392710"/>
              <a:gd name="connsiteY9" fmla="*/ 318830 h 2854310"/>
              <a:gd name="connsiteX10" fmla="*/ 542063 w 1392710"/>
              <a:gd name="connsiteY10" fmla="*/ 423978 h 2854310"/>
              <a:gd name="connsiteX11" fmla="*/ 554238 w 1392710"/>
              <a:gd name="connsiteY11" fmla="*/ 447222 h 2854310"/>
              <a:gd name="connsiteX12" fmla="*/ 520480 w 1392710"/>
              <a:gd name="connsiteY12" fmla="*/ 578380 h 2854310"/>
              <a:gd name="connsiteX13" fmla="*/ 429167 w 1392710"/>
              <a:gd name="connsiteY13" fmla="*/ 587235 h 2854310"/>
              <a:gd name="connsiteX14" fmla="*/ 356116 w 1392710"/>
              <a:gd name="connsiteY14" fmla="*/ 528573 h 2854310"/>
              <a:gd name="connsiteX15" fmla="*/ 355009 w 1392710"/>
              <a:gd name="connsiteY15" fmla="*/ 505883 h 2854310"/>
              <a:gd name="connsiteX16" fmla="*/ 382127 w 1392710"/>
              <a:gd name="connsiteY16" fmla="*/ 451649 h 2854310"/>
              <a:gd name="connsiteX17" fmla="*/ 384894 w 1392710"/>
              <a:gd name="connsiteY17" fmla="*/ 443901 h 2854310"/>
              <a:gd name="connsiteX18" fmla="*/ 378253 w 1392710"/>
              <a:gd name="connsiteY18" fmla="*/ 389666 h 2854310"/>
              <a:gd name="connsiteX19" fmla="*/ 386554 w 1392710"/>
              <a:gd name="connsiteY19" fmla="*/ 342073 h 2854310"/>
              <a:gd name="connsiteX20" fmla="*/ 410351 w 1392710"/>
              <a:gd name="connsiteY20" fmla="*/ 259061 h 2854310"/>
              <a:gd name="connsiteX21" fmla="*/ 407030 w 1392710"/>
              <a:gd name="connsiteY21" fmla="*/ 254634 h 2854310"/>
              <a:gd name="connsiteX22" fmla="*/ 351135 w 1392710"/>
              <a:gd name="connsiteY22" fmla="*/ 186564 h 2854310"/>
              <a:gd name="connsiteX23" fmla="*/ 337300 w 1392710"/>
              <a:gd name="connsiteY23" fmla="*/ 173282 h 2854310"/>
              <a:gd name="connsiteX24" fmla="*/ 294134 w 1392710"/>
              <a:gd name="connsiteY24" fmla="*/ 120708 h 2854310"/>
              <a:gd name="connsiteX25" fmla="*/ 257055 w 1392710"/>
              <a:gd name="connsiteY25" fmla="*/ 82522 h 2854310"/>
              <a:gd name="connsiteX26" fmla="*/ 9679 w 1392710"/>
              <a:gd name="connsiteY26" fmla="*/ 158340 h 2854310"/>
              <a:gd name="connsiteX27" fmla="*/ 3592 w 1392710"/>
              <a:gd name="connsiteY27" fmla="*/ 203166 h 2854310"/>
              <a:gd name="connsiteX28" fmla="*/ 13553 w 1392710"/>
              <a:gd name="connsiteY28" fmla="*/ 265148 h 2854310"/>
              <a:gd name="connsiteX29" fmla="*/ 81070 w 1392710"/>
              <a:gd name="connsiteY29" fmla="*/ 416784 h 2854310"/>
              <a:gd name="connsiteX30" fmla="*/ 39564 w 1392710"/>
              <a:gd name="connsiteY30" fmla="*/ 426745 h 2854310"/>
              <a:gd name="connsiteX31" fmla="*/ 5252 w 1392710"/>
              <a:gd name="connsiteY31" fmla="*/ 465484 h 2854310"/>
              <a:gd name="connsiteX32" fmla="*/ 9126 w 1392710"/>
              <a:gd name="connsiteY32" fmla="*/ 489834 h 2854310"/>
              <a:gd name="connsiteX33" fmla="*/ 19641 w 1392710"/>
              <a:gd name="connsiteY33" fmla="*/ 612139 h 2854310"/>
              <a:gd name="connsiteX34" fmla="*/ 65574 w 1392710"/>
              <a:gd name="connsiteY34" fmla="*/ 941420 h 2854310"/>
              <a:gd name="connsiteX35" fmla="*/ 129217 w 1392710"/>
              <a:gd name="connsiteY35" fmla="*/ 1097482 h 2854310"/>
              <a:gd name="connsiteX36" fmla="*/ 138071 w 1392710"/>
              <a:gd name="connsiteY36" fmla="*/ 1132347 h 2854310"/>
              <a:gd name="connsiteX37" fmla="*/ 122022 w 1392710"/>
              <a:gd name="connsiteY37" fmla="*/ 1220340 h 2854310"/>
              <a:gd name="connsiteX38" fmla="*/ 55059 w 1392710"/>
              <a:gd name="connsiteY38" fmla="*/ 1579505 h 2854310"/>
              <a:gd name="connsiteX39" fmla="*/ 94352 w 1392710"/>
              <a:gd name="connsiteY39" fmla="*/ 1630419 h 2854310"/>
              <a:gd name="connsiteX40" fmla="*/ 121469 w 1392710"/>
              <a:gd name="connsiteY40" fmla="*/ 1663624 h 2854310"/>
              <a:gd name="connsiteX41" fmla="*/ 125896 w 1392710"/>
              <a:gd name="connsiteY41" fmla="*/ 2003420 h 2854310"/>
              <a:gd name="connsiteX42" fmla="*/ 110401 w 1392710"/>
              <a:gd name="connsiteY42" fmla="*/ 2190474 h 2854310"/>
              <a:gd name="connsiteX43" fmla="*/ 78303 w 1392710"/>
              <a:gd name="connsiteY43" fmla="*/ 2609961 h 2854310"/>
              <a:gd name="connsiteX44" fmla="*/ 76642 w 1392710"/>
              <a:gd name="connsiteY44" fmla="*/ 2632098 h 2854310"/>
              <a:gd name="connsiteX45" fmla="*/ 94905 w 1392710"/>
              <a:gd name="connsiteY45" fmla="*/ 2764917 h 2854310"/>
              <a:gd name="connsiteX46" fmla="*/ 117042 w 1392710"/>
              <a:gd name="connsiteY46" fmla="*/ 2784286 h 2854310"/>
              <a:gd name="connsiteX47" fmla="*/ 159654 w 1392710"/>
              <a:gd name="connsiteY47" fmla="*/ 2795355 h 2854310"/>
              <a:gd name="connsiteX48" fmla="*/ 303542 w 1392710"/>
              <a:gd name="connsiteY48" fmla="*/ 2831880 h 2854310"/>
              <a:gd name="connsiteX49" fmla="*/ 491702 w 1392710"/>
              <a:gd name="connsiteY49" fmla="*/ 2853463 h 2854310"/>
              <a:gd name="connsiteX50" fmla="*/ 532102 w 1392710"/>
              <a:gd name="connsiteY50" fmla="*/ 2819151 h 2854310"/>
              <a:gd name="connsiteX51" fmla="*/ 490042 w 1392710"/>
              <a:gd name="connsiteY51" fmla="*/ 2752188 h 2854310"/>
              <a:gd name="connsiteX52" fmla="*/ 410904 w 1392710"/>
              <a:gd name="connsiteY52" fmla="*/ 2707362 h 2854310"/>
              <a:gd name="connsiteX53" fmla="*/ 356116 w 1392710"/>
              <a:gd name="connsiteY53" fmla="*/ 2634311 h 2854310"/>
              <a:gd name="connsiteX54" fmla="*/ 351689 w 1392710"/>
              <a:gd name="connsiteY54" fmla="*/ 2565688 h 2854310"/>
              <a:gd name="connsiteX55" fmla="*/ 369398 w 1392710"/>
              <a:gd name="connsiteY55" fmla="*/ 2541338 h 2854310"/>
              <a:gd name="connsiteX56" fmla="*/ 449090 w 1392710"/>
              <a:gd name="connsiteY56" fmla="*/ 2518648 h 2854310"/>
              <a:gd name="connsiteX57" fmla="*/ 481741 w 1392710"/>
              <a:gd name="connsiteY57" fmla="*/ 2479356 h 2854310"/>
              <a:gd name="connsiteX58" fmla="*/ 441895 w 1392710"/>
              <a:gd name="connsiteY58" fmla="*/ 2441723 h 2854310"/>
              <a:gd name="connsiteX59" fmla="*/ 392641 w 1392710"/>
              <a:gd name="connsiteY59" fmla="*/ 2436189 h 2854310"/>
              <a:gd name="connsiteX60" fmla="*/ 369952 w 1392710"/>
              <a:gd name="connsiteY60" fmla="*/ 2420694 h 2854310"/>
              <a:gd name="connsiteX61" fmla="*/ 368845 w 1392710"/>
              <a:gd name="connsiteY61" fmla="*/ 2347090 h 2854310"/>
              <a:gd name="connsiteX62" fmla="*/ 380466 w 1392710"/>
              <a:gd name="connsiteY62" fmla="*/ 2293409 h 2854310"/>
              <a:gd name="connsiteX63" fmla="*/ 407584 w 1392710"/>
              <a:gd name="connsiteY63" fmla="*/ 2091413 h 2854310"/>
              <a:gd name="connsiteX64" fmla="*/ 439682 w 1392710"/>
              <a:gd name="connsiteY64" fmla="*/ 1965788 h 2854310"/>
              <a:gd name="connsiteX65" fmla="*/ 522694 w 1392710"/>
              <a:gd name="connsiteY65" fmla="*/ 1625438 h 2854310"/>
              <a:gd name="connsiteX66" fmla="*/ 563093 w 1392710"/>
              <a:gd name="connsiteY66" fmla="*/ 1595001 h 2854310"/>
              <a:gd name="connsiteX67" fmla="*/ 644445 w 1392710"/>
              <a:gd name="connsiteY67" fmla="*/ 1539106 h 2854310"/>
              <a:gd name="connsiteX68" fmla="*/ 671562 w 1392710"/>
              <a:gd name="connsiteY68" fmla="*/ 1401860 h 2854310"/>
              <a:gd name="connsiteX69" fmla="*/ 666581 w 1392710"/>
              <a:gd name="connsiteY69" fmla="*/ 1208718 h 2854310"/>
              <a:gd name="connsiteX70" fmla="*/ 652192 w 1392710"/>
              <a:gd name="connsiteY70" fmla="*/ 1133454 h 2854310"/>
              <a:gd name="connsiteX71" fmla="*/ 595191 w 1392710"/>
              <a:gd name="connsiteY71" fmla="*/ 937546 h 2854310"/>
              <a:gd name="connsiteX72" fmla="*/ 572501 w 1392710"/>
              <a:gd name="connsiteY72" fmla="*/ 852320 h 2854310"/>
              <a:gd name="connsiteX73" fmla="*/ 587996 w 1392710"/>
              <a:gd name="connsiteY73" fmla="*/ 826863 h 2854310"/>
              <a:gd name="connsiteX74" fmla="*/ 763428 w 1392710"/>
              <a:gd name="connsiteY74" fmla="*/ 779270 h 2854310"/>
              <a:gd name="connsiteX75" fmla="*/ 916724 w 1392710"/>
              <a:gd name="connsiteY75" fmla="*/ 716180 h 2854310"/>
              <a:gd name="connsiteX76" fmla="*/ 965978 w 1392710"/>
              <a:gd name="connsiteY76" fmla="*/ 653091 h 2854310"/>
              <a:gd name="connsiteX77" fmla="*/ 969298 w 1392710"/>
              <a:gd name="connsiteY77" fmla="*/ 626527 h 2854310"/>
              <a:gd name="connsiteX78" fmla="*/ 1037368 w 1392710"/>
              <a:gd name="connsiteY78" fmla="*/ 562885 h 2854310"/>
              <a:gd name="connsiteX79" fmla="*/ 1089389 w 1392710"/>
              <a:gd name="connsiteY79" fmla="*/ 503670 h 2854310"/>
              <a:gd name="connsiteX80" fmla="*/ 1145284 w 1392710"/>
              <a:gd name="connsiteY80" fmla="*/ 432279 h 2854310"/>
              <a:gd name="connsiteX81" fmla="*/ 1162440 w 1392710"/>
              <a:gd name="connsiteY81" fmla="*/ 405162 h 2854310"/>
              <a:gd name="connsiteX82" fmla="*/ 1187343 w 1392710"/>
              <a:gd name="connsiteY82" fmla="*/ 383579 h 2854310"/>
              <a:gd name="connsiteX83" fmla="*/ 1367202 w 1392710"/>
              <a:gd name="connsiteY83" fmla="*/ 389113 h 2854310"/>
              <a:gd name="connsiteX84" fmla="*/ 1391553 w 1392710"/>
              <a:gd name="connsiteY84" fmla="*/ 361443 h 2854310"/>
              <a:gd name="connsiteX85" fmla="*/ 885179 w 1392710"/>
              <a:gd name="connsiteY85" fmla="*/ 518058 h 2854310"/>
              <a:gd name="connsiteX86" fmla="*/ 734651 w 1392710"/>
              <a:gd name="connsiteY86" fmla="*/ 578380 h 2854310"/>
              <a:gd name="connsiteX87" fmla="*/ 719709 w 1392710"/>
              <a:gd name="connsiteY87" fmla="*/ 577827 h 2854310"/>
              <a:gd name="connsiteX88" fmla="*/ 723583 w 1392710"/>
              <a:gd name="connsiteY88" fmla="*/ 562885 h 2854310"/>
              <a:gd name="connsiteX89" fmla="*/ 708087 w 1392710"/>
              <a:gd name="connsiteY89" fmla="*/ 483193 h 2854310"/>
              <a:gd name="connsiteX90" fmla="*/ 688164 w 1392710"/>
              <a:gd name="connsiteY90" fmla="*/ 440581 h 2854310"/>
              <a:gd name="connsiteX91" fmla="*/ 673222 w 1392710"/>
              <a:gd name="connsiteY91" fmla="*/ 412356 h 2854310"/>
              <a:gd name="connsiteX92" fmla="*/ 662154 w 1392710"/>
              <a:gd name="connsiteY92" fmla="*/ 384132 h 2854310"/>
              <a:gd name="connsiteX93" fmla="*/ 689271 w 1392710"/>
              <a:gd name="connsiteY93" fmla="*/ 377491 h 2854310"/>
              <a:gd name="connsiteX94" fmla="*/ 832605 w 1392710"/>
              <a:gd name="connsiteY94" fmla="*/ 376938 h 2854310"/>
              <a:gd name="connsiteX95" fmla="*/ 894034 w 1392710"/>
              <a:gd name="connsiteY95" fmla="*/ 410143 h 2854310"/>
              <a:gd name="connsiteX96" fmla="*/ 924472 w 1392710"/>
              <a:gd name="connsiteY96" fmla="*/ 480426 h 2854310"/>
              <a:gd name="connsiteX97" fmla="*/ 885179 w 1392710"/>
              <a:gd name="connsiteY97" fmla="*/ 518058 h 2854310"/>
              <a:gd name="connsiteX98" fmla="*/ 957677 w 1392710"/>
              <a:gd name="connsiteY98" fmla="*/ 410696 h 2854310"/>
              <a:gd name="connsiteX99" fmla="*/ 916171 w 1392710"/>
              <a:gd name="connsiteY99" fmla="*/ 389666 h 2854310"/>
              <a:gd name="connsiteX100" fmla="*/ 928899 w 1392710"/>
              <a:gd name="connsiteY100" fmla="*/ 380812 h 2854310"/>
              <a:gd name="connsiteX101" fmla="*/ 994755 w 1392710"/>
              <a:gd name="connsiteY101" fmla="*/ 380812 h 2854310"/>
              <a:gd name="connsiteX102" fmla="*/ 957677 w 1392710"/>
              <a:gd name="connsiteY102" fmla="*/ 410696 h 285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392710" h="2854310">
                <a:moveTo>
                  <a:pt x="1391553" y="361443"/>
                </a:moveTo>
                <a:cubicBezTo>
                  <a:pt x="1372183" y="247993"/>
                  <a:pt x="1354474" y="133990"/>
                  <a:pt x="1337872" y="20540"/>
                </a:cubicBezTo>
                <a:cubicBezTo>
                  <a:pt x="1334551" y="-2150"/>
                  <a:pt x="1328464" y="-3257"/>
                  <a:pt x="1309094" y="3937"/>
                </a:cubicBezTo>
                <a:cubicBezTo>
                  <a:pt x="1185129" y="50424"/>
                  <a:pt x="1060611" y="96357"/>
                  <a:pt x="936093" y="142291"/>
                </a:cubicBezTo>
                <a:cubicBezTo>
                  <a:pt x="907316" y="152806"/>
                  <a:pt x="879092" y="162767"/>
                  <a:pt x="850314" y="173282"/>
                </a:cubicBezTo>
                <a:cubicBezTo>
                  <a:pt x="822644" y="183243"/>
                  <a:pt x="794973" y="193205"/>
                  <a:pt x="767302" y="203166"/>
                </a:cubicBezTo>
                <a:cubicBezTo>
                  <a:pt x="738525" y="213681"/>
                  <a:pt x="706427" y="218662"/>
                  <a:pt x="682630" y="235264"/>
                </a:cubicBezTo>
                <a:cubicBezTo>
                  <a:pt x="658280" y="251867"/>
                  <a:pt x="625075" y="224749"/>
                  <a:pt x="607366" y="256294"/>
                </a:cubicBezTo>
                <a:cubicBezTo>
                  <a:pt x="590763" y="240245"/>
                  <a:pt x="574161" y="259614"/>
                  <a:pt x="555898" y="255187"/>
                </a:cubicBezTo>
                <a:cubicBezTo>
                  <a:pt x="521033" y="246886"/>
                  <a:pt x="486168" y="283965"/>
                  <a:pt x="488935" y="318830"/>
                </a:cubicBezTo>
                <a:cubicBezTo>
                  <a:pt x="492256" y="361443"/>
                  <a:pt x="512732" y="394647"/>
                  <a:pt x="542063" y="423978"/>
                </a:cubicBezTo>
                <a:cubicBezTo>
                  <a:pt x="548704" y="430619"/>
                  <a:pt x="554238" y="436707"/>
                  <a:pt x="554238" y="447222"/>
                </a:cubicBezTo>
                <a:cubicBezTo>
                  <a:pt x="555345" y="494262"/>
                  <a:pt x="530441" y="534661"/>
                  <a:pt x="520480" y="578380"/>
                </a:cubicBezTo>
                <a:cubicBezTo>
                  <a:pt x="514946" y="603284"/>
                  <a:pt x="454624" y="607158"/>
                  <a:pt x="429167" y="587235"/>
                </a:cubicBezTo>
                <a:cubicBezTo>
                  <a:pt x="404263" y="567866"/>
                  <a:pt x="380466" y="547943"/>
                  <a:pt x="356116" y="528573"/>
                </a:cubicBezTo>
                <a:cubicBezTo>
                  <a:pt x="346708" y="520825"/>
                  <a:pt x="342834" y="515845"/>
                  <a:pt x="355009" y="505883"/>
                </a:cubicBezTo>
                <a:cubicBezTo>
                  <a:pt x="371058" y="492048"/>
                  <a:pt x="387661" y="477106"/>
                  <a:pt x="382127" y="451649"/>
                </a:cubicBezTo>
                <a:cubicBezTo>
                  <a:pt x="381573" y="449435"/>
                  <a:pt x="383233" y="446115"/>
                  <a:pt x="384894" y="443901"/>
                </a:cubicBezTo>
                <a:cubicBezTo>
                  <a:pt x="403710" y="423425"/>
                  <a:pt x="396515" y="407376"/>
                  <a:pt x="378253" y="389666"/>
                </a:cubicBezTo>
                <a:cubicBezTo>
                  <a:pt x="359437" y="370850"/>
                  <a:pt x="363311" y="355355"/>
                  <a:pt x="386554" y="342073"/>
                </a:cubicBezTo>
                <a:cubicBezTo>
                  <a:pt x="395962" y="337092"/>
                  <a:pt x="415331" y="268469"/>
                  <a:pt x="410351" y="259061"/>
                </a:cubicBezTo>
                <a:cubicBezTo>
                  <a:pt x="409244" y="257401"/>
                  <a:pt x="408137" y="255741"/>
                  <a:pt x="407030" y="254634"/>
                </a:cubicBezTo>
                <a:cubicBezTo>
                  <a:pt x="383233" y="236371"/>
                  <a:pt x="359990" y="217555"/>
                  <a:pt x="351135" y="186564"/>
                </a:cubicBezTo>
                <a:cubicBezTo>
                  <a:pt x="349475" y="181030"/>
                  <a:pt x="342281" y="177709"/>
                  <a:pt x="337300" y="173282"/>
                </a:cubicBezTo>
                <a:cubicBezTo>
                  <a:pt x="321251" y="157233"/>
                  <a:pt x="302435" y="141737"/>
                  <a:pt x="294134" y="120708"/>
                </a:cubicBezTo>
                <a:cubicBezTo>
                  <a:pt x="286386" y="101338"/>
                  <a:pt x="274211" y="90270"/>
                  <a:pt x="257055" y="82522"/>
                </a:cubicBezTo>
                <a:cubicBezTo>
                  <a:pt x="185111" y="49317"/>
                  <a:pt x="50632" y="90823"/>
                  <a:pt x="9679" y="158340"/>
                </a:cubicBezTo>
                <a:cubicBezTo>
                  <a:pt x="825" y="172729"/>
                  <a:pt x="-3602" y="188777"/>
                  <a:pt x="3592" y="203166"/>
                </a:cubicBezTo>
                <a:cubicBezTo>
                  <a:pt x="13553" y="223642"/>
                  <a:pt x="11340" y="244119"/>
                  <a:pt x="13553" y="265148"/>
                </a:cubicBezTo>
                <a:cubicBezTo>
                  <a:pt x="19641" y="321597"/>
                  <a:pt x="17427" y="382472"/>
                  <a:pt x="81070" y="416784"/>
                </a:cubicBezTo>
                <a:cubicBezTo>
                  <a:pt x="65574" y="425638"/>
                  <a:pt x="52846" y="426192"/>
                  <a:pt x="39564" y="426745"/>
                </a:cubicBezTo>
                <a:cubicBezTo>
                  <a:pt x="4145" y="427852"/>
                  <a:pt x="1378" y="431172"/>
                  <a:pt x="5252" y="465484"/>
                </a:cubicBezTo>
                <a:cubicBezTo>
                  <a:pt x="6359" y="473785"/>
                  <a:pt x="6912" y="482087"/>
                  <a:pt x="9126" y="489834"/>
                </a:cubicBezTo>
                <a:cubicBezTo>
                  <a:pt x="19087" y="530234"/>
                  <a:pt x="24068" y="572846"/>
                  <a:pt x="19641" y="612139"/>
                </a:cubicBezTo>
                <a:cubicBezTo>
                  <a:pt x="5806" y="726695"/>
                  <a:pt x="21855" y="835718"/>
                  <a:pt x="65574" y="941420"/>
                </a:cubicBezTo>
                <a:cubicBezTo>
                  <a:pt x="87157" y="993440"/>
                  <a:pt x="107634" y="1045461"/>
                  <a:pt x="129217" y="1097482"/>
                </a:cubicBezTo>
                <a:cubicBezTo>
                  <a:pt x="133644" y="1108551"/>
                  <a:pt x="136411" y="1120172"/>
                  <a:pt x="138071" y="1132347"/>
                </a:cubicBezTo>
                <a:cubicBezTo>
                  <a:pt x="141392" y="1163338"/>
                  <a:pt x="134197" y="1191009"/>
                  <a:pt x="122022" y="1220340"/>
                </a:cubicBezTo>
                <a:cubicBezTo>
                  <a:pt x="76089" y="1335450"/>
                  <a:pt x="66681" y="1457754"/>
                  <a:pt x="55059" y="1579505"/>
                </a:cubicBezTo>
                <a:cubicBezTo>
                  <a:pt x="51739" y="1612157"/>
                  <a:pt x="66128" y="1626545"/>
                  <a:pt x="94352" y="1630419"/>
                </a:cubicBezTo>
                <a:cubicBezTo>
                  <a:pt x="115381" y="1633186"/>
                  <a:pt x="120362" y="1644255"/>
                  <a:pt x="121469" y="1663624"/>
                </a:cubicBezTo>
                <a:cubicBezTo>
                  <a:pt x="127556" y="1777074"/>
                  <a:pt x="119809" y="1889970"/>
                  <a:pt x="125896" y="2003420"/>
                </a:cubicBezTo>
                <a:cubicBezTo>
                  <a:pt x="129217" y="2064849"/>
                  <a:pt x="114828" y="2127938"/>
                  <a:pt x="110401" y="2190474"/>
                </a:cubicBezTo>
                <a:cubicBezTo>
                  <a:pt x="100439" y="2330487"/>
                  <a:pt x="72769" y="2468841"/>
                  <a:pt x="78303" y="2609961"/>
                </a:cubicBezTo>
                <a:cubicBezTo>
                  <a:pt x="78303" y="2617155"/>
                  <a:pt x="78303" y="2624903"/>
                  <a:pt x="76642" y="2632098"/>
                </a:cubicBezTo>
                <a:cubicBezTo>
                  <a:pt x="66128" y="2678584"/>
                  <a:pt x="83837" y="2721751"/>
                  <a:pt x="94905" y="2764917"/>
                </a:cubicBezTo>
                <a:cubicBezTo>
                  <a:pt x="97672" y="2775432"/>
                  <a:pt x="107080" y="2781519"/>
                  <a:pt x="117042" y="2784286"/>
                </a:cubicBezTo>
                <a:cubicBezTo>
                  <a:pt x="130877" y="2788713"/>
                  <a:pt x="145266" y="2793694"/>
                  <a:pt x="159654" y="2795355"/>
                </a:cubicBezTo>
                <a:cubicBezTo>
                  <a:pt x="209462" y="2801442"/>
                  <a:pt x="256502" y="2813617"/>
                  <a:pt x="303542" y="2831880"/>
                </a:cubicBezTo>
                <a:cubicBezTo>
                  <a:pt x="363864" y="2855123"/>
                  <a:pt x="428060" y="2855677"/>
                  <a:pt x="491702" y="2853463"/>
                </a:cubicBezTo>
                <a:cubicBezTo>
                  <a:pt x="513286" y="2852910"/>
                  <a:pt x="527121" y="2841288"/>
                  <a:pt x="532102" y="2819151"/>
                </a:cubicBezTo>
                <a:cubicBezTo>
                  <a:pt x="537082" y="2795908"/>
                  <a:pt x="524907" y="2773218"/>
                  <a:pt x="490042" y="2752188"/>
                </a:cubicBezTo>
                <a:cubicBezTo>
                  <a:pt x="464032" y="2736693"/>
                  <a:pt x="436915" y="2722857"/>
                  <a:pt x="410904" y="2707362"/>
                </a:cubicBezTo>
                <a:cubicBezTo>
                  <a:pt x="382680" y="2690759"/>
                  <a:pt x="364971" y="2666409"/>
                  <a:pt x="356116" y="2634311"/>
                </a:cubicBezTo>
                <a:cubicBezTo>
                  <a:pt x="349475" y="2611621"/>
                  <a:pt x="354456" y="2588378"/>
                  <a:pt x="351689" y="2565688"/>
                </a:cubicBezTo>
                <a:cubicBezTo>
                  <a:pt x="349475" y="2549639"/>
                  <a:pt x="355563" y="2544658"/>
                  <a:pt x="369398" y="2541338"/>
                </a:cubicBezTo>
                <a:cubicBezTo>
                  <a:pt x="395962" y="2534697"/>
                  <a:pt x="423079" y="2528056"/>
                  <a:pt x="449090" y="2518648"/>
                </a:cubicBezTo>
                <a:cubicBezTo>
                  <a:pt x="466245" y="2512007"/>
                  <a:pt x="484508" y="2498725"/>
                  <a:pt x="481741" y="2479356"/>
                </a:cubicBezTo>
                <a:cubicBezTo>
                  <a:pt x="478974" y="2460539"/>
                  <a:pt x="462372" y="2445597"/>
                  <a:pt x="441895" y="2441723"/>
                </a:cubicBezTo>
                <a:cubicBezTo>
                  <a:pt x="425846" y="2438403"/>
                  <a:pt x="409244" y="2437296"/>
                  <a:pt x="392641" y="2436189"/>
                </a:cubicBezTo>
                <a:cubicBezTo>
                  <a:pt x="381573" y="2435636"/>
                  <a:pt x="372165" y="2432869"/>
                  <a:pt x="369952" y="2420694"/>
                </a:cubicBezTo>
                <a:cubicBezTo>
                  <a:pt x="364417" y="2396344"/>
                  <a:pt x="359437" y="2371440"/>
                  <a:pt x="368845" y="2347090"/>
                </a:cubicBezTo>
                <a:cubicBezTo>
                  <a:pt x="375486" y="2329380"/>
                  <a:pt x="378806" y="2311671"/>
                  <a:pt x="380466" y="2293409"/>
                </a:cubicBezTo>
                <a:cubicBezTo>
                  <a:pt x="386001" y="2225892"/>
                  <a:pt x="386001" y="2157269"/>
                  <a:pt x="407584" y="2091413"/>
                </a:cubicBezTo>
                <a:cubicBezTo>
                  <a:pt x="420866" y="2050460"/>
                  <a:pt x="433041" y="2008401"/>
                  <a:pt x="439682" y="1965788"/>
                </a:cubicBezTo>
                <a:cubicBezTo>
                  <a:pt x="457944" y="1849571"/>
                  <a:pt x="495576" y="1738888"/>
                  <a:pt x="522694" y="1625438"/>
                </a:cubicBezTo>
                <a:cubicBezTo>
                  <a:pt x="528228" y="1602195"/>
                  <a:pt x="539849" y="1594447"/>
                  <a:pt x="563093" y="1595001"/>
                </a:cubicBezTo>
                <a:cubicBezTo>
                  <a:pt x="609026" y="1595554"/>
                  <a:pt x="628949" y="1581165"/>
                  <a:pt x="644445" y="1539106"/>
                </a:cubicBezTo>
                <a:cubicBezTo>
                  <a:pt x="661047" y="1494833"/>
                  <a:pt x="671008" y="1449453"/>
                  <a:pt x="671562" y="1401860"/>
                </a:cubicBezTo>
                <a:cubicBezTo>
                  <a:pt x="672669" y="1337664"/>
                  <a:pt x="658833" y="1273468"/>
                  <a:pt x="666581" y="1208718"/>
                </a:cubicBezTo>
                <a:cubicBezTo>
                  <a:pt x="669902" y="1182708"/>
                  <a:pt x="659940" y="1157804"/>
                  <a:pt x="652192" y="1133454"/>
                </a:cubicBezTo>
                <a:cubicBezTo>
                  <a:pt x="632823" y="1068151"/>
                  <a:pt x="602939" y="1006169"/>
                  <a:pt x="595191" y="937546"/>
                </a:cubicBezTo>
                <a:cubicBezTo>
                  <a:pt x="591870" y="908215"/>
                  <a:pt x="585783" y="878884"/>
                  <a:pt x="572501" y="852320"/>
                </a:cubicBezTo>
                <a:cubicBezTo>
                  <a:pt x="563093" y="833504"/>
                  <a:pt x="570287" y="827970"/>
                  <a:pt x="587996" y="826863"/>
                </a:cubicBezTo>
                <a:cubicBezTo>
                  <a:pt x="649425" y="822989"/>
                  <a:pt x="706980" y="803066"/>
                  <a:pt x="763428" y="779270"/>
                </a:cubicBezTo>
                <a:cubicBezTo>
                  <a:pt x="814342" y="757686"/>
                  <a:pt x="864703" y="735550"/>
                  <a:pt x="916724" y="716180"/>
                </a:cubicBezTo>
                <a:cubicBezTo>
                  <a:pt x="952142" y="702898"/>
                  <a:pt x="963764" y="690723"/>
                  <a:pt x="965978" y="653091"/>
                </a:cubicBezTo>
                <a:cubicBezTo>
                  <a:pt x="966531" y="644237"/>
                  <a:pt x="961550" y="632615"/>
                  <a:pt x="969298" y="626527"/>
                </a:cubicBezTo>
                <a:cubicBezTo>
                  <a:pt x="994202" y="607711"/>
                  <a:pt x="1015785" y="586128"/>
                  <a:pt x="1037368" y="562885"/>
                </a:cubicBezTo>
                <a:cubicBezTo>
                  <a:pt x="1055631" y="543515"/>
                  <a:pt x="1077214" y="528020"/>
                  <a:pt x="1089389" y="503670"/>
                </a:cubicBezTo>
                <a:cubicBezTo>
                  <a:pt x="1103224" y="475999"/>
                  <a:pt x="1122594" y="452756"/>
                  <a:pt x="1145284" y="432279"/>
                </a:cubicBezTo>
                <a:cubicBezTo>
                  <a:pt x="1153585" y="424532"/>
                  <a:pt x="1163546" y="416784"/>
                  <a:pt x="1162440" y="405162"/>
                </a:cubicBezTo>
                <a:cubicBezTo>
                  <a:pt x="1159672" y="383579"/>
                  <a:pt x="1171848" y="383026"/>
                  <a:pt x="1187343" y="383579"/>
                </a:cubicBezTo>
                <a:cubicBezTo>
                  <a:pt x="1247112" y="385239"/>
                  <a:pt x="1307434" y="386346"/>
                  <a:pt x="1367202" y="389113"/>
                </a:cubicBezTo>
                <a:cubicBezTo>
                  <a:pt x="1387679" y="389666"/>
                  <a:pt x="1395980" y="386899"/>
                  <a:pt x="1391553" y="361443"/>
                </a:cubicBezTo>
                <a:close/>
                <a:moveTo>
                  <a:pt x="885179" y="518058"/>
                </a:moveTo>
                <a:cubicBezTo>
                  <a:pt x="836479" y="540748"/>
                  <a:pt x="786672" y="563438"/>
                  <a:pt x="734651" y="578380"/>
                </a:cubicBezTo>
                <a:cubicBezTo>
                  <a:pt x="729670" y="580041"/>
                  <a:pt x="723583" y="583361"/>
                  <a:pt x="719709" y="577827"/>
                </a:cubicBezTo>
                <a:cubicBezTo>
                  <a:pt x="715835" y="572293"/>
                  <a:pt x="721369" y="567866"/>
                  <a:pt x="723583" y="562885"/>
                </a:cubicBezTo>
                <a:cubicBezTo>
                  <a:pt x="737418" y="532447"/>
                  <a:pt x="729117" y="505883"/>
                  <a:pt x="708087" y="483193"/>
                </a:cubicBezTo>
                <a:cubicBezTo>
                  <a:pt x="696465" y="470465"/>
                  <a:pt x="686504" y="458843"/>
                  <a:pt x="688164" y="440581"/>
                </a:cubicBezTo>
                <a:cubicBezTo>
                  <a:pt x="689271" y="428959"/>
                  <a:pt x="682077" y="418997"/>
                  <a:pt x="673222" y="412356"/>
                </a:cubicBezTo>
                <a:cubicBezTo>
                  <a:pt x="663261" y="404609"/>
                  <a:pt x="657726" y="395754"/>
                  <a:pt x="662154" y="384132"/>
                </a:cubicBezTo>
                <a:cubicBezTo>
                  <a:pt x="667135" y="371404"/>
                  <a:pt x="679863" y="377491"/>
                  <a:pt x="689271" y="377491"/>
                </a:cubicBezTo>
                <a:cubicBezTo>
                  <a:pt x="736865" y="376938"/>
                  <a:pt x="785012" y="378598"/>
                  <a:pt x="832605" y="376938"/>
                </a:cubicBezTo>
                <a:cubicBezTo>
                  <a:pt x="860829" y="375831"/>
                  <a:pt x="879092" y="386899"/>
                  <a:pt x="894034" y="410143"/>
                </a:cubicBezTo>
                <a:cubicBezTo>
                  <a:pt x="907316" y="431726"/>
                  <a:pt x="916171" y="454416"/>
                  <a:pt x="924472" y="480426"/>
                </a:cubicBezTo>
                <a:cubicBezTo>
                  <a:pt x="916724" y="497582"/>
                  <a:pt x="900675" y="510864"/>
                  <a:pt x="885179" y="518058"/>
                </a:cubicBezTo>
                <a:close/>
                <a:moveTo>
                  <a:pt x="957677" y="410696"/>
                </a:moveTo>
                <a:cubicBezTo>
                  <a:pt x="942734" y="420104"/>
                  <a:pt x="918938" y="406822"/>
                  <a:pt x="916171" y="389666"/>
                </a:cubicBezTo>
                <a:cubicBezTo>
                  <a:pt x="914510" y="378598"/>
                  <a:pt x="922811" y="380812"/>
                  <a:pt x="928899" y="380812"/>
                </a:cubicBezTo>
                <a:cubicBezTo>
                  <a:pt x="948822" y="380259"/>
                  <a:pt x="968745" y="380812"/>
                  <a:pt x="994755" y="380812"/>
                </a:cubicBezTo>
                <a:cubicBezTo>
                  <a:pt x="982027" y="398521"/>
                  <a:pt x="969298" y="404055"/>
                  <a:pt x="957677" y="410696"/>
                </a:cubicBezTo>
                <a:close/>
              </a:path>
            </a:pathLst>
          </a:custGeom>
          <a:solidFill>
            <a:schemeClr val="accent4"/>
          </a:solidFill>
          <a:ln w="55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9E4688A-F330-4161-A041-8A1BC46312A6}"/>
              </a:ext>
            </a:extLst>
          </p:cNvPr>
          <p:cNvSpPr txBox="1"/>
          <p:nvPr/>
        </p:nvSpPr>
        <p:spPr>
          <a:xfrm>
            <a:off x="5173393" y="1258348"/>
            <a:ext cx="60983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2800" b="1" dirty="0"/>
              <a:t>קביעת עמדה לגבי דבר מסוים, מה שאדם חושב על דבר מסוים.</a:t>
            </a:r>
          </a:p>
          <a:p>
            <a:pPr algn="r" rtl="1">
              <a:defRPr/>
            </a:pPr>
            <a:r>
              <a:rPr lang="he-IL" sz="2800" b="1" dirty="0"/>
              <a:t>יכולות להיות דעות רבות לגבי נושא אחד.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4E29D8E-4279-49D3-BD4A-E138F2AEC834}"/>
              </a:ext>
            </a:extLst>
          </p:cNvPr>
          <p:cNvSpPr txBox="1"/>
          <p:nvPr/>
        </p:nvSpPr>
        <p:spPr>
          <a:xfrm>
            <a:off x="3046828" y="3074230"/>
            <a:ext cx="60983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800" b="1" dirty="0">
                <a:solidFill>
                  <a:schemeClr val="accent5"/>
                </a:solidFill>
              </a:rPr>
              <a:t>ניסוח הטענה:</a:t>
            </a:r>
            <a:endParaRPr lang="he-IL" sz="2800" dirty="0"/>
          </a:p>
          <a:p>
            <a:pPr algn="ctr"/>
            <a:r>
              <a:rPr lang="he-IL" altLang="he-IL" sz="2800" b="1" dirty="0"/>
              <a:t>אני חושב ש..,</a:t>
            </a:r>
          </a:p>
          <a:p>
            <a:pPr algn="ctr" rtl="1"/>
            <a:r>
              <a:rPr lang="he-IL" altLang="he-IL" sz="2800" b="1" dirty="0"/>
              <a:t>לדעתי...</a:t>
            </a:r>
          </a:p>
          <a:p>
            <a:pPr algn="ctr"/>
            <a:r>
              <a:rPr lang="he-IL" altLang="he-IL" sz="2800" b="1" dirty="0"/>
              <a:t>לעניות דעתי</a:t>
            </a:r>
          </a:p>
          <a:p>
            <a:pPr algn="ctr"/>
            <a:r>
              <a:rPr lang="he-IL" altLang="he-IL" sz="2800" b="1" dirty="0"/>
              <a:t>אני משער כי..</a:t>
            </a:r>
          </a:p>
          <a:p>
            <a:pPr algn="ctr"/>
            <a:r>
              <a:rPr lang="he-IL" altLang="he-IL" sz="2800" b="1" dirty="0"/>
              <a:t>ייתכן ש...</a:t>
            </a:r>
          </a:p>
        </p:txBody>
      </p:sp>
      <p:pic>
        <p:nvPicPr>
          <p:cNvPr id="6" name="תמונה 5">
            <a:hlinkClick r:id="rId2"/>
            <a:extLst>
              <a:ext uri="{FF2B5EF4-FFF2-40B4-BE49-F238E27FC236}">
                <a16:creationId xmlns:a16="http://schemas.microsoft.com/office/drawing/2014/main" id="{CD8B0562-D39F-4329-A66E-B9260727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10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C1795B8B-C995-49AF-B2A6-00014B162C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דוגמה לטענה של תלמיד</a:t>
            </a:r>
          </a:p>
        </p:txBody>
      </p:sp>
    </p:spTree>
    <p:extLst>
      <p:ext uri="{BB962C8B-B14F-4D97-AF65-F5344CB8AC3E}">
        <p14:creationId xmlns:p14="http://schemas.microsoft.com/office/powerpoint/2010/main" val="699477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B287532-12E6-4D77-AE00-D718C7248AA3}"/>
              </a:ext>
            </a:extLst>
          </p:cNvPr>
          <p:cNvSpPr txBox="1"/>
          <p:nvPr/>
        </p:nvSpPr>
        <p:spPr>
          <a:xfrm>
            <a:off x="2192215" y="1463040"/>
            <a:ext cx="7807569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solidFill>
                  <a:schemeClr val="tx2"/>
                </a:solidFill>
              </a:rPr>
              <a:t>מה הם המאפיינים</a:t>
            </a:r>
          </a:p>
          <a:p>
            <a:pPr algn="ctr" rtl="1"/>
            <a:r>
              <a:rPr lang="he-IL" sz="4400" b="1" dirty="0">
                <a:solidFill>
                  <a:schemeClr val="tx2"/>
                </a:solidFill>
              </a:rPr>
              <a:t> לדעה,</a:t>
            </a:r>
          </a:p>
          <a:p>
            <a:pPr algn="ctr" rtl="1"/>
            <a:r>
              <a:rPr lang="he-IL" sz="4400" b="1" dirty="0">
                <a:solidFill>
                  <a:schemeClr val="tx2"/>
                </a:solidFill>
              </a:rPr>
              <a:t>לעובדה</a:t>
            </a:r>
          </a:p>
          <a:p>
            <a:pPr algn="ctr" rtl="1"/>
            <a:r>
              <a:rPr lang="he-IL" sz="4400" b="1" dirty="0">
                <a:solidFill>
                  <a:schemeClr val="tx2"/>
                </a:solidFill>
              </a:rPr>
              <a:t>ולהמלצה</a:t>
            </a:r>
          </a:p>
          <a:p>
            <a:pPr algn="ctr" rtl="1"/>
            <a:r>
              <a:rPr lang="he-IL" sz="4400" b="1" dirty="0">
                <a:solidFill>
                  <a:schemeClr val="tx2"/>
                </a:solidFill>
              </a:rPr>
              <a:t>התייחסו לתוכן וללשון</a:t>
            </a:r>
          </a:p>
        </p:txBody>
      </p:sp>
      <p:pic>
        <p:nvPicPr>
          <p:cNvPr id="3" name="תמונה 2">
            <a:hlinkClick r:id="rId2"/>
            <a:extLst>
              <a:ext uri="{FF2B5EF4-FFF2-40B4-BE49-F238E27FC236}">
                <a16:creationId xmlns:a16="http://schemas.microsoft.com/office/drawing/2014/main" id="{8AA7ECA0-7164-4FE7-B6FE-4F441F729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62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5">
            <a:extLst>
              <a:ext uri="{FF2B5EF4-FFF2-40B4-BE49-F238E27FC236}">
                <a16:creationId xmlns:a16="http://schemas.microsoft.com/office/drawing/2014/main" id="{0786377E-16FA-40D3-B912-BDA199A42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684775"/>
              </p:ext>
            </p:extLst>
          </p:nvPr>
        </p:nvGraphicFramePr>
        <p:xfrm>
          <a:off x="1083211" y="719666"/>
          <a:ext cx="10128739" cy="531537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083240">
                  <a:extLst>
                    <a:ext uri="{9D8B030D-6E8A-4147-A177-3AD203B41FA5}">
                      <a16:colId xmlns:a16="http://schemas.microsoft.com/office/drawing/2014/main" val="579533088"/>
                    </a:ext>
                  </a:extLst>
                </a:gridCol>
                <a:gridCol w="4759928">
                  <a:extLst>
                    <a:ext uri="{9D8B030D-6E8A-4147-A177-3AD203B41FA5}">
                      <a16:colId xmlns:a16="http://schemas.microsoft.com/office/drawing/2014/main" val="1388198779"/>
                    </a:ext>
                  </a:extLst>
                </a:gridCol>
                <a:gridCol w="4285571">
                  <a:extLst>
                    <a:ext uri="{9D8B030D-6E8A-4147-A177-3AD203B41FA5}">
                      <a16:colId xmlns:a16="http://schemas.microsoft.com/office/drawing/2014/main" val="3686033835"/>
                    </a:ext>
                  </a:extLst>
                </a:gridCol>
              </a:tblGrid>
              <a:tr h="590332">
                <a:tc>
                  <a:txBody>
                    <a:bodyPr/>
                    <a:lstStyle/>
                    <a:p>
                      <a:pPr algn="r" rtl="1"/>
                      <a:endParaRPr lang="he-IL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/>
                        <a:t>תוכן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/>
                        <a:t>לשון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1958270"/>
                  </a:ext>
                </a:extLst>
              </a:tr>
              <a:tr h="1575014"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dirty="0"/>
                        <a:t>עובדה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2856312"/>
                  </a:ext>
                </a:extLst>
              </a:tr>
              <a:tr h="1575014"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dirty="0"/>
                        <a:t>דעה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334927"/>
                  </a:ext>
                </a:extLst>
              </a:tr>
              <a:tr h="1575014"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dirty="0"/>
                        <a:t>המלצה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3206767"/>
                  </a:ext>
                </a:extLst>
              </a:tr>
            </a:tbl>
          </a:graphicData>
        </a:graphic>
      </p:graphicFrame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363E576-F327-442D-84C5-519AAFDA9C38}"/>
              </a:ext>
            </a:extLst>
          </p:cNvPr>
          <p:cNvSpPr txBox="1"/>
          <p:nvPr/>
        </p:nvSpPr>
        <p:spPr>
          <a:xfrm>
            <a:off x="5500469" y="1432727"/>
            <a:ext cx="427657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he-IL" sz="1800" b="1" dirty="0"/>
              <a:t>תיאור של מצב קיים שקרה במציאות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he-IL" sz="1800" b="1" dirty="0"/>
              <a:t>בלי תוספת של תיאור או התרשמות אישית.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he-IL" sz="1800" b="1" dirty="0"/>
              <a:t>מקרה ודאי, דבר שקרה ממש, בלי תוספת</a:t>
            </a:r>
          </a:p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he-IL" sz="1800" b="1" dirty="0"/>
              <a:t>של פרשנות.</a:t>
            </a:r>
            <a:endParaRPr lang="en-US" sz="1800" b="1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E2B53BB-6428-4537-8AB4-599CFB65CBA4}"/>
              </a:ext>
            </a:extLst>
          </p:cNvPr>
          <p:cNvSpPr txBox="1"/>
          <p:nvPr/>
        </p:nvSpPr>
        <p:spPr>
          <a:xfrm flipH="1">
            <a:off x="2027311" y="1294228"/>
            <a:ext cx="252593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1" hangingPunct="1"/>
            <a:r>
              <a:rPr lang="he-IL" altLang="he-IL" b="1" dirty="0"/>
              <a:t>ידוע כי..</a:t>
            </a:r>
          </a:p>
          <a:p>
            <a:pPr algn="ctr" eaLnBrk="1" hangingPunct="1"/>
            <a:r>
              <a:rPr lang="he-IL" altLang="he-IL" b="1" dirty="0"/>
              <a:t>על פי מחקרים..</a:t>
            </a:r>
          </a:p>
          <a:p>
            <a:pPr algn="ctr" rtl="1" eaLnBrk="1" hangingPunct="1"/>
            <a:r>
              <a:rPr lang="he-IL" altLang="he-IL" b="1" dirty="0"/>
              <a:t>בבדיקה שנעשתה התברר כי..</a:t>
            </a:r>
          </a:p>
          <a:p>
            <a:pPr algn="ctr" eaLnBrk="1" hangingPunct="1"/>
            <a:r>
              <a:rPr lang="he-IL" altLang="he-IL" b="1" dirty="0"/>
              <a:t>בקטע נאמר כי..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CECC298-A89B-4929-A357-FF6A1A1A1CC3}"/>
              </a:ext>
            </a:extLst>
          </p:cNvPr>
          <p:cNvSpPr txBox="1"/>
          <p:nvPr/>
        </p:nvSpPr>
        <p:spPr>
          <a:xfrm>
            <a:off x="5534856" y="3024616"/>
            <a:ext cx="427657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he-IL" b="1" dirty="0"/>
              <a:t>קביעת עמדה לגבי דבר מסוים, </a:t>
            </a:r>
          </a:p>
          <a:p>
            <a:pPr algn="r" rtl="1">
              <a:defRPr/>
            </a:pPr>
            <a:r>
              <a:rPr lang="he-IL" b="1" dirty="0"/>
              <a:t>שלא בהכרח קרה במציאות.</a:t>
            </a:r>
          </a:p>
          <a:p>
            <a:pPr algn="r" rtl="1">
              <a:defRPr/>
            </a:pPr>
            <a:r>
              <a:rPr lang="he-IL" b="1" dirty="0"/>
              <a:t>מה שאדם חושב על דבר מסוים.</a:t>
            </a:r>
          </a:p>
          <a:p>
            <a:pPr algn="r" rtl="1">
              <a:defRPr/>
            </a:pPr>
            <a:r>
              <a:rPr lang="he-IL" b="1" dirty="0"/>
              <a:t>יכולות להיות דעות רבות לגבי נושא אחד.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29DD011-25C0-4364-AEDA-79E18F97692D}"/>
              </a:ext>
            </a:extLst>
          </p:cNvPr>
          <p:cNvSpPr txBox="1"/>
          <p:nvPr/>
        </p:nvSpPr>
        <p:spPr>
          <a:xfrm flipH="1">
            <a:off x="1992924" y="2828835"/>
            <a:ext cx="252593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altLang="he-IL" b="1" dirty="0"/>
              <a:t>אני חושב ש..,</a:t>
            </a:r>
          </a:p>
          <a:p>
            <a:pPr algn="ctr" rtl="1"/>
            <a:r>
              <a:rPr lang="he-IL" altLang="he-IL" b="1" dirty="0"/>
              <a:t>לדעתי...</a:t>
            </a:r>
          </a:p>
          <a:p>
            <a:pPr algn="ctr"/>
            <a:r>
              <a:rPr lang="he-IL" altLang="he-IL" b="1" dirty="0"/>
              <a:t>לעניות דעתי</a:t>
            </a:r>
          </a:p>
          <a:p>
            <a:pPr algn="ctr"/>
            <a:r>
              <a:rPr lang="he-IL" altLang="he-IL" b="1" dirty="0"/>
              <a:t>אני משער כי..</a:t>
            </a:r>
          </a:p>
          <a:p>
            <a:pPr algn="ctr"/>
            <a:r>
              <a:rPr lang="he-IL" altLang="he-IL" b="1" dirty="0"/>
              <a:t>ייתכן ש...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85E40ABF-9DDF-4BBC-AB5B-9B5E1D4548B2}"/>
              </a:ext>
            </a:extLst>
          </p:cNvPr>
          <p:cNvSpPr txBox="1"/>
          <p:nvPr/>
        </p:nvSpPr>
        <p:spPr>
          <a:xfrm>
            <a:off x="5534856" y="5000725"/>
            <a:ext cx="42765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he-IL" b="1" dirty="0"/>
              <a:t>הצעה לעשות משהו כדאי, חשוב, נכון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8426B955-5FB7-4F20-8C7A-E30E44C2948E}"/>
              </a:ext>
            </a:extLst>
          </p:cNvPr>
          <p:cNvSpPr txBox="1"/>
          <p:nvPr/>
        </p:nvSpPr>
        <p:spPr>
          <a:xfrm flipH="1">
            <a:off x="1992923" y="4446727"/>
            <a:ext cx="252593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altLang="he-IL" b="1" dirty="0"/>
              <a:t>כדאי ל...</a:t>
            </a:r>
          </a:p>
          <a:p>
            <a:pPr algn="ctr" rtl="1"/>
            <a:r>
              <a:rPr lang="he-IL" altLang="he-IL" b="1" dirty="0"/>
              <a:t>אני ממליץ לכם ל</a:t>
            </a:r>
          </a:p>
          <a:p>
            <a:pPr algn="ctr" rtl="1"/>
            <a:r>
              <a:rPr lang="he-IL" altLang="he-IL" b="1" dirty="0"/>
              <a:t>חייבים ל</a:t>
            </a:r>
          </a:p>
          <a:p>
            <a:pPr algn="ctr" rtl="1"/>
            <a:r>
              <a:rPr lang="he-IL" altLang="he-IL" b="1" dirty="0"/>
              <a:t>שימוש בשם פועל/ פועל ברבים, פנייה לנמענים</a:t>
            </a:r>
          </a:p>
        </p:txBody>
      </p:sp>
    </p:spTree>
    <p:extLst>
      <p:ext uri="{BB962C8B-B14F-4D97-AF65-F5344CB8AC3E}">
        <p14:creationId xmlns:p14="http://schemas.microsoft.com/office/powerpoint/2010/main" val="27822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824BC5F-F9CD-40AA-9981-BD3521A532A2}"/>
              </a:ext>
            </a:extLst>
          </p:cNvPr>
          <p:cNvGrpSpPr/>
          <p:nvPr/>
        </p:nvGrpSpPr>
        <p:grpSpPr>
          <a:xfrm>
            <a:off x="-22698" y="-52141"/>
            <a:ext cx="12237396" cy="6910141"/>
            <a:chOff x="123694" y="1196757"/>
            <a:chExt cx="11924807" cy="5183821"/>
          </a:xfrm>
        </p:grpSpPr>
        <p:sp>
          <p:nvSpPr>
            <p:cNvPr id="3" name="Isosceles Triangle 34">
              <a:extLst>
                <a:ext uri="{FF2B5EF4-FFF2-40B4-BE49-F238E27FC236}">
                  <a16:creationId xmlns:a16="http://schemas.microsoft.com/office/drawing/2014/main" id="{AE5ECE9F-8727-4FA4-A6B2-96E1C0F89395}"/>
                </a:ext>
              </a:extLst>
            </p:cNvPr>
            <p:cNvSpPr/>
            <p:nvPr userDrawn="1"/>
          </p:nvSpPr>
          <p:spPr>
            <a:xfrm rot="10800000" flipH="1" flipV="1">
              <a:off x="123694" y="3786163"/>
              <a:ext cx="11924804" cy="258940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Isosceles Triangle 35">
              <a:extLst>
                <a:ext uri="{FF2B5EF4-FFF2-40B4-BE49-F238E27FC236}">
                  <a16:creationId xmlns:a16="http://schemas.microsoft.com/office/drawing/2014/main" id="{F87679DB-2EAF-461E-A169-747C516A8377}"/>
                </a:ext>
              </a:extLst>
            </p:cNvPr>
            <p:cNvSpPr/>
            <p:nvPr userDrawn="1"/>
          </p:nvSpPr>
          <p:spPr>
            <a:xfrm rot="10800000" flipH="1">
              <a:off x="123697" y="1206278"/>
              <a:ext cx="11924804" cy="258940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Isosceles Triangle 36">
              <a:extLst>
                <a:ext uri="{FF2B5EF4-FFF2-40B4-BE49-F238E27FC236}">
                  <a16:creationId xmlns:a16="http://schemas.microsoft.com/office/drawing/2014/main" id="{2876F7EC-20F3-43A8-A234-4390E24EA785}"/>
                </a:ext>
              </a:extLst>
            </p:cNvPr>
            <p:cNvSpPr/>
            <p:nvPr userDrawn="1"/>
          </p:nvSpPr>
          <p:spPr>
            <a:xfrm rot="5400000" flipH="1">
              <a:off x="524867" y="814838"/>
              <a:ext cx="5178816" cy="595266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Isosceles Triangle 37">
              <a:extLst>
                <a:ext uri="{FF2B5EF4-FFF2-40B4-BE49-F238E27FC236}">
                  <a16:creationId xmlns:a16="http://schemas.microsoft.com/office/drawing/2014/main" id="{0409075F-C8DB-4E9A-BE0C-07DC2A3173AE}"/>
                </a:ext>
              </a:extLst>
            </p:cNvPr>
            <p:cNvSpPr/>
            <p:nvPr userDrawn="1"/>
          </p:nvSpPr>
          <p:spPr>
            <a:xfrm rot="16200000">
              <a:off x="6468245" y="809833"/>
              <a:ext cx="5178816" cy="595266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C06AFEB0-DD23-4BF3-A89F-8591975E04D3}"/>
              </a:ext>
            </a:extLst>
          </p:cNvPr>
          <p:cNvGrpSpPr/>
          <p:nvPr/>
        </p:nvGrpSpPr>
        <p:grpSpPr>
          <a:xfrm>
            <a:off x="5479034" y="4290984"/>
            <a:ext cx="1317217" cy="2450200"/>
            <a:chOff x="3627676" y="2002249"/>
            <a:chExt cx="1890220" cy="3516064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2DDF8FE6-3B0B-48F4-AB0A-F44E5ECC8067}"/>
                </a:ext>
              </a:extLst>
            </p:cNvPr>
            <p:cNvSpPr/>
            <p:nvPr/>
          </p:nvSpPr>
          <p:spPr>
            <a:xfrm>
              <a:off x="3779912" y="2348880"/>
              <a:ext cx="1584176" cy="273630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9E2947CE-A463-41A0-93FA-18257F32109B}"/>
                </a:ext>
              </a:extLst>
            </p:cNvPr>
            <p:cNvGrpSpPr/>
            <p:nvPr/>
          </p:nvGrpSpPr>
          <p:grpSpPr>
            <a:xfrm>
              <a:off x="3627676" y="2002249"/>
              <a:ext cx="1890220" cy="3516064"/>
              <a:chOff x="701317" y="1844824"/>
              <a:chExt cx="2122487" cy="394811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3CF5C0A-CE7B-4023-82B5-36DF4F48E5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122487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1" name="Rounded Rectangle 31">
                <a:extLst>
                  <a:ext uri="{FF2B5EF4-FFF2-40B4-BE49-F238E27FC236}">
                    <a16:creationId xmlns:a16="http://schemas.microsoft.com/office/drawing/2014/main" id="{7726C51A-E3D7-4E91-8126-CE925C194FD6}"/>
                  </a:ext>
                </a:extLst>
              </p:cNvPr>
              <p:cNvSpPr/>
              <p:nvPr/>
            </p:nvSpPr>
            <p:spPr>
              <a:xfrm>
                <a:off x="1582560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9A215DDD-D844-4819-A30A-00A29B5DFC96}"/>
                  </a:ext>
                </a:extLst>
              </p:cNvPr>
              <p:cNvSpPr/>
              <p:nvPr/>
            </p:nvSpPr>
            <p:spPr>
              <a:xfrm>
                <a:off x="1591410" y="5362110"/>
                <a:ext cx="342299" cy="3422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E3BBD3B7-B482-488D-8267-579DC2D3CBF0}"/>
              </a:ext>
            </a:extLst>
          </p:cNvPr>
          <p:cNvGrpSpPr/>
          <p:nvPr/>
        </p:nvGrpSpPr>
        <p:grpSpPr>
          <a:xfrm>
            <a:off x="4419381" y="6059287"/>
            <a:ext cx="3377387" cy="452041"/>
            <a:chOff x="2530378" y="4566395"/>
            <a:chExt cx="4057846" cy="543116"/>
          </a:xfrm>
        </p:grpSpPr>
        <p:sp>
          <p:nvSpPr>
            <p:cNvPr id="14" name="Rectangle 36">
              <a:extLst>
                <a:ext uri="{FF2B5EF4-FFF2-40B4-BE49-F238E27FC236}">
                  <a16:creationId xmlns:a16="http://schemas.microsoft.com/office/drawing/2014/main" id="{A95F0A25-34F6-478A-8976-8A00B3D526B8}"/>
                </a:ext>
              </a:extLst>
            </p:cNvPr>
            <p:cNvSpPr/>
            <p:nvPr/>
          </p:nvSpPr>
          <p:spPr>
            <a:xfrm>
              <a:off x="5436096" y="4566396"/>
              <a:ext cx="1152128" cy="384367"/>
            </a:xfrm>
            <a:custGeom>
              <a:avLst/>
              <a:gdLst/>
              <a:ahLst/>
              <a:cxnLst/>
              <a:rect l="l" t="t" r="r" b="b"/>
              <a:pathLst>
                <a:path w="1152128" h="384367">
                  <a:moveTo>
                    <a:pt x="0" y="0"/>
                  </a:moveTo>
                  <a:lnTo>
                    <a:pt x="1145869" y="0"/>
                  </a:lnTo>
                  <a:lnTo>
                    <a:pt x="890752" y="182433"/>
                  </a:lnTo>
                  <a:lnTo>
                    <a:pt x="1152128" y="369343"/>
                  </a:lnTo>
                  <a:lnTo>
                    <a:pt x="1152128" y="384367"/>
                  </a:lnTo>
                  <a:lnTo>
                    <a:pt x="0" y="3843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Parallelogram 11">
              <a:extLst>
                <a:ext uri="{FF2B5EF4-FFF2-40B4-BE49-F238E27FC236}">
                  <a16:creationId xmlns:a16="http://schemas.microsoft.com/office/drawing/2014/main" id="{207FDAD8-BE5F-4E33-AC64-F024D1FA5517}"/>
                </a:ext>
              </a:extLst>
            </p:cNvPr>
            <p:cNvSpPr/>
            <p:nvPr/>
          </p:nvSpPr>
          <p:spPr>
            <a:xfrm flipH="1">
              <a:off x="5431718" y="4566395"/>
              <a:ext cx="170329" cy="531943"/>
            </a:xfrm>
            <a:custGeom>
              <a:avLst/>
              <a:gdLst>
                <a:gd name="connsiteX0" fmla="*/ 0 w 432048"/>
                <a:gd name="connsiteY0" fmla="*/ 374100 h 374100"/>
                <a:gd name="connsiteX1" fmla="*/ 93525 w 432048"/>
                <a:gd name="connsiteY1" fmla="*/ 0 h 374100"/>
                <a:gd name="connsiteX2" fmla="*/ 432048 w 432048"/>
                <a:gd name="connsiteY2" fmla="*/ 0 h 374100"/>
                <a:gd name="connsiteX3" fmla="*/ 338523 w 432048"/>
                <a:gd name="connsiteY3" fmla="*/ 374100 h 374100"/>
                <a:gd name="connsiteX4" fmla="*/ 0 w 432048"/>
                <a:gd name="connsiteY4" fmla="*/ 374100 h 374100"/>
                <a:gd name="connsiteX0" fmla="*/ 0 w 432048"/>
                <a:gd name="connsiteY0" fmla="*/ 374100 h 542829"/>
                <a:gd name="connsiteX1" fmla="*/ 93525 w 432048"/>
                <a:gd name="connsiteY1" fmla="*/ 0 h 542829"/>
                <a:gd name="connsiteX2" fmla="*/ 432048 w 432048"/>
                <a:gd name="connsiteY2" fmla="*/ 0 h 542829"/>
                <a:gd name="connsiteX3" fmla="*/ 267766 w 432048"/>
                <a:gd name="connsiteY3" fmla="*/ 542829 h 542829"/>
                <a:gd name="connsiteX4" fmla="*/ 0 w 432048"/>
                <a:gd name="connsiteY4" fmla="*/ 374100 h 542829"/>
                <a:gd name="connsiteX0" fmla="*/ 0 w 432048"/>
                <a:gd name="connsiteY0" fmla="*/ 374100 h 531943"/>
                <a:gd name="connsiteX1" fmla="*/ 93525 w 432048"/>
                <a:gd name="connsiteY1" fmla="*/ 0 h 531943"/>
                <a:gd name="connsiteX2" fmla="*/ 432048 w 432048"/>
                <a:gd name="connsiteY2" fmla="*/ 0 h 531943"/>
                <a:gd name="connsiteX3" fmla="*/ 267766 w 432048"/>
                <a:gd name="connsiteY3" fmla="*/ 531943 h 531943"/>
                <a:gd name="connsiteX4" fmla="*/ 0 w 432048"/>
                <a:gd name="connsiteY4" fmla="*/ 374100 h 531943"/>
                <a:gd name="connsiteX0" fmla="*/ 0 w 426606"/>
                <a:gd name="connsiteY0" fmla="*/ 374100 h 531943"/>
                <a:gd name="connsiteX1" fmla="*/ 93525 w 426606"/>
                <a:gd name="connsiteY1" fmla="*/ 0 h 531943"/>
                <a:gd name="connsiteX2" fmla="*/ 426606 w 426606"/>
                <a:gd name="connsiteY2" fmla="*/ 348343 h 531943"/>
                <a:gd name="connsiteX3" fmla="*/ 267766 w 426606"/>
                <a:gd name="connsiteY3" fmla="*/ 531943 h 531943"/>
                <a:gd name="connsiteX4" fmla="*/ 0 w 426606"/>
                <a:gd name="connsiteY4" fmla="*/ 374100 h 531943"/>
                <a:gd name="connsiteX0" fmla="*/ 0 w 436425"/>
                <a:gd name="connsiteY0" fmla="*/ 374100 h 531943"/>
                <a:gd name="connsiteX1" fmla="*/ 436425 w 436425"/>
                <a:gd name="connsiteY1" fmla="*/ 0 h 531943"/>
                <a:gd name="connsiteX2" fmla="*/ 426606 w 436425"/>
                <a:gd name="connsiteY2" fmla="*/ 348343 h 531943"/>
                <a:gd name="connsiteX3" fmla="*/ 267766 w 436425"/>
                <a:gd name="connsiteY3" fmla="*/ 531943 h 531943"/>
                <a:gd name="connsiteX4" fmla="*/ 0 w 436425"/>
                <a:gd name="connsiteY4" fmla="*/ 374100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48343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32014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0 w 170329"/>
                <a:gd name="connsiteY0" fmla="*/ 161829 h 531943"/>
                <a:gd name="connsiteX1" fmla="*/ 170329 w 170329"/>
                <a:gd name="connsiteY1" fmla="*/ 0 h 531943"/>
                <a:gd name="connsiteX2" fmla="*/ 160510 w 170329"/>
                <a:gd name="connsiteY2" fmla="*/ 332014 h 531943"/>
                <a:gd name="connsiteX3" fmla="*/ 1670 w 170329"/>
                <a:gd name="connsiteY3" fmla="*/ 531943 h 531943"/>
                <a:gd name="connsiteX4" fmla="*/ 0 w 170329"/>
                <a:gd name="connsiteY4" fmla="*/ 161829 h 53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329" h="531943">
                  <a:moveTo>
                    <a:pt x="0" y="161829"/>
                  </a:moveTo>
                  <a:lnTo>
                    <a:pt x="170329" y="0"/>
                  </a:lnTo>
                  <a:lnTo>
                    <a:pt x="160510" y="332014"/>
                  </a:lnTo>
                  <a:lnTo>
                    <a:pt x="1670" y="531943"/>
                  </a:lnTo>
                  <a:cubicBezTo>
                    <a:pt x="1113" y="408572"/>
                    <a:pt x="557" y="285200"/>
                    <a:pt x="0" y="1618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36">
              <a:extLst>
                <a:ext uri="{FF2B5EF4-FFF2-40B4-BE49-F238E27FC236}">
                  <a16:creationId xmlns:a16="http://schemas.microsoft.com/office/drawing/2014/main" id="{198780BC-55EA-4CEE-9B8D-BED289F2D1A7}"/>
                </a:ext>
              </a:extLst>
            </p:cNvPr>
            <p:cNvSpPr/>
            <p:nvPr/>
          </p:nvSpPr>
          <p:spPr>
            <a:xfrm flipH="1">
              <a:off x="2530378" y="4580597"/>
              <a:ext cx="1152128" cy="384367"/>
            </a:xfrm>
            <a:custGeom>
              <a:avLst/>
              <a:gdLst/>
              <a:ahLst/>
              <a:cxnLst/>
              <a:rect l="l" t="t" r="r" b="b"/>
              <a:pathLst>
                <a:path w="1152128" h="384367">
                  <a:moveTo>
                    <a:pt x="0" y="0"/>
                  </a:moveTo>
                  <a:lnTo>
                    <a:pt x="1145869" y="0"/>
                  </a:lnTo>
                  <a:lnTo>
                    <a:pt x="890752" y="182433"/>
                  </a:lnTo>
                  <a:lnTo>
                    <a:pt x="1152128" y="369343"/>
                  </a:lnTo>
                  <a:lnTo>
                    <a:pt x="1152128" y="384367"/>
                  </a:lnTo>
                  <a:lnTo>
                    <a:pt x="0" y="3843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Parallelogram 11">
              <a:extLst>
                <a:ext uri="{FF2B5EF4-FFF2-40B4-BE49-F238E27FC236}">
                  <a16:creationId xmlns:a16="http://schemas.microsoft.com/office/drawing/2014/main" id="{3A5EF8E7-7D8A-40E1-AEC8-0D05F305A3E9}"/>
                </a:ext>
              </a:extLst>
            </p:cNvPr>
            <p:cNvSpPr/>
            <p:nvPr/>
          </p:nvSpPr>
          <p:spPr>
            <a:xfrm>
              <a:off x="3518487" y="4577568"/>
              <a:ext cx="170329" cy="531943"/>
            </a:xfrm>
            <a:custGeom>
              <a:avLst/>
              <a:gdLst>
                <a:gd name="connsiteX0" fmla="*/ 0 w 432048"/>
                <a:gd name="connsiteY0" fmla="*/ 374100 h 374100"/>
                <a:gd name="connsiteX1" fmla="*/ 93525 w 432048"/>
                <a:gd name="connsiteY1" fmla="*/ 0 h 374100"/>
                <a:gd name="connsiteX2" fmla="*/ 432048 w 432048"/>
                <a:gd name="connsiteY2" fmla="*/ 0 h 374100"/>
                <a:gd name="connsiteX3" fmla="*/ 338523 w 432048"/>
                <a:gd name="connsiteY3" fmla="*/ 374100 h 374100"/>
                <a:gd name="connsiteX4" fmla="*/ 0 w 432048"/>
                <a:gd name="connsiteY4" fmla="*/ 374100 h 374100"/>
                <a:gd name="connsiteX0" fmla="*/ 0 w 432048"/>
                <a:gd name="connsiteY0" fmla="*/ 374100 h 542829"/>
                <a:gd name="connsiteX1" fmla="*/ 93525 w 432048"/>
                <a:gd name="connsiteY1" fmla="*/ 0 h 542829"/>
                <a:gd name="connsiteX2" fmla="*/ 432048 w 432048"/>
                <a:gd name="connsiteY2" fmla="*/ 0 h 542829"/>
                <a:gd name="connsiteX3" fmla="*/ 267766 w 432048"/>
                <a:gd name="connsiteY3" fmla="*/ 542829 h 542829"/>
                <a:gd name="connsiteX4" fmla="*/ 0 w 432048"/>
                <a:gd name="connsiteY4" fmla="*/ 374100 h 542829"/>
                <a:gd name="connsiteX0" fmla="*/ 0 w 432048"/>
                <a:gd name="connsiteY0" fmla="*/ 374100 h 531943"/>
                <a:gd name="connsiteX1" fmla="*/ 93525 w 432048"/>
                <a:gd name="connsiteY1" fmla="*/ 0 h 531943"/>
                <a:gd name="connsiteX2" fmla="*/ 432048 w 432048"/>
                <a:gd name="connsiteY2" fmla="*/ 0 h 531943"/>
                <a:gd name="connsiteX3" fmla="*/ 267766 w 432048"/>
                <a:gd name="connsiteY3" fmla="*/ 531943 h 531943"/>
                <a:gd name="connsiteX4" fmla="*/ 0 w 432048"/>
                <a:gd name="connsiteY4" fmla="*/ 374100 h 531943"/>
                <a:gd name="connsiteX0" fmla="*/ 0 w 426606"/>
                <a:gd name="connsiteY0" fmla="*/ 374100 h 531943"/>
                <a:gd name="connsiteX1" fmla="*/ 93525 w 426606"/>
                <a:gd name="connsiteY1" fmla="*/ 0 h 531943"/>
                <a:gd name="connsiteX2" fmla="*/ 426606 w 426606"/>
                <a:gd name="connsiteY2" fmla="*/ 348343 h 531943"/>
                <a:gd name="connsiteX3" fmla="*/ 267766 w 426606"/>
                <a:gd name="connsiteY3" fmla="*/ 531943 h 531943"/>
                <a:gd name="connsiteX4" fmla="*/ 0 w 426606"/>
                <a:gd name="connsiteY4" fmla="*/ 374100 h 531943"/>
                <a:gd name="connsiteX0" fmla="*/ 0 w 436425"/>
                <a:gd name="connsiteY0" fmla="*/ 374100 h 531943"/>
                <a:gd name="connsiteX1" fmla="*/ 436425 w 436425"/>
                <a:gd name="connsiteY1" fmla="*/ 0 h 531943"/>
                <a:gd name="connsiteX2" fmla="*/ 426606 w 436425"/>
                <a:gd name="connsiteY2" fmla="*/ 348343 h 531943"/>
                <a:gd name="connsiteX3" fmla="*/ 267766 w 436425"/>
                <a:gd name="connsiteY3" fmla="*/ 531943 h 531943"/>
                <a:gd name="connsiteX4" fmla="*/ 0 w 436425"/>
                <a:gd name="connsiteY4" fmla="*/ 374100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48343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32014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0 w 170329"/>
                <a:gd name="connsiteY0" fmla="*/ 161829 h 531943"/>
                <a:gd name="connsiteX1" fmla="*/ 170329 w 170329"/>
                <a:gd name="connsiteY1" fmla="*/ 0 h 531943"/>
                <a:gd name="connsiteX2" fmla="*/ 160510 w 170329"/>
                <a:gd name="connsiteY2" fmla="*/ 332014 h 531943"/>
                <a:gd name="connsiteX3" fmla="*/ 1670 w 170329"/>
                <a:gd name="connsiteY3" fmla="*/ 531943 h 531943"/>
                <a:gd name="connsiteX4" fmla="*/ 0 w 170329"/>
                <a:gd name="connsiteY4" fmla="*/ 161829 h 53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329" h="531943">
                  <a:moveTo>
                    <a:pt x="0" y="161829"/>
                  </a:moveTo>
                  <a:lnTo>
                    <a:pt x="170329" y="0"/>
                  </a:lnTo>
                  <a:lnTo>
                    <a:pt x="160510" y="332014"/>
                  </a:lnTo>
                  <a:lnTo>
                    <a:pt x="1670" y="531943"/>
                  </a:lnTo>
                  <a:cubicBezTo>
                    <a:pt x="1113" y="408572"/>
                    <a:pt x="557" y="285200"/>
                    <a:pt x="0" y="1618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053D7391-77D6-4586-A0FE-F43C887A146A}"/>
                </a:ext>
              </a:extLst>
            </p:cNvPr>
            <p:cNvSpPr/>
            <p:nvPr/>
          </p:nvSpPr>
          <p:spPr>
            <a:xfrm>
              <a:off x="3518487" y="4725144"/>
              <a:ext cx="2088232" cy="384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24">
            <a:extLst>
              <a:ext uri="{FF2B5EF4-FFF2-40B4-BE49-F238E27FC236}">
                <a16:creationId xmlns:a16="http://schemas.microsoft.com/office/drawing/2014/main" id="{2877836E-5694-4ED8-8DAB-CAC4898C706B}"/>
              </a:ext>
            </a:extLst>
          </p:cNvPr>
          <p:cNvSpPr txBox="1"/>
          <p:nvPr/>
        </p:nvSpPr>
        <p:spPr>
          <a:xfrm>
            <a:off x="4223789" y="885329"/>
            <a:ext cx="3753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ko-KR" sz="7200" b="1" dirty="0">
                <a:solidFill>
                  <a:schemeClr val="bg1"/>
                </a:solidFill>
                <a:cs typeface="Arial" pitchFamily="34" charset="0"/>
              </a:rPr>
              <a:t>הכרת הטוב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633BF2D2-D86F-4BE0-8989-5236F68FD76D}"/>
              </a:ext>
            </a:extLst>
          </p:cNvPr>
          <p:cNvSpPr txBox="1"/>
          <p:nvPr/>
        </p:nvSpPr>
        <p:spPr>
          <a:xfrm>
            <a:off x="5214790" y="6181062"/>
            <a:ext cx="17341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1400" b="1" dirty="0">
                <a:solidFill>
                  <a:schemeClr val="bg1"/>
                </a:solidFill>
                <a:cs typeface="Arial" pitchFamily="34" charset="0"/>
              </a:rPr>
              <a:t>הכרת הטוב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aphic 3">
            <a:extLst>
              <a:ext uri="{FF2B5EF4-FFF2-40B4-BE49-F238E27FC236}">
                <a16:creationId xmlns:a16="http://schemas.microsoft.com/office/drawing/2014/main" id="{082B752D-7216-415E-BD87-453790A8B453}"/>
              </a:ext>
            </a:extLst>
          </p:cNvPr>
          <p:cNvGrpSpPr/>
          <p:nvPr/>
        </p:nvGrpSpPr>
        <p:grpSpPr>
          <a:xfrm>
            <a:off x="5663957" y="4801535"/>
            <a:ext cx="875263" cy="875099"/>
            <a:chOff x="223423" y="268725"/>
            <a:chExt cx="2818925" cy="2818396"/>
          </a:xfrm>
          <a:solidFill>
            <a:schemeClr val="accent5"/>
          </a:solidFill>
        </p:grpSpPr>
        <p:sp>
          <p:nvSpPr>
            <p:cNvPr id="22" name="Freeform: Shape 54">
              <a:extLst>
                <a:ext uri="{FF2B5EF4-FFF2-40B4-BE49-F238E27FC236}">
                  <a16:creationId xmlns:a16="http://schemas.microsoft.com/office/drawing/2014/main" id="{56DDD47D-DEE4-4157-B924-4A794B0ED156}"/>
                </a:ext>
              </a:extLst>
            </p:cNvPr>
            <p:cNvSpPr/>
            <p:nvPr/>
          </p:nvSpPr>
          <p:spPr>
            <a:xfrm>
              <a:off x="223423" y="268725"/>
              <a:ext cx="2818925" cy="2818396"/>
            </a:xfrm>
            <a:custGeom>
              <a:avLst/>
              <a:gdLst>
                <a:gd name="connsiteX0" fmla="*/ 1409990 w 2818925"/>
                <a:gd name="connsiteY0" fmla="*/ 0 h 2818396"/>
                <a:gd name="connsiteX1" fmla="*/ 3 w 2818925"/>
                <a:gd name="connsiteY1" fmla="*/ 1408410 h 2818396"/>
                <a:gd name="connsiteX2" fmla="*/ 1409464 w 2818925"/>
                <a:gd name="connsiteY2" fmla="*/ 2818397 h 2818396"/>
                <a:gd name="connsiteX3" fmla="*/ 2818925 w 2818925"/>
                <a:gd name="connsiteY3" fmla="*/ 1409461 h 2818396"/>
                <a:gd name="connsiteX4" fmla="*/ 1409990 w 2818925"/>
                <a:gd name="connsiteY4" fmla="*/ 0 h 2818396"/>
                <a:gd name="connsiteX5" fmla="*/ 2044247 w 2818925"/>
                <a:gd name="connsiteY5" fmla="*/ 2619600 h 2818396"/>
                <a:gd name="connsiteX6" fmla="*/ 1677682 w 2818925"/>
                <a:gd name="connsiteY6" fmla="*/ 2750027 h 2818396"/>
                <a:gd name="connsiteX7" fmla="*/ 1520959 w 2818925"/>
                <a:gd name="connsiteY7" fmla="*/ 2771064 h 2818396"/>
                <a:gd name="connsiteX8" fmla="*/ 1345828 w 2818925"/>
                <a:gd name="connsiteY8" fmla="*/ 2775797 h 2818396"/>
                <a:gd name="connsiteX9" fmla="*/ 1324791 w 2818925"/>
                <a:gd name="connsiteY9" fmla="*/ 2773694 h 2818396"/>
                <a:gd name="connsiteX10" fmla="*/ 1324791 w 2818925"/>
                <a:gd name="connsiteY10" fmla="*/ 2762649 h 2818396"/>
                <a:gd name="connsiteX11" fmla="*/ 1324791 w 2818925"/>
                <a:gd name="connsiteY11" fmla="*/ 2204650 h 2818396"/>
                <a:gd name="connsiteX12" fmla="*/ 1340043 w 2818925"/>
                <a:gd name="connsiteY12" fmla="*/ 2188347 h 2818396"/>
                <a:gd name="connsiteX13" fmla="*/ 1520433 w 2818925"/>
                <a:gd name="connsiteY13" fmla="*/ 2175724 h 2818396"/>
                <a:gd name="connsiteX14" fmla="*/ 1624565 w 2818925"/>
                <a:gd name="connsiteY14" fmla="*/ 2168362 h 2818396"/>
                <a:gd name="connsiteX15" fmla="*/ 1789177 w 2818925"/>
                <a:gd name="connsiteY15" fmla="*/ 2155740 h 2818396"/>
                <a:gd name="connsiteX16" fmla="*/ 1891205 w 2818925"/>
                <a:gd name="connsiteY16" fmla="*/ 2148903 h 2818396"/>
                <a:gd name="connsiteX17" fmla="*/ 2046351 w 2818925"/>
                <a:gd name="connsiteY17" fmla="*/ 2141540 h 2818396"/>
                <a:gd name="connsiteX18" fmla="*/ 2055292 w 2818925"/>
                <a:gd name="connsiteY18" fmla="*/ 2141540 h 2818396"/>
                <a:gd name="connsiteX19" fmla="*/ 2055818 w 2818925"/>
                <a:gd name="connsiteY19" fmla="*/ 2153636 h 2818396"/>
                <a:gd name="connsiteX20" fmla="*/ 2055818 w 2818925"/>
                <a:gd name="connsiteY20" fmla="*/ 2601718 h 2818396"/>
                <a:gd name="connsiteX21" fmla="*/ 2044247 w 2818925"/>
                <a:gd name="connsiteY21" fmla="*/ 2619600 h 2818396"/>
                <a:gd name="connsiteX22" fmla="*/ 2064758 w 2818925"/>
                <a:gd name="connsiteY22" fmla="*/ 1953787 h 2818396"/>
                <a:gd name="connsiteX23" fmla="*/ 1918553 w 2818925"/>
                <a:gd name="connsiteY23" fmla="*/ 1962202 h 2818396"/>
                <a:gd name="connsiteX24" fmla="*/ 1741318 w 2818925"/>
                <a:gd name="connsiteY24" fmla="*/ 1972720 h 2818396"/>
                <a:gd name="connsiteX25" fmla="*/ 1611417 w 2818925"/>
                <a:gd name="connsiteY25" fmla="*/ 1979557 h 2818396"/>
                <a:gd name="connsiteX26" fmla="*/ 1426293 w 2818925"/>
                <a:gd name="connsiteY26" fmla="*/ 1990601 h 2818396"/>
                <a:gd name="connsiteX27" fmla="*/ 1297969 w 2818925"/>
                <a:gd name="connsiteY27" fmla="*/ 1997438 h 2818396"/>
                <a:gd name="connsiteX28" fmla="*/ 1152816 w 2818925"/>
                <a:gd name="connsiteY28" fmla="*/ 2005327 h 2818396"/>
                <a:gd name="connsiteX29" fmla="*/ 1144927 w 2818925"/>
                <a:gd name="connsiteY29" fmla="*/ 2004801 h 2818396"/>
                <a:gd name="connsiteX30" fmla="*/ 1144927 w 2818925"/>
                <a:gd name="connsiteY30" fmla="*/ 1992179 h 2818396"/>
                <a:gd name="connsiteX31" fmla="*/ 1144927 w 2818925"/>
                <a:gd name="connsiteY31" fmla="*/ 1606681 h 2818396"/>
                <a:gd name="connsiteX32" fmla="*/ 1153342 w 2818925"/>
                <a:gd name="connsiteY32" fmla="*/ 1587748 h 2818396"/>
                <a:gd name="connsiteX33" fmla="*/ 1505707 w 2818925"/>
                <a:gd name="connsiteY33" fmla="*/ 1276930 h 2818396"/>
                <a:gd name="connsiteX34" fmla="*/ 1561454 w 2818925"/>
                <a:gd name="connsiteY34" fmla="*/ 1228020 h 2818396"/>
                <a:gd name="connsiteX35" fmla="*/ 1566714 w 2818925"/>
                <a:gd name="connsiteY35" fmla="*/ 1211716 h 2818396"/>
                <a:gd name="connsiteX36" fmla="*/ 1595639 w 2818925"/>
                <a:gd name="connsiteY36" fmla="*/ 1057622 h 2818396"/>
                <a:gd name="connsiteX37" fmla="*/ 1747104 w 2818925"/>
                <a:gd name="connsiteY37" fmla="*/ 979260 h 2818396"/>
                <a:gd name="connsiteX38" fmla="*/ 1886998 w 2818925"/>
                <a:gd name="connsiteY38" fmla="*/ 1043422 h 2818396"/>
                <a:gd name="connsiteX39" fmla="*/ 1932753 w 2818925"/>
                <a:gd name="connsiteY39" fmla="*/ 1139665 h 2818396"/>
                <a:gd name="connsiteX40" fmla="*/ 1910664 w 2818925"/>
                <a:gd name="connsiteY40" fmla="*/ 1277982 h 2818396"/>
                <a:gd name="connsiteX41" fmla="*/ 1883842 w 2818925"/>
                <a:gd name="connsiteY41" fmla="*/ 1325315 h 2818396"/>
                <a:gd name="connsiteX42" fmla="*/ 1852287 w 2818925"/>
                <a:gd name="connsiteY42" fmla="*/ 1455216 h 2818396"/>
                <a:gd name="connsiteX43" fmla="*/ 1848080 w 2818925"/>
                <a:gd name="connsiteY43" fmla="*/ 1497290 h 2818396"/>
                <a:gd name="connsiteX44" fmla="*/ 1808636 w 2818925"/>
                <a:gd name="connsiteY44" fmla="*/ 1547252 h 2818396"/>
                <a:gd name="connsiteX45" fmla="*/ 1767614 w 2818925"/>
                <a:gd name="connsiteY45" fmla="*/ 1559348 h 2818396"/>
                <a:gd name="connsiteX46" fmla="*/ 1707134 w 2818925"/>
                <a:gd name="connsiteY46" fmla="*/ 1525163 h 2818396"/>
                <a:gd name="connsiteX47" fmla="*/ 1691882 w 2818925"/>
                <a:gd name="connsiteY47" fmla="*/ 1483090 h 2818396"/>
                <a:gd name="connsiteX48" fmla="*/ 1680838 w 2818925"/>
                <a:gd name="connsiteY48" fmla="*/ 1473623 h 2818396"/>
                <a:gd name="connsiteX49" fmla="*/ 1651912 w 2818925"/>
                <a:gd name="connsiteY49" fmla="*/ 1475201 h 2818396"/>
                <a:gd name="connsiteX50" fmla="*/ 1696089 w 2818925"/>
                <a:gd name="connsiteY50" fmla="*/ 1577229 h 2818396"/>
                <a:gd name="connsiteX51" fmla="*/ 1819154 w 2818925"/>
                <a:gd name="connsiteY51" fmla="*/ 1584066 h 2818396"/>
                <a:gd name="connsiteX52" fmla="*/ 1867539 w 2818925"/>
                <a:gd name="connsiteY52" fmla="*/ 1553563 h 2818396"/>
                <a:gd name="connsiteX53" fmla="*/ 1886472 w 2818925"/>
                <a:gd name="connsiteY53" fmla="*/ 1516223 h 2818396"/>
                <a:gd name="connsiteX54" fmla="*/ 1897516 w 2818925"/>
                <a:gd name="connsiteY54" fmla="*/ 1429446 h 2818396"/>
                <a:gd name="connsiteX55" fmla="*/ 1932227 w 2818925"/>
                <a:gd name="connsiteY55" fmla="*/ 1319003 h 2818396"/>
                <a:gd name="connsiteX56" fmla="*/ 1974826 w 2818925"/>
                <a:gd name="connsiteY56" fmla="*/ 1212768 h 2818396"/>
                <a:gd name="connsiteX57" fmla="*/ 1971145 w 2818925"/>
                <a:gd name="connsiteY57" fmla="*/ 1118103 h 2818396"/>
                <a:gd name="connsiteX58" fmla="*/ 1921708 w 2818925"/>
                <a:gd name="connsiteY58" fmla="*/ 1028171 h 2818396"/>
                <a:gd name="connsiteX59" fmla="*/ 1885946 w 2818925"/>
                <a:gd name="connsiteY59" fmla="*/ 985571 h 2818396"/>
                <a:gd name="connsiteX60" fmla="*/ 2251459 w 2818925"/>
                <a:gd name="connsiteY60" fmla="*/ 678961 h 2818396"/>
                <a:gd name="connsiteX61" fmla="*/ 2309310 w 2818925"/>
                <a:gd name="connsiteY61" fmla="*/ 792033 h 2818396"/>
                <a:gd name="connsiteX62" fmla="*/ 2358221 w 2818925"/>
                <a:gd name="connsiteY62" fmla="*/ 980312 h 2818396"/>
                <a:gd name="connsiteX63" fmla="*/ 2371895 w 2818925"/>
                <a:gd name="connsiteY63" fmla="*/ 1204879 h 2818396"/>
                <a:gd name="connsiteX64" fmla="*/ 2322458 w 2818925"/>
                <a:gd name="connsiteY64" fmla="*/ 1545148 h 2818396"/>
                <a:gd name="connsiteX65" fmla="*/ 2256193 w 2818925"/>
                <a:gd name="connsiteY65" fmla="*/ 1720279 h 2818396"/>
                <a:gd name="connsiteX66" fmla="*/ 2247252 w 2818925"/>
                <a:gd name="connsiteY66" fmla="*/ 1729220 h 2818396"/>
                <a:gd name="connsiteX67" fmla="*/ 2092106 w 2818925"/>
                <a:gd name="connsiteY67" fmla="*/ 1927491 h 2818396"/>
                <a:gd name="connsiteX68" fmla="*/ 2064758 w 2818925"/>
                <a:gd name="connsiteY68" fmla="*/ 1953787 h 2818396"/>
                <a:gd name="connsiteX69" fmla="*/ 1184897 w 2818925"/>
                <a:gd name="connsiteY69" fmla="*/ 900373 h 2818396"/>
                <a:gd name="connsiteX70" fmla="*/ 1183319 w 2818925"/>
                <a:gd name="connsiteY70" fmla="*/ 875128 h 2818396"/>
                <a:gd name="connsiteX71" fmla="*/ 1171749 w 2818925"/>
                <a:gd name="connsiteY71" fmla="*/ 864610 h 2818396"/>
                <a:gd name="connsiteX72" fmla="*/ 1063936 w 2818925"/>
                <a:gd name="connsiteY72" fmla="*/ 869343 h 2818396"/>
                <a:gd name="connsiteX73" fmla="*/ 946130 w 2818925"/>
                <a:gd name="connsiteY73" fmla="*/ 871973 h 2818396"/>
                <a:gd name="connsiteX74" fmla="*/ 801502 w 2818925"/>
                <a:gd name="connsiteY74" fmla="*/ 870921 h 2818396"/>
                <a:gd name="connsiteX75" fmla="*/ 605861 w 2818925"/>
                <a:gd name="connsiteY75" fmla="*/ 848832 h 2818396"/>
                <a:gd name="connsiteX76" fmla="*/ 555899 w 2818925"/>
                <a:gd name="connsiteY76" fmla="*/ 828322 h 2818396"/>
                <a:gd name="connsiteX77" fmla="*/ 546432 w 2818925"/>
                <a:gd name="connsiteY77" fmla="*/ 810966 h 2818396"/>
                <a:gd name="connsiteX78" fmla="*/ 547484 w 2818925"/>
                <a:gd name="connsiteY78" fmla="*/ 697894 h 2818396"/>
                <a:gd name="connsiteX79" fmla="*/ 613224 w 2818925"/>
                <a:gd name="connsiteY79" fmla="*/ 541696 h 2818396"/>
                <a:gd name="connsiteX80" fmla="*/ 729452 w 2818925"/>
                <a:gd name="connsiteY80" fmla="*/ 462283 h 2818396"/>
                <a:gd name="connsiteX81" fmla="*/ 1027647 w 2818925"/>
                <a:gd name="connsiteY81" fmla="*/ 352892 h 2818396"/>
                <a:gd name="connsiteX82" fmla="*/ 1275355 w 2818925"/>
                <a:gd name="connsiteY82" fmla="*/ 309240 h 2818396"/>
                <a:gd name="connsiteX83" fmla="*/ 1375805 w 2818925"/>
                <a:gd name="connsiteY83" fmla="*/ 301877 h 2818396"/>
                <a:gd name="connsiteX84" fmla="*/ 1472574 w 2818925"/>
                <a:gd name="connsiteY84" fmla="*/ 300300 h 2818396"/>
                <a:gd name="connsiteX85" fmla="*/ 1656646 w 2818925"/>
                <a:gd name="connsiteY85" fmla="*/ 317129 h 2818396"/>
                <a:gd name="connsiteX86" fmla="*/ 1889628 w 2818925"/>
                <a:gd name="connsiteY86" fmla="*/ 370773 h 2818396"/>
                <a:gd name="connsiteX87" fmla="*/ 2112091 w 2818925"/>
                <a:gd name="connsiteY87" fmla="*/ 483319 h 2818396"/>
                <a:gd name="connsiteX88" fmla="*/ 2149957 w 2818925"/>
                <a:gd name="connsiteY88" fmla="*/ 517504 h 2818396"/>
                <a:gd name="connsiteX89" fmla="*/ 2075277 w 2818925"/>
                <a:gd name="connsiteY89" fmla="*/ 576407 h 2818396"/>
                <a:gd name="connsiteX90" fmla="*/ 1705030 w 2818925"/>
                <a:gd name="connsiteY90" fmla="*/ 878284 h 2818396"/>
                <a:gd name="connsiteX91" fmla="*/ 1132305 w 2818925"/>
                <a:gd name="connsiteY91" fmla="*/ 1337411 h 2818396"/>
                <a:gd name="connsiteX92" fmla="*/ 1081817 w 2818925"/>
                <a:gd name="connsiteY92" fmla="*/ 1375803 h 2818396"/>
                <a:gd name="connsiteX93" fmla="*/ 1065513 w 2818925"/>
                <a:gd name="connsiteY93" fmla="*/ 1377906 h 2818396"/>
                <a:gd name="connsiteX94" fmla="*/ 688430 w 2818925"/>
                <a:gd name="connsiteY94" fmla="*/ 1204879 h 2818396"/>
                <a:gd name="connsiteX95" fmla="*/ 680541 w 2818925"/>
                <a:gd name="connsiteY95" fmla="*/ 1191205 h 2818396"/>
                <a:gd name="connsiteX96" fmla="*/ 694215 w 2818925"/>
                <a:gd name="connsiteY96" fmla="*/ 989779 h 2818396"/>
                <a:gd name="connsiteX97" fmla="*/ 706311 w 2818925"/>
                <a:gd name="connsiteY97" fmla="*/ 913520 h 2818396"/>
                <a:gd name="connsiteX98" fmla="*/ 719459 w 2818925"/>
                <a:gd name="connsiteY98" fmla="*/ 904054 h 2818396"/>
                <a:gd name="connsiteX99" fmla="*/ 826747 w 2818925"/>
                <a:gd name="connsiteY99" fmla="*/ 910891 h 2818396"/>
                <a:gd name="connsiteX100" fmla="*/ 960856 w 2818925"/>
                <a:gd name="connsiteY100" fmla="*/ 915098 h 2818396"/>
                <a:gd name="connsiteX101" fmla="*/ 1075506 w 2818925"/>
                <a:gd name="connsiteY101" fmla="*/ 915098 h 2818396"/>
                <a:gd name="connsiteX102" fmla="*/ 1175430 w 2818925"/>
                <a:gd name="connsiteY102" fmla="*/ 911417 h 2818396"/>
                <a:gd name="connsiteX103" fmla="*/ 1184897 w 2818925"/>
                <a:gd name="connsiteY103" fmla="*/ 900373 h 2818396"/>
                <a:gd name="connsiteX104" fmla="*/ 2116824 w 2818925"/>
                <a:gd name="connsiteY104" fmla="*/ 2577000 h 2818396"/>
                <a:gd name="connsiteX105" fmla="*/ 2116824 w 2818925"/>
                <a:gd name="connsiteY105" fmla="*/ 2564378 h 2818396"/>
                <a:gd name="connsiteX106" fmla="*/ 2116824 w 2818925"/>
                <a:gd name="connsiteY106" fmla="*/ 2148903 h 2818396"/>
                <a:gd name="connsiteX107" fmla="*/ 2131550 w 2818925"/>
                <a:gd name="connsiteY107" fmla="*/ 2134177 h 2818396"/>
                <a:gd name="connsiteX108" fmla="*/ 2143646 w 2818925"/>
                <a:gd name="connsiteY108" fmla="*/ 2134177 h 2818396"/>
                <a:gd name="connsiteX109" fmla="*/ 2165735 w 2818925"/>
                <a:gd name="connsiteY109" fmla="*/ 2114718 h 2818396"/>
                <a:gd name="connsiteX110" fmla="*/ 2186771 w 2818925"/>
                <a:gd name="connsiteY110" fmla="*/ 1972194 h 2818396"/>
                <a:gd name="connsiteX111" fmla="*/ 2189927 w 2818925"/>
                <a:gd name="connsiteY111" fmla="*/ 1948528 h 2818396"/>
                <a:gd name="connsiteX112" fmla="*/ 2148379 w 2818925"/>
                <a:gd name="connsiteY112" fmla="*/ 1948528 h 2818396"/>
                <a:gd name="connsiteX113" fmla="*/ 2136809 w 2818925"/>
                <a:gd name="connsiteY113" fmla="*/ 1937483 h 2818396"/>
                <a:gd name="connsiteX114" fmla="*/ 2172572 w 2818925"/>
                <a:gd name="connsiteY114" fmla="*/ 1842818 h 2818396"/>
                <a:gd name="connsiteX115" fmla="*/ 2268815 w 2818925"/>
                <a:gd name="connsiteY115" fmla="*/ 1770767 h 2818396"/>
                <a:gd name="connsiteX116" fmla="*/ 2277229 w 2818925"/>
                <a:gd name="connsiteY116" fmla="*/ 1763404 h 2818396"/>
                <a:gd name="connsiteX117" fmla="*/ 2386094 w 2818925"/>
                <a:gd name="connsiteY117" fmla="*/ 1484142 h 2818396"/>
                <a:gd name="connsiteX118" fmla="*/ 2410812 w 2818925"/>
                <a:gd name="connsiteY118" fmla="*/ 1330048 h 2818396"/>
                <a:gd name="connsiteX119" fmla="*/ 2417124 w 2818925"/>
                <a:gd name="connsiteY119" fmla="*/ 1134932 h 2818396"/>
                <a:gd name="connsiteX120" fmla="*/ 2398716 w 2818925"/>
                <a:gd name="connsiteY120" fmla="*/ 965586 h 2818396"/>
                <a:gd name="connsiteX121" fmla="*/ 2300896 w 2818925"/>
                <a:gd name="connsiteY121" fmla="*/ 663709 h 2818396"/>
                <a:gd name="connsiteX122" fmla="*/ 2306155 w 2818925"/>
                <a:gd name="connsiteY122" fmla="*/ 639517 h 2818396"/>
                <a:gd name="connsiteX123" fmla="*/ 2318251 w 2818925"/>
                <a:gd name="connsiteY123" fmla="*/ 595340 h 2818396"/>
                <a:gd name="connsiteX124" fmla="*/ 2223060 w 2818925"/>
                <a:gd name="connsiteY124" fmla="*/ 472275 h 2818396"/>
                <a:gd name="connsiteX125" fmla="*/ 2210438 w 2818925"/>
                <a:gd name="connsiteY125" fmla="*/ 471749 h 2818396"/>
                <a:gd name="connsiteX126" fmla="*/ 2157320 w 2818925"/>
                <a:gd name="connsiteY126" fmla="*/ 467542 h 2818396"/>
                <a:gd name="connsiteX127" fmla="*/ 1837561 w 2818925"/>
                <a:gd name="connsiteY127" fmla="*/ 310818 h 2818396"/>
                <a:gd name="connsiteX128" fmla="*/ 1617202 w 2818925"/>
                <a:gd name="connsiteY128" fmla="*/ 267167 h 2818396"/>
                <a:gd name="connsiteX129" fmla="*/ 1421560 w 2818925"/>
                <a:gd name="connsiteY129" fmla="*/ 253493 h 2818396"/>
                <a:gd name="connsiteX130" fmla="*/ 1282192 w 2818925"/>
                <a:gd name="connsiteY130" fmla="*/ 262959 h 2818396"/>
                <a:gd name="connsiteX131" fmla="*/ 1063936 w 2818925"/>
                <a:gd name="connsiteY131" fmla="*/ 301877 h 2818396"/>
                <a:gd name="connsiteX132" fmla="*/ 728926 w 2818925"/>
                <a:gd name="connsiteY132" fmla="*/ 426520 h 2818396"/>
                <a:gd name="connsiteX133" fmla="*/ 600602 w 2818925"/>
                <a:gd name="connsiteY133" fmla="*/ 501200 h 2818396"/>
                <a:gd name="connsiteX134" fmla="*/ 534336 w 2818925"/>
                <a:gd name="connsiteY134" fmla="*/ 590081 h 2818396"/>
                <a:gd name="connsiteX135" fmla="*/ 507514 w 2818925"/>
                <a:gd name="connsiteY135" fmla="*/ 789404 h 2818396"/>
                <a:gd name="connsiteX136" fmla="*/ 514877 w 2818925"/>
                <a:gd name="connsiteY136" fmla="*/ 854618 h 2818396"/>
                <a:gd name="connsiteX137" fmla="*/ 525395 w 2818925"/>
                <a:gd name="connsiteY137" fmla="*/ 866714 h 2818396"/>
                <a:gd name="connsiteX138" fmla="*/ 658979 w 2818925"/>
                <a:gd name="connsiteY138" fmla="*/ 897743 h 2818396"/>
                <a:gd name="connsiteX139" fmla="*/ 666341 w 2818925"/>
                <a:gd name="connsiteY139" fmla="*/ 908787 h 2818396"/>
                <a:gd name="connsiteX140" fmla="*/ 658979 w 2818925"/>
                <a:gd name="connsiteY140" fmla="*/ 989253 h 2818396"/>
                <a:gd name="connsiteX141" fmla="*/ 648986 w 2818925"/>
                <a:gd name="connsiteY141" fmla="*/ 1099696 h 2818396"/>
                <a:gd name="connsiteX142" fmla="*/ 614276 w 2818925"/>
                <a:gd name="connsiteY142" fmla="*/ 1220131 h 2818396"/>
                <a:gd name="connsiteX143" fmla="*/ 547484 w 2818925"/>
                <a:gd name="connsiteY143" fmla="*/ 1360551 h 2818396"/>
                <a:gd name="connsiteX144" fmla="*/ 472278 w 2818925"/>
                <a:gd name="connsiteY144" fmla="*/ 1519904 h 2818396"/>
                <a:gd name="connsiteX145" fmla="*/ 437041 w 2818925"/>
                <a:gd name="connsiteY145" fmla="*/ 1632451 h 2818396"/>
                <a:gd name="connsiteX146" fmla="*/ 460707 w 2818925"/>
                <a:gd name="connsiteY146" fmla="*/ 1822307 h 2818396"/>
                <a:gd name="connsiteX147" fmla="*/ 609542 w 2818925"/>
                <a:gd name="connsiteY147" fmla="*/ 2026364 h 2818396"/>
                <a:gd name="connsiteX148" fmla="*/ 928249 w 2818925"/>
                <a:gd name="connsiteY148" fmla="*/ 2224109 h 2818396"/>
                <a:gd name="connsiteX149" fmla="*/ 1155971 w 2818925"/>
                <a:gd name="connsiteY149" fmla="*/ 2265656 h 2818396"/>
                <a:gd name="connsiteX150" fmla="*/ 1173853 w 2818925"/>
                <a:gd name="connsiteY150" fmla="*/ 2246723 h 2818396"/>
                <a:gd name="connsiteX151" fmla="*/ 1173853 w 2818925"/>
                <a:gd name="connsiteY151" fmla="*/ 2206754 h 2818396"/>
                <a:gd name="connsiteX152" fmla="*/ 1182793 w 2818925"/>
                <a:gd name="connsiteY152" fmla="*/ 2196235 h 2818396"/>
                <a:gd name="connsiteX153" fmla="*/ 1262733 w 2818925"/>
                <a:gd name="connsiteY153" fmla="*/ 2189398 h 2818396"/>
                <a:gd name="connsiteX154" fmla="*/ 1262733 w 2818925"/>
                <a:gd name="connsiteY154" fmla="*/ 2767909 h 2818396"/>
                <a:gd name="connsiteX155" fmla="*/ 67846 w 2818925"/>
                <a:gd name="connsiteY155" fmla="*/ 1672947 h 2818396"/>
                <a:gd name="connsiteX156" fmla="*/ 277688 w 2818925"/>
                <a:gd name="connsiteY156" fmla="*/ 645302 h 2818396"/>
                <a:gd name="connsiteX157" fmla="*/ 1086024 w 2818925"/>
                <a:gd name="connsiteY157" fmla="*/ 82044 h 2818396"/>
                <a:gd name="connsiteX158" fmla="*/ 2714267 w 2818925"/>
                <a:gd name="connsiteY158" fmla="*/ 1004504 h 2818396"/>
                <a:gd name="connsiteX159" fmla="*/ 2116824 w 2818925"/>
                <a:gd name="connsiteY159" fmla="*/ 2577000 h 281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2818925" h="2818396">
                  <a:moveTo>
                    <a:pt x="1409990" y="0"/>
                  </a:moveTo>
                  <a:cubicBezTo>
                    <a:pt x="633735" y="-526"/>
                    <a:pt x="1055" y="631102"/>
                    <a:pt x="3" y="1408410"/>
                  </a:cubicBezTo>
                  <a:cubicBezTo>
                    <a:pt x="-1575" y="2184139"/>
                    <a:pt x="632683" y="2818397"/>
                    <a:pt x="1409464" y="2818397"/>
                  </a:cubicBezTo>
                  <a:cubicBezTo>
                    <a:pt x="2185720" y="2818397"/>
                    <a:pt x="2818399" y="2186243"/>
                    <a:pt x="2818925" y="1409461"/>
                  </a:cubicBezTo>
                  <a:cubicBezTo>
                    <a:pt x="2818925" y="633732"/>
                    <a:pt x="2186771" y="1052"/>
                    <a:pt x="1409990" y="0"/>
                  </a:cubicBezTo>
                  <a:close/>
                  <a:moveTo>
                    <a:pt x="2044247" y="2619600"/>
                  </a:moveTo>
                  <a:cubicBezTo>
                    <a:pt x="1928545" y="2680606"/>
                    <a:pt x="1806006" y="2724783"/>
                    <a:pt x="1677682" y="2750027"/>
                  </a:cubicBezTo>
                  <a:cubicBezTo>
                    <a:pt x="1626142" y="2760020"/>
                    <a:pt x="1573551" y="2767382"/>
                    <a:pt x="1520959" y="2771064"/>
                  </a:cubicBezTo>
                  <a:cubicBezTo>
                    <a:pt x="1462582" y="2775271"/>
                    <a:pt x="1404205" y="2774219"/>
                    <a:pt x="1345828" y="2775797"/>
                  </a:cubicBezTo>
                  <a:cubicBezTo>
                    <a:pt x="1338991" y="2775797"/>
                    <a:pt x="1332680" y="2774745"/>
                    <a:pt x="1324791" y="2773694"/>
                  </a:cubicBezTo>
                  <a:cubicBezTo>
                    <a:pt x="1324791" y="2768960"/>
                    <a:pt x="1324791" y="2765805"/>
                    <a:pt x="1324791" y="2762649"/>
                  </a:cubicBezTo>
                  <a:cubicBezTo>
                    <a:pt x="1324791" y="2576474"/>
                    <a:pt x="1324791" y="2390825"/>
                    <a:pt x="1324791" y="2204650"/>
                  </a:cubicBezTo>
                  <a:cubicBezTo>
                    <a:pt x="1324791" y="2188872"/>
                    <a:pt x="1324791" y="2189398"/>
                    <a:pt x="1340043" y="2188347"/>
                  </a:cubicBezTo>
                  <a:cubicBezTo>
                    <a:pt x="1399998" y="2184139"/>
                    <a:pt x="1460478" y="2179932"/>
                    <a:pt x="1520433" y="2175724"/>
                  </a:cubicBezTo>
                  <a:cubicBezTo>
                    <a:pt x="1555143" y="2173095"/>
                    <a:pt x="1589854" y="2170991"/>
                    <a:pt x="1624565" y="2168362"/>
                  </a:cubicBezTo>
                  <a:cubicBezTo>
                    <a:pt x="1679260" y="2164154"/>
                    <a:pt x="1734482" y="2159947"/>
                    <a:pt x="1789177" y="2155740"/>
                  </a:cubicBezTo>
                  <a:cubicBezTo>
                    <a:pt x="1823362" y="2153110"/>
                    <a:pt x="1857021" y="2150480"/>
                    <a:pt x="1891205" y="2148903"/>
                  </a:cubicBezTo>
                  <a:cubicBezTo>
                    <a:pt x="1942745" y="2146273"/>
                    <a:pt x="1994811" y="2143644"/>
                    <a:pt x="2046351" y="2141540"/>
                  </a:cubicBezTo>
                  <a:cubicBezTo>
                    <a:pt x="2048981" y="2141540"/>
                    <a:pt x="2051610" y="2141540"/>
                    <a:pt x="2055292" y="2141540"/>
                  </a:cubicBezTo>
                  <a:cubicBezTo>
                    <a:pt x="2055292" y="2145747"/>
                    <a:pt x="2055818" y="2149954"/>
                    <a:pt x="2055818" y="2153636"/>
                  </a:cubicBezTo>
                  <a:cubicBezTo>
                    <a:pt x="2055818" y="2302997"/>
                    <a:pt x="2055818" y="2452357"/>
                    <a:pt x="2055818" y="2601718"/>
                  </a:cubicBezTo>
                  <a:cubicBezTo>
                    <a:pt x="2055818" y="2610659"/>
                    <a:pt x="2052662" y="2615392"/>
                    <a:pt x="2044247" y="2619600"/>
                  </a:cubicBezTo>
                  <a:close/>
                  <a:moveTo>
                    <a:pt x="2064758" y="1953787"/>
                  </a:moveTo>
                  <a:cubicBezTo>
                    <a:pt x="2015848" y="1956942"/>
                    <a:pt x="1967463" y="1959572"/>
                    <a:pt x="1918553" y="1962202"/>
                  </a:cubicBezTo>
                  <a:cubicBezTo>
                    <a:pt x="1859650" y="1965883"/>
                    <a:pt x="1800221" y="1969564"/>
                    <a:pt x="1741318" y="1972720"/>
                  </a:cubicBezTo>
                  <a:cubicBezTo>
                    <a:pt x="1698193" y="1975350"/>
                    <a:pt x="1655068" y="1977453"/>
                    <a:pt x="1611417" y="1979557"/>
                  </a:cubicBezTo>
                  <a:cubicBezTo>
                    <a:pt x="1549884" y="1983238"/>
                    <a:pt x="1487826" y="1986920"/>
                    <a:pt x="1426293" y="1990601"/>
                  </a:cubicBezTo>
                  <a:cubicBezTo>
                    <a:pt x="1383694" y="1993231"/>
                    <a:pt x="1340569" y="1995334"/>
                    <a:pt x="1297969" y="1997438"/>
                  </a:cubicBezTo>
                  <a:cubicBezTo>
                    <a:pt x="1249585" y="2000068"/>
                    <a:pt x="1201200" y="2002697"/>
                    <a:pt x="1152816" y="2005327"/>
                  </a:cubicBezTo>
                  <a:cubicBezTo>
                    <a:pt x="1150712" y="2005327"/>
                    <a:pt x="1148609" y="2005327"/>
                    <a:pt x="1144927" y="2004801"/>
                  </a:cubicBezTo>
                  <a:cubicBezTo>
                    <a:pt x="1144927" y="2000594"/>
                    <a:pt x="1144927" y="1996386"/>
                    <a:pt x="1144927" y="1992179"/>
                  </a:cubicBezTo>
                  <a:cubicBezTo>
                    <a:pt x="1144927" y="1863855"/>
                    <a:pt x="1144927" y="1735005"/>
                    <a:pt x="1144927" y="1606681"/>
                  </a:cubicBezTo>
                  <a:cubicBezTo>
                    <a:pt x="1144927" y="1598792"/>
                    <a:pt x="1147031" y="1593007"/>
                    <a:pt x="1153342" y="1587748"/>
                  </a:cubicBezTo>
                  <a:cubicBezTo>
                    <a:pt x="1271148" y="1484142"/>
                    <a:pt x="1388427" y="1380536"/>
                    <a:pt x="1505707" y="1276930"/>
                  </a:cubicBezTo>
                  <a:cubicBezTo>
                    <a:pt x="1524114" y="1260627"/>
                    <a:pt x="1542521" y="1243797"/>
                    <a:pt x="1561454" y="1228020"/>
                  </a:cubicBezTo>
                  <a:cubicBezTo>
                    <a:pt x="1566714" y="1223286"/>
                    <a:pt x="1568291" y="1218553"/>
                    <a:pt x="1566714" y="1211716"/>
                  </a:cubicBezTo>
                  <a:cubicBezTo>
                    <a:pt x="1551988" y="1155969"/>
                    <a:pt x="1557773" y="1101273"/>
                    <a:pt x="1595639" y="1057622"/>
                  </a:cubicBezTo>
                  <a:cubicBezTo>
                    <a:pt x="1634557" y="1012919"/>
                    <a:pt x="1681364" y="976105"/>
                    <a:pt x="1747104" y="979260"/>
                  </a:cubicBezTo>
                  <a:cubicBezTo>
                    <a:pt x="1802325" y="981890"/>
                    <a:pt x="1847554" y="1006608"/>
                    <a:pt x="1886998" y="1043422"/>
                  </a:cubicBezTo>
                  <a:cubicBezTo>
                    <a:pt x="1915397" y="1069718"/>
                    <a:pt x="1922760" y="1104955"/>
                    <a:pt x="1932753" y="1139665"/>
                  </a:cubicBezTo>
                  <a:cubicBezTo>
                    <a:pt x="1946953" y="1189628"/>
                    <a:pt x="1935908" y="1234857"/>
                    <a:pt x="1910664" y="1277982"/>
                  </a:cubicBezTo>
                  <a:cubicBezTo>
                    <a:pt x="1901724" y="1293759"/>
                    <a:pt x="1893309" y="1309537"/>
                    <a:pt x="1883842" y="1325315"/>
                  </a:cubicBezTo>
                  <a:cubicBezTo>
                    <a:pt x="1860176" y="1365284"/>
                    <a:pt x="1853865" y="1409987"/>
                    <a:pt x="1852287" y="1455216"/>
                  </a:cubicBezTo>
                  <a:cubicBezTo>
                    <a:pt x="1851761" y="1469416"/>
                    <a:pt x="1850184" y="1483090"/>
                    <a:pt x="1848080" y="1497290"/>
                  </a:cubicBezTo>
                  <a:cubicBezTo>
                    <a:pt x="1843873" y="1520956"/>
                    <a:pt x="1831251" y="1538311"/>
                    <a:pt x="1808636" y="1547252"/>
                  </a:cubicBezTo>
                  <a:cubicBezTo>
                    <a:pt x="1795488" y="1552511"/>
                    <a:pt x="1781288" y="1558296"/>
                    <a:pt x="1767614" y="1559348"/>
                  </a:cubicBezTo>
                  <a:cubicBezTo>
                    <a:pt x="1740793" y="1561452"/>
                    <a:pt x="1720282" y="1547252"/>
                    <a:pt x="1707134" y="1525163"/>
                  </a:cubicBezTo>
                  <a:cubicBezTo>
                    <a:pt x="1699771" y="1512541"/>
                    <a:pt x="1696089" y="1497290"/>
                    <a:pt x="1691882" y="1483090"/>
                  </a:cubicBezTo>
                  <a:cubicBezTo>
                    <a:pt x="1690304" y="1476253"/>
                    <a:pt x="1687675" y="1473623"/>
                    <a:pt x="1680838" y="1473623"/>
                  </a:cubicBezTo>
                  <a:cubicBezTo>
                    <a:pt x="1671897" y="1474149"/>
                    <a:pt x="1662431" y="1474675"/>
                    <a:pt x="1651912" y="1475201"/>
                  </a:cubicBezTo>
                  <a:cubicBezTo>
                    <a:pt x="1655594" y="1515171"/>
                    <a:pt x="1660327" y="1553037"/>
                    <a:pt x="1696089" y="1577229"/>
                  </a:cubicBezTo>
                  <a:cubicBezTo>
                    <a:pt x="1735533" y="1604051"/>
                    <a:pt x="1777607" y="1603525"/>
                    <a:pt x="1819154" y="1584066"/>
                  </a:cubicBezTo>
                  <a:cubicBezTo>
                    <a:pt x="1836510" y="1576177"/>
                    <a:pt x="1853865" y="1566185"/>
                    <a:pt x="1867539" y="1553563"/>
                  </a:cubicBezTo>
                  <a:cubicBezTo>
                    <a:pt x="1877005" y="1544622"/>
                    <a:pt x="1883842" y="1529371"/>
                    <a:pt x="1886472" y="1516223"/>
                  </a:cubicBezTo>
                  <a:cubicBezTo>
                    <a:pt x="1892257" y="1487823"/>
                    <a:pt x="1895938" y="1458372"/>
                    <a:pt x="1897516" y="1429446"/>
                  </a:cubicBezTo>
                  <a:cubicBezTo>
                    <a:pt x="1899094" y="1388951"/>
                    <a:pt x="1910664" y="1352662"/>
                    <a:pt x="1932227" y="1319003"/>
                  </a:cubicBezTo>
                  <a:cubicBezTo>
                    <a:pt x="1953789" y="1286397"/>
                    <a:pt x="1968515" y="1251160"/>
                    <a:pt x="1974826" y="1212768"/>
                  </a:cubicBezTo>
                  <a:cubicBezTo>
                    <a:pt x="1979559" y="1181213"/>
                    <a:pt x="1979034" y="1150184"/>
                    <a:pt x="1971145" y="1118103"/>
                  </a:cubicBezTo>
                  <a:cubicBezTo>
                    <a:pt x="1962204" y="1083392"/>
                    <a:pt x="1945901" y="1053941"/>
                    <a:pt x="1921708" y="1028171"/>
                  </a:cubicBezTo>
                  <a:cubicBezTo>
                    <a:pt x="1909086" y="1015023"/>
                    <a:pt x="1898568" y="1000297"/>
                    <a:pt x="1885946" y="985571"/>
                  </a:cubicBezTo>
                  <a:cubicBezTo>
                    <a:pt x="2007959" y="883017"/>
                    <a:pt x="2129446" y="781515"/>
                    <a:pt x="2251459" y="678961"/>
                  </a:cubicBezTo>
                  <a:cubicBezTo>
                    <a:pt x="2276178" y="714723"/>
                    <a:pt x="2294059" y="752589"/>
                    <a:pt x="2309310" y="792033"/>
                  </a:cubicBezTo>
                  <a:cubicBezTo>
                    <a:pt x="2333503" y="853040"/>
                    <a:pt x="2348754" y="916150"/>
                    <a:pt x="2358221" y="980312"/>
                  </a:cubicBezTo>
                  <a:cubicBezTo>
                    <a:pt x="2369265" y="1054467"/>
                    <a:pt x="2374524" y="1129673"/>
                    <a:pt x="2371895" y="1204879"/>
                  </a:cubicBezTo>
                  <a:cubicBezTo>
                    <a:pt x="2368213" y="1320055"/>
                    <a:pt x="2353487" y="1434180"/>
                    <a:pt x="2322458" y="1545148"/>
                  </a:cubicBezTo>
                  <a:cubicBezTo>
                    <a:pt x="2305629" y="1605629"/>
                    <a:pt x="2284592" y="1664006"/>
                    <a:pt x="2256193" y="1720279"/>
                  </a:cubicBezTo>
                  <a:cubicBezTo>
                    <a:pt x="2254089" y="1723961"/>
                    <a:pt x="2250933" y="1727642"/>
                    <a:pt x="2247252" y="1729220"/>
                  </a:cubicBezTo>
                  <a:cubicBezTo>
                    <a:pt x="2161527" y="1768664"/>
                    <a:pt x="2115246" y="1839137"/>
                    <a:pt x="2092106" y="1927491"/>
                  </a:cubicBezTo>
                  <a:cubicBezTo>
                    <a:pt x="2087373" y="1951683"/>
                    <a:pt x="2087899" y="1952209"/>
                    <a:pt x="2064758" y="1953787"/>
                  </a:cubicBezTo>
                  <a:close/>
                  <a:moveTo>
                    <a:pt x="1184897" y="900373"/>
                  </a:moveTo>
                  <a:cubicBezTo>
                    <a:pt x="1183845" y="891958"/>
                    <a:pt x="1183319" y="883543"/>
                    <a:pt x="1183319" y="875128"/>
                  </a:cubicBezTo>
                  <a:cubicBezTo>
                    <a:pt x="1183319" y="866714"/>
                    <a:pt x="1180164" y="864084"/>
                    <a:pt x="1171749" y="864610"/>
                  </a:cubicBezTo>
                  <a:cubicBezTo>
                    <a:pt x="1135986" y="866714"/>
                    <a:pt x="1100224" y="868291"/>
                    <a:pt x="1063936" y="869343"/>
                  </a:cubicBezTo>
                  <a:cubicBezTo>
                    <a:pt x="1024492" y="870395"/>
                    <a:pt x="985574" y="871973"/>
                    <a:pt x="946130" y="871973"/>
                  </a:cubicBezTo>
                  <a:cubicBezTo>
                    <a:pt x="897746" y="871973"/>
                    <a:pt x="849887" y="873025"/>
                    <a:pt x="801502" y="870921"/>
                  </a:cubicBezTo>
                  <a:cubicBezTo>
                    <a:pt x="735763" y="868291"/>
                    <a:pt x="670023" y="865662"/>
                    <a:pt x="605861" y="848832"/>
                  </a:cubicBezTo>
                  <a:cubicBezTo>
                    <a:pt x="588506" y="844099"/>
                    <a:pt x="572202" y="835685"/>
                    <a:pt x="555899" y="828322"/>
                  </a:cubicBezTo>
                  <a:cubicBezTo>
                    <a:pt x="549062" y="825166"/>
                    <a:pt x="546432" y="818855"/>
                    <a:pt x="546432" y="810966"/>
                  </a:cubicBezTo>
                  <a:cubicBezTo>
                    <a:pt x="546958" y="773100"/>
                    <a:pt x="545380" y="735234"/>
                    <a:pt x="547484" y="697894"/>
                  </a:cubicBezTo>
                  <a:cubicBezTo>
                    <a:pt x="550639" y="638465"/>
                    <a:pt x="567469" y="583244"/>
                    <a:pt x="613224" y="541696"/>
                  </a:cubicBezTo>
                  <a:cubicBezTo>
                    <a:pt x="648460" y="509615"/>
                    <a:pt x="687904" y="484897"/>
                    <a:pt x="729452" y="462283"/>
                  </a:cubicBezTo>
                  <a:cubicBezTo>
                    <a:pt x="823591" y="411794"/>
                    <a:pt x="924041" y="378662"/>
                    <a:pt x="1027647" y="352892"/>
                  </a:cubicBezTo>
                  <a:cubicBezTo>
                    <a:pt x="1109165" y="332381"/>
                    <a:pt x="1191734" y="318707"/>
                    <a:pt x="1275355" y="309240"/>
                  </a:cubicBezTo>
                  <a:cubicBezTo>
                    <a:pt x="1309014" y="305559"/>
                    <a:pt x="1342672" y="303455"/>
                    <a:pt x="1375805" y="301877"/>
                  </a:cubicBezTo>
                  <a:cubicBezTo>
                    <a:pt x="1407886" y="300300"/>
                    <a:pt x="1440493" y="298196"/>
                    <a:pt x="1472574" y="300300"/>
                  </a:cubicBezTo>
                  <a:cubicBezTo>
                    <a:pt x="1534107" y="304507"/>
                    <a:pt x="1595639" y="309766"/>
                    <a:pt x="1656646" y="317129"/>
                  </a:cubicBezTo>
                  <a:cubicBezTo>
                    <a:pt x="1736059" y="327122"/>
                    <a:pt x="1813369" y="346055"/>
                    <a:pt x="1889628" y="370773"/>
                  </a:cubicBezTo>
                  <a:cubicBezTo>
                    <a:pt x="1969567" y="397069"/>
                    <a:pt x="2045825" y="430202"/>
                    <a:pt x="2112091" y="483319"/>
                  </a:cubicBezTo>
                  <a:cubicBezTo>
                    <a:pt x="2124713" y="493838"/>
                    <a:pt x="2136809" y="505408"/>
                    <a:pt x="2149957" y="517504"/>
                  </a:cubicBezTo>
                  <a:cubicBezTo>
                    <a:pt x="2123661" y="538015"/>
                    <a:pt x="2099469" y="556948"/>
                    <a:pt x="2075277" y="576407"/>
                  </a:cubicBezTo>
                  <a:cubicBezTo>
                    <a:pt x="1951686" y="676857"/>
                    <a:pt x="1828095" y="777308"/>
                    <a:pt x="1705030" y="878284"/>
                  </a:cubicBezTo>
                  <a:cubicBezTo>
                    <a:pt x="1515700" y="1033430"/>
                    <a:pt x="1326895" y="1189102"/>
                    <a:pt x="1132305" y="1337411"/>
                  </a:cubicBezTo>
                  <a:cubicBezTo>
                    <a:pt x="1115476" y="1350033"/>
                    <a:pt x="1098646" y="1362655"/>
                    <a:pt x="1081817" y="1375803"/>
                  </a:cubicBezTo>
                  <a:cubicBezTo>
                    <a:pt x="1076558" y="1380010"/>
                    <a:pt x="1072350" y="1381062"/>
                    <a:pt x="1065513" y="1377906"/>
                  </a:cubicBezTo>
                  <a:cubicBezTo>
                    <a:pt x="939819" y="1320055"/>
                    <a:pt x="814124" y="1262204"/>
                    <a:pt x="688430" y="1204879"/>
                  </a:cubicBezTo>
                  <a:cubicBezTo>
                    <a:pt x="681593" y="1201724"/>
                    <a:pt x="680015" y="1198042"/>
                    <a:pt x="680541" y="1191205"/>
                  </a:cubicBezTo>
                  <a:cubicBezTo>
                    <a:pt x="685274" y="1123888"/>
                    <a:pt x="688956" y="1056570"/>
                    <a:pt x="694215" y="989779"/>
                  </a:cubicBezTo>
                  <a:cubicBezTo>
                    <a:pt x="696319" y="964009"/>
                    <a:pt x="702104" y="938765"/>
                    <a:pt x="706311" y="913520"/>
                  </a:cubicBezTo>
                  <a:cubicBezTo>
                    <a:pt x="707363" y="906158"/>
                    <a:pt x="711570" y="903528"/>
                    <a:pt x="719459" y="904054"/>
                  </a:cubicBezTo>
                  <a:cubicBezTo>
                    <a:pt x="755222" y="906684"/>
                    <a:pt x="790984" y="909313"/>
                    <a:pt x="826747" y="910891"/>
                  </a:cubicBezTo>
                  <a:cubicBezTo>
                    <a:pt x="871450" y="912995"/>
                    <a:pt x="916153" y="914572"/>
                    <a:pt x="960856" y="915098"/>
                  </a:cubicBezTo>
                  <a:cubicBezTo>
                    <a:pt x="999248" y="915624"/>
                    <a:pt x="1037114" y="915624"/>
                    <a:pt x="1075506" y="915098"/>
                  </a:cubicBezTo>
                  <a:cubicBezTo>
                    <a:pt x="1108639" y="914572"/>
                    <a:pt x="1142298" y="912469"/>
                    <a:pt x="1175430" y="911417"/>
                  </a:cubicBezTo>
                  <a:cubicBezTo>
                    <a:pt x="1183319" y="909839"/>
                    <a:pt x="1185423" y="907735"/>
                    <a:pt x="1184897" y="900373"/>
                  </a:cubicBezTo>
                  <a:close/>
                  <a:moveTo>
                    <a:pt x="2116824" y="2577000"/>
                  </a:moveTo>
                  <a:cubicBezTo>
                    <a:pt x="2116824" y="2572267"/>
                    <a:pt x="2116824" y="2568585"/>
                    <a:pt x="2116824" y="2564378"/>
                  </a:cubicBezTo>
                  <a:cubicBezTo>
                    <a:pt x="2116824" y="2426062"/>
                    <a:pt x="2116824" y="2287219"/>
                    <a:pt x="2116824" y="2148903"/>
                  </a:cubicBezTo>
                  <a:cubicBezTo>
                    <a:pt x="2116824" y="2134703"/>
                    <a:pt x="2116824" y="2134703"/>
                    <a:pt x="2131550" y="2134177"/>
                  </a:cubicBezTo>
                  <a:cubicBezTo>
                    <a:pt x="2135757" y="2134177"/>
                    <a:pt x="2139439" y="2134177"/>
                    <a:pt x="2143646" y="2134177"/>
                  </a:cubicBezTo>
                  <a:cubicBezTo>
                    <a:pt x="2163631" y="2134177"/>
                    <a:pt x="2163105" y="2134177"/>
                    <a:pt x="2165735" y="2114718"/>
                  </a:cubicBezTo>
                  <a:cubicBezTo>
                    <a:pt x="2172572" y="2067385"/>
                    <a:pt x="2179934" y="2019527"/>
                    <a:pt x="2186771" y="1972194"/>
                  </a:cubicBezTo>
                  <a:cubicBezTo>
                    <a:pt x="2187823" y="1964831"/>
                    <a:pt x="2188875" y="1957468"/>
                    <a:pt x="2189927" y="1948528"/>
                  </a:cubicBezTo>
                  <a:cubicBezTo>
                    <a:pt x="2175201" y="1948528"/>
                    <a:pt x="2161527" y="1948002"/>
                    <a:pt x="2148379" y="1948528"/>
                  </a:cubicBezTo>
                  <a:cubicBezTo>
                    <a:pt x="2139439" y="1949054"/>
                    <a:pt x="2136809" y="1945898"/>
                    <a:pt x="2136809" y="1937483"/>
                  </a:cubicBezTo>
                  <a:cubicBezTo>
                    <a:pt x="2136283" y="1901195"/>
                    <a:pt x="2151535" y="1870692"/>
                    <a:pt x="2172572" y="1842818"/>
                  </a:cubicBezTo>
                  <a:cubicBezTo>
                    <a:pt x="2197290" y="1809685"/>
                    <a:pt x="2227793" y="1783389"/>
                    <a:pt x="2268815" y="1770767"/>
                  </a:cubicBezTo>
                  <a:cubicBezTo>
                    <a:pt x="2271970" y="1769716"/>
                    <a:pt x="2275652" y="1766560"/>
                    <a:pt x="2277229" y="1763404"/>
                  </a:cubicBezTo>
                  <a:cubicBezTo>
                    <a:pt x="2324562" y="1674524"/>
                    <a:pt x="2365058" y="1583015"/>
                    <a:pt x="2386094" y="1484142"/>
                  </a:cubicBezTo>
                  <a:cubicBezTo>
                    <a:pt x="2396613" y="1433128"/>
                    <a:pt x="2403976" y="1381588"/>
                    <a:pt x="2410812" y="1330048"/>
                  </a:cubicBezTo>
                  <a:cubicBezTo>
                    <a:pt x="2419753" y="1265360"/>
                    <a:pt x="2421331" y="1200146"/>
                    <a:pt x="2417124" y="1134932"/>
                  </a:cubicBezTo>
                  <a:cubicBezTo>
                    <a:pt x="2413442" y="1078133"/>
                    <a:pt x="2406605" y="1021334"/>
                    <a:pt x="2398716" y="965586"/>
                  </a:cubicBezTo>
                  <a:cubicBezTo>
                    <a:pt x="2383465" y="859877"/>
                    <a:pt x="2344547" y="761004"/>
                    <a:pt x="2300896" y="663709"/>
                  </a:cubicBezTo>
                  <a:cubicBezTo>
                    <a:pt x="2296162" y="653191"/>
                    <a:pt x="2296688" y="645828"/>
                    <a:pt x="2306155" y="639517"/>
                  </a:cubicBezTo>
                  <a:cubicBezTo>
                    <a:pt x="2323510" y="628473"/>
                    <a:pt x="2324562" y="614273"/>
                    <a:pt x="2318251" y="595340"/>
                  </a:cubicBezTo>
                  <a:cubicBezTo>
                    <a:pt x="2301422" y="542222"/>
                    <a:pt x="2269340" y="502252"/>
                    <a:pt x="2223060" y="472275"/>
                  </a:cubicBezTo>
                  <a:cubicBezTo>
                    <a:pt x="2219904" y="470171"/>
                    <a:pt x="2213067" y="470171"/>
                    <a:pt x="2210438" y="471749"/>
                  </a:cubicBezTo>
                  <a:cubicBezTo>
                    <a:pt x="2190979" y="487001"/>
                    <a:pt x="2176779" y="482793"/>
                    <a:pt x="2157320" y="467542"/>
                  </a:cubicBezTo>
                  <a:cubicBezTo>
                    <a:pt x="2062655" y="391809"/>
                    <a:pt x="1953263" y="344477"/>
                    <a:pt x="1837561" y="310818"/>
                  </a:cubicBezTo>
                  <a:cubicBezTo>
                    <a:pt x="1765511" y="290307"/>
                    <a:pt x="1691882" y="275056"/>
                    <a:pt x="1617202" y="267167"/>
                  </a:cubicBezTo>
                  <a:cubicBezTo>
                    <a:pt x="1551988" y="260330"/>
                    <a:pt x="1486774" y="254545"/>
                    <a:pt x="1421560" y="253493"/>
                  </a:cubicBezTo>
                  <a:cubicBezTo>
                    <a:pt x="1375279" y="252441"/>
                    <a:pt x="1328473" y="258226"/>
                    <a:pt x="1282192" y="262959"/>
                  </a:cubicBezTo>
                  <a:cubicBezTo>
                    <a:pt x="1208563" y="270322"/>
                    <a:pt x="1135986" y="283996"/>
                    <a:pt x="1063936" y="301877"/>
                  </a:cubicBezTo>
                  <a:cubicBezTo>
                    <a:pt x="947708" y="330803"/>
                    <a:pt x="835161" y="370773"/>
                    <a:pt x="728926" y="426520"/>
                  </a:cubicBezTo>
                  <a:cubicBezTo>
                    <a:pt x="685274" y="449660"/>
                    <a:pt x="642149" y="474379"/>
                    <a:pt x="600602" y="501200"/>
                  </a:cubicBezTo>
                  <a:cubicBezTo>
                    <a:pt x="567995" y="522237"/>
                    <a:pt x="549588" y="555370"/>
                    <a:pt x="534336" y="590081"/>
                  </a:cubicBezTo>
                  <a:cubicBezTo>
                    <a:pt x="506988" y="654243"/>
                    <a:pt x="502781" y="721034"/>
                    <a:pt x="507514" y="789404"/>
                  </a:cubicBezTo>
                  <a:cubicBezTo>
                    <a:pt x="509092" y="810966"/>
                    <a:pt x="512773" y="832529"/>
                    <a:pt x="514877" y="854618"/>
                  </a:cubicBezTo>
                  <a:cubicBezTo>
                    <a:pt x="515403" y="861455"/>
                    <a:pt x="518558" y="865136"/>
                    <a:pt x="525395" y="866714"/>
                  </a:cubicBezTo>
                  <a:cubicBezTo>
                    <a:pt x="570098" y="876706"/>
                    <a:pt x="614276" y="887750"/>
                    <a:pt x="658979" y="897743"/>
                  </a:cubicBezTo>
                  <a:cubicBezTo>
                    <a:pt x="665816" y="899321"/>
                    <a:pt x="666867" y="903002"/>
                    <a:pt x="666341" y="908787"/>
                  </a:cubicBezTo>
                  <a:cubicBezTo>
                    <a:pt x="663712" y="935609"/>
                    <a:pt x="661082" y="962431"/>
                    <a:pt x="658979" y="989253"/>
                  </a:cubicBezTo>
                  <a:cubicBezTo>
                    <a:pt x="655297" y="1026067"/>
                    <a:pt x="651090" y="1062881"/>
                    <a:pt x="648986" y="1099696"/>
                  </a:cubicBezTo>
                  <a:cubicBezTo>
                    <a:pt x="646882" y="1142821"/>
                    <a:pt x="632157" y="1182265"/>
                    <a:pt x="614276" y="1220131"/>
                  </a:cubicBezTo>
                  <a:cubicBezTo>
                    <a:pt x="592187" y="1266938"/>
                    <a:pt x="569572" y="1313744"/>
                    <a:pt x="547484" y="1360551"/>
                  </a:cubicBezTo>
                  <a:cubicBezTo>
                    <a:pt x="522240" y="1413669"/>
                    <a:pt x="496996" y="1466787"/>
                    <a:pt x="472278" y="1519904"/>
                  </a:cubicBezTo>
                  <a:cubicBezTo>
                    <a:pt x="455448" y="1555667"/>
                    <a:pt x="442300" y="1593007"/>
                    <a:pt x="437041" y="1632451"/>
                  </a:cubicBezTo>
                  <a:cubicBezTo>
                    <a:pt x="427575" y="1698191"/>
                    <a:pt x="434937" y="1761301"/>
                    <a:pt x="460707" y="1822307"/>
                  </a:cubicBezTo>
                  <a:cubicBezTo>
                    <a:pt x="494366" y="1901721"/>
                    <a:pt x="546958" y="1967987"/>
                    <a:pt x="609542" y="2026364"/>
                  </a:cubicBezTo>
                  <a:cubicBezTo>
                    <a:pt x="702630" y="2113666"/>
                    <a:pt x="808339" y="2179932"/>
                    <a:pt x="928249" y="2224109"/>
                  </a:cubicBezTo>
                  <a:cubicBezTo>
                    <a:pt x="1001351" y="2251457"/>
                    <a:pt x="1077084" y="2268286"/>
                    <a:pt x="1155971" y="2265656"/>
                  </a:cubicBezTo>
                  <a:cubicBezTo>
                    <a:pt x="1173853" y="2265131"/>
                    <a:pt x="1173853" y="2265131"/>
                    <a:pt x="1173853" y="2246723"/>
                  </a:cubicBezTo>
                  <a:cubicBezTo>
                    <a:pt x="1173853" y="2233575"/>
                    <a:pt x="1174379" y="2219902"/>
                    <a:pt x="1173853" y="2206754"/>
                  </a:cubicBezTo>
                  <a:cubicBezTo>
                    <a:pt x="1173853" y="2200443"/>
                    <a:pt x="1174904" y="2196761"/>
                    <a:pt x="1182793" y="2196235"/>
                  </a:cubicBezTo>
                  <a:cubicBezTo>
                    <a:pt x="1209089" y="2194132"/>
                    <a:pt x="1235911" y="2191502"/>
                    <a:pt x="1262733" y="2189398"/>
                  </a:cubicBezTo>
                  <a:cubicBezTo>
                    <a:pt x="1262733" y="2382936"/>
                    <a:pt x="1262733" y="2575422"/>
                    <a:pt x="1262733" y="2767909"/>
                  </a:cubicBezTo>
                  <a:cubicBezTo>
                    <a:pt x="736289" y="2720576"/>
                    <a:pt x="191963" y="2311411"/>
                    <a:pt x="67846" y="1672947"/>
                  </a:cubicBezTo>
                  <a:cubicBezTo>
                    <a:pt x="-3678" y="1302700"/>
                    <a:pt x="66269" y="957172"/>
                    <a:pt x="277688" y="645302"/>
                  </a:cubicBezTo>
                  <a:cubicBezTo>
                    <a:pt x="473855" y="354995"/>
                    <a:pt x="744703" y="164613"/>
                    <a:pt x="1086024" y="82044"/>
                  </a:cubicBezTo>
                  <a:cubicBezTo>
                    <a:pt x="1812317" y="-94139"/>
                    <a:pt x="2508107" y="336588"/>
                    <a:pt x="2714267" y="1004504"/>
                  </a:cubicBezTo>
                  <a:cubicBezTo>
                    <a:pt x="2921479" y="1675576"/>
                    <a:pt x="2586995" y="2301945"/>
                    <a:pt x="2116824" y="257700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55">
              <a:extLst>
                <a:ext uri="{FF2B5EF4-FFF2-40B4-BE49-F238E27FC236}">
                  <a16:creationId xmlns:a16="http://schemas.microsoft.com/office/drawing/2014/main" id="{C79829C7-E836-4A1A-90DB-3694BDADE1CC}"/>
                </a:ext>
              </a:extLst>
            </p:cNvPr>
            <p:cNvSpPr/>
            <p:nvPr/>
          </p:nvSpPr>
          <p:spPr>
            <a:xfrm>
              <a:off x="997051" y="1343703"/>
              <a:ext cx="362530" cy="176719"/>
            </a:xfrm>
            <a:custGeom>
              <a:avLst/>
              <a:gdLst>
                <a:gd name="connsiteX0" fmla="*/ 349210 w 362530"/>
                <a:gd name="connsiteY0" fmla="*/ 0 h 176719"/>
                <a:gd name="connsiteX1" fmla="*/ 14726 w 362530"/>
                <a:gd name="connsiteY1" fmla="*/ 526 h 176719"/>
                <a:gd name="connsiteX2" fmla="*/ 0 w 362530"/>
                <a:gd name="connsiteY2" fmla="*/ 1578 h 176719"/>
                <a:gd name="connsiteX3" fmla="*/ 11044 w 362530"/>
                <a:gd name="connsiteY3" fmla="*/ 36288 h 176719"/>
                <a:gd name="connsiteX4" fmla="*/ 26822 w 362530"/>
                <a:gd name="connsiteY4" fmla="*/ 47859 h 176719"/>
                <a:gd name="connsiteX5" fmla="*/ 118858 w 362530"/>
                <a:gd name="connsiteY5" fmla="*/ 49436 h 176719"/>
                <a:gd name="connsiteX6" fmla="*/ 132531 w 362530"/>
                <a:gd name="connsiteY6" fmla="*/ 59429 h 176719"/>
                <a:gd name="connsiteX7" fmla="*/ 147783 w 362530"/>
                <a:gd name="connsiteY7" fmla="*/ 102028 h 176719"/>
                <a:gd name="connsiteX8" fmla="*/ 243500 w 362530"/>
                <a:gd name="connsiteY8" fmla="*/ 176183 h 176719"/>
                <a:gd name="connsiteX9" fmla="*/ 357624 w 362530"/>
                <a:gd name="connsiteY9" fmla="*/ 96769 h 176719"/>
                <a:gd name="connsiteX10" fmla="*/ 362358 w 362530"/>
                <a:gd name="connsiteY10" fmla="*/ 12622 h 176719"/>
                <a:gd name="connsiteX11" fmla="*/ 349210 w 362530"/>
                <a:gd name="connsiteY11" fmla="*/ 0 h 1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530" h="176719">
                  <a:moveTo>
                    <a:pt x="349210" y="0"/>
                  </a:moveTo>
                  <a:cubicBezTo>
                    <a:pt x="237715" y="526"/>
                    <a:pt x="126220" y="526"/>
                    <a:pt x="14726" y="526"/>
                  </a:cubicBezTo>
                  <a:cubicBezTo>
                    <a:pt x="10518" y="526"/>
                    <a:pt x="6311" y="1052"/>
                    <a:pt x="0" y="1578"/>
                  </a:cubicBezTo>
                  <a:cubicBezTo>
                    <a:pt x="4207" y="14726"/>
                    <a:pt x="8415" y="25244"/>
                    <a:pt x="11044" y="36288"/>
                  </a:cubicBezTo>
                  <a:cubicBezTo>
                    <a:pt x="13148" y="45229"/>
                    <a:pt x="17881" y="47859"/>
                    <a:pt x="26822" y="47859"/>
                  </a:cubicBezTo>
                  <a:cubicBezTo>
                    <a:pt x="57325" y="47859"/>
                    <a:pt x="88354" y="48910"/>
                    <a:pt x="118858" y="49436"/>
                  </a:cubicBezTo>
                  <a:cubicBezTo>
                    <a:pt x="126220" y="49436"/>
                    <a:pt x="129902" y="52066"/>
                    <a:pt x="132531" y="59429"/>
                  </a:cubicBezTo>
                  <a:cubicBezTo>
                    <a:pt x="137265" y="73629"/>
                    <a:pt x="141998" y="88354"/>
                    <a:pt x="147783" y="102028"/>
                  </a:cubicBezTo>
                  <a:cubicBezTo>
                    <a:pt x="165664" y="145153"/>
                    <a:pt x="195116" y="173027"/>
                    <a:pt x="243500" y="176183"/>
                  </a:cubicBezTo>
                  <a:cubicBezTo>
                    <a:pt x="300299" y="180390"/>
                    <a:pt x="346580" y="160405"/>
                    <a:pt x="357624" y="96769"/>
                  </a:cubicBezTo>
                  <a:cubicBezTo>
                    <a:pt x="362358" y="69421"/>
                    <a:pt x="360780" y="41022"/>
                    <a:pt x="362358" y="12622"/>
                  </a:cubicBezTo>
                  <a:cubicBezTo>
                    <a:pt x="363410" y="3156"/>
                    <a:pt x="359728" y="0"/>
                    <a:pt x="349210" y="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41237AAC-4676-481A-9DE5-682F8EDEE4DE}"/>
              </a:ext>
            </a:extLst>
          </p:cNvPr>
          <p:cNvSpPr txBox="1">
            <a:spLocks/>
          </p:cNvSpPr>
          <p:nvPr/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5400" dirty="0">
                <a:solidFill>
                  <a:schemeClr val="bg1"/>
                </a:solidFill>
              </a:rPr>
              <a:t>מפגש מספר 2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5" name="לב 24">
            <a:extLst>
              <a:ext uri="{FF2B5EF4-FFF2-40B4-BE49-F238E27FC236}">
                <a16:creationId xmlns:a16="http://schemas.microsoft.com/office/drawing/2014/main" id="{040BB55C-7A21-452D-8234-DCE7BF5C3C63}"/>
              </a:ext>
            </a:extLst>
          </p:cNvPr>
          <p:cNvSpPr/>
          <p:nvPr/>
        </p:nvSpPr>
        <p:spPr>
          <a:xfrm>
            <a:off x="5846163" y="5757339"/>
            <a:ext cx="581861" cy="388235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6" name="תמונה 25">
            <a:hlinkClick r:id="rId2"/>
            <a:extLst>
              <a:ext uri="{FF2B5EF4-FFF2-40B4-BE49-F238E27FC236}">
                <a16:creationId xmlns:a16="http://schemas.microsoft.com/office/drawing/2014/main" id="{4CB74A27-F7C6-4A55-8A97-DA06B1123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3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824BC5F-F9CD-40AA-9981-BD3521A532A2}"/>
              </a:ext>
            </a:extLst>
          </p:cNvPr>
          <p:cNvGrpSpPr/>
          <p:nvPr/>
        </p:nvGrpSpPr>
        <p:grpSpPr>
          <a:xfrm>
            <a:off x="-22698" y="-52141"/>
            <a:ext cx="12237396" cy="6910141"/>
            <a:chOff x="123694" y="1196757"/>
            <a:chExt cx="11924807" cy="5183821"/>
          </a:xfrm>
        </p:grpSpPr>
        <p:sp>
          <p:nvSpPr>
            <p:cNvPr id="3" name="Isosceles Triangle 34">
              <a:extLst>
                <a:ext uri="{FF2B5EF4-FFF2-40B4-BE49-F238E27FC236}">
                  <a16:creationId xmlns:a16="http://schemas.microsoft.com/office/drawing/2014/main" id="{AE5ECE9F-8727-4FA4-A6B2-96E1C0F89395}"/>
                </a:ext>
              </a:extLst>
            </p:cNvPr>
            <p:cNvSpPr/>
            <p:nvPr userDrawn="1"/>
          </p:nvSpPr>
          <p:spPr>
            <a:xfrm rot="10800000" flipH="1" flipV="1">
              <a:off x="123694" y="3786163"/>
              <a:ext cx="11924804" cy="258940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Isosceles Triangle 35">
              <a:extLst>
                <a:ext uri="{FF2B5EF4-FFF2-40B4-BE49-F238E27FC236}">
                  <a16:creationId xmlns:a16="http://schemas.microsoft.com/office/drawing/2014/main" id="{F87679DB-2EAF-461E-A169-747C516A8377}"/>
                </a:ext>
              </a:extLst>
            </p:cNvPr>
            <p:cNvSpPr/>
            <p:nvPr userDrawn="1"/>
          </p:nvSpPr>
          <p:spPr>
            <a:xfrm rot="10800000" flipH="1">
              <a:off x="123697" y="1206278"/>
              <a:ext cx="11924804" cy="258940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Isosceles Triangle 36">
              <a:extLst>
                <a:ext uri="{FF2B5EF4-FFF2-40B4-BE49-F238E27FC236}">
                  <a16:creationId xmlns:a16="http://schemas.microsoft.com/office/drawing/2014/main" id="{2876F7EC-20F3-43A8-A234-4390E24EA785}"/>
                </a:ext>
              </a:extLst>
            </p:cNvPr>
            <p:cNvSpPr/>
            <p:nvPr userDrawn="1"/>
          </p:nvSpPr>
          <p:spPr>
            <a:xfrm rot="5400000" flipH="1">
              <a:off x="524867" y="814838"/>
              <a:ext cx="5178816" cy="595266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Isosceles Triangle 37">
              <a:extLst>
                <a:ext uri="{FF2B5EF4-FFF2-40B4-BE49-F238E27FC236}">
                  <a16:creationId xmlns:a16="http://schemas.microsoft.com/office/drawing/2014/main" id="{0409075F-C8DB-4E9A-BE0C-07DC2A3173AE}"/>
                </a:ext>
              </a:extLst>
            </p:cNvPr>
            <p:cNvSpPr/>
            <p:nvPr userDrawn="1"/>
          </p:nvSpPr>
          <p:spPr>
            <a:xfrm rot="16200000">
              <a:off x="6468245" y="809833"/>
              <a:ext cx="5178816" cy="595266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C06AFEB0-DD23-4BF3-A89F-8591975E04D3}"/>
              </a:ext>
            </a:extLst>
          </p:cNvPr>
          <p:cNvGrpSpPr/>
          <p:nvPr/>
        </p:nvGrpSpPr>
        <p:grpSpPr>
          <a:xfrm>
            <a:off x="5479034" y="4290984"/>
            <a:ext cx="1317217" cy="2450200"/>
            <a:chOff x="3627676" y="2002249"/>
            <a:chExt cx="1890220" cy="3516064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2DDF8FE6-3B0B-48F4-AB0A-F44E5ECC8067}"/>
                </a:ext>
              </a:extLst>
            </p:cNvPr>
            <p:cNvSpPr/>
            <p:nvPr/>
          </p:nvSpPr>
          <p:spPr>
            <a:xfrm>
              <a:off x="3779912" y="2348880"/>
              <a:ext cx="1584176" cy="273630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9E2947CE-A463-41A0-93FA-18257F32109B}"/>
                </a:ext>
              </a:extLst>
            </p:cNvPr>
            <p:cNvGrpSpPr/>
            <p:nvPr/>
          </p:nvGrpSpPr>
          <p:grpSpPr>
            <a:xfrm>
              <a:off x="3627676" y="2002249"/>
              <a:ext cx="1890220" cy="3516064"/>
              <a:chOff x="701317" y="1844824"/>
              <a:chExt cx="2122487" cy="394811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3CF5C0A-CE7B-4023-82B5-36DF4F48E5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122487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1" name="Rounded Rectangle 31">
                <a:extLst>
                  <a:ext uri="{FF2B5EF4-FFF2-40B4-BE49-F238E27FC236}">
                    <a16:creationId xmlns:a16="http://schemas.microsoft.com/office/drawing/2014/main" id="{7726C51A-E3D7-4E91-8126-CE925C194FD6}"/>
                  </a:ext>
                </a:extLst>
              </p:cNvPr>
              <p:cNvSpPr/>
              <p:nvPr/>
            </p:nvSpPr>
            <p:spPr>
              <a:xfrm>
                <a:off x="1582560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9A215DDD-D844-4819-A30A-00A29B5DFC96}"/>
                  </a:ext>
                </a:extLst>
              </p:cNvPr>
              <p:cNvSpPr/>
              <p:nvPr/>
            </p:nvSpPr>
            <p:spPr>
              <a:xfrm>
                <a:off x="1591410" y="5362110"/>
                <a:ext cx="342299" cy="3422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E3BBD3B7-B482-488D-8267-579DC2D3CBF0}"/>
              </a:ext>
            </a:extLst>
          </p:cNvPr>
          <p:cNvGrpSpPr/>
          <p:nvPr/>
        </p:nvGrpSpPr>
        <p:grpSpPr>
          <a:xfrm>
            <a:off x="4419381" y="6059287"/>
            <a:ext cx="3377387" cy="452041"/>
            <a:chOff x="2530378" y="4566395"/>
            <a:chExt cx="4057846" cy="543116"/>
          </a:xfrm>
        </p:grpSpPr>
        <p:sp>
          <p:nvSpPr>
            <p:cNvPr id="14" name="Rectangle 36">
              <a:extLst>
                <a:ext uri="{FF2B5EF4-FFF2-40B4-BE49-F238E27FC236}">
                  <a16:creationId xmlns:a16="http://schemas.microsoft.com/office/drawing/2014/main" id="{A95F0A25-34F6-478A-8976-8A00B3D526B8}"/>
                </a:ext>
              </a:extLst>
            </p:cNvPr>
            <p:cNvSpPr/>
            <p:nvPr/>
          </p:nvSpPr>
          <p:spPr>
            <a:xfrm>
              <a:off x="5436096" y="4566396"/>
              <a:ext cx="1152128" cy="384367"/>
            </a:xfrm>
            <a:custGeom>
              <a:avLst/>
              <a:gdLst/>
              <a:ahLst/>
              <a:cxnLst/>
              <a:rect l="l" t="t" r="r" b="b"/>
              <a:pathLst>
                <a:path w="1152128" h="384367">
                  <a:moveTo>
                    <a:pt x="0" y="0"/>
                  </a:moveTo>
                  <a:lnTo>
                    <a:pt x="1145869" y="0"/>
                  </a:lnTo>
                  <a:lnTo>
                    <a:pt x="890752" y="182433"/>
                  </a:lnTo>
                  <a:lnTo>
                    <a:pt x="1152128" y="369343"/>
                  </a:lnTo>
                  <a:lnTo>
                    <a:pt x="1152128" y="384367"/>
                  </a:lnTo>
                  <a:lnTo>
                    <a:pt x="0" y="3843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Parallelogram 11">
              <a:extLst>
                <a:ext uri="{FF2B5EF4-FFF2-40B4-BE49-F238E27FC236}">
                  <a16:creationId xmlns:a16="http://schemas.microsoft.com/office/drawing/2014/main" id="{207FDAD8-BE5F-4E33-AC64-F024D1FA5517}"/>
                </a:ext>
              </a:extLst>
            </p:cNvPr>
            <p:cNvSpPr/>
            <p:nvPr/>
          </p:nvSpPr>
          <p:spPr>
            <a:xfrm flipH="1">
              <a:off x="5431718" y="4566395"/>
              <a:ext cx="170329" cy="531943"/>
            </a:xfrm>
            <a:custGeom>
              <a:avLst/>
              <a:gdLst>
                <a:gd name="connsiteX0" fmla="*/ 0 w 432048"/>
                <a:gd name="connsiteY0" fmla="*/ 374100 h 374100"/>
                <a:gd name="connsiteX1" fmla="*/ 93525 w 432048"/>
                <a:gd name="connsiteY1" fmla="*/ 0 h 374100"/>
                <a:gd name="connsiteX2" fmla="*/ 432048 w 432048"/>
                <a:gd name="connsiteY2" fmla="*/ 0 h 374100"/>
                <a:gd name="connsiteX3" fmla="*/ 338523 w 432048"/>
                <a:gd name="connsiteY3" fmla="*/ 374100 h 374100"/>
                <a:gd name="connsiteX4" fmla="*/ 0 w 432048"/>
                <a:gd name="connsiteY4" fmla="*/ 374100 h 374100"/>
                <a:gd name="connsiteX0" fmla="*/ 0 w 432048"/>
                <a:gd name="connsiteY0" fmla="*/ 374100 h 542829"/>
                <a:gd name="connsiteX1" fmla="*/ 93525 w 432048"/>
                <a:gd name="connsiteY1" fmla="*/ 0 h 542829"/>
                <a:gd name="connsiteX2" fmla="*/ 432048 w 432048"/>
                <a:gd name="connsiteY2" fmla="*/ 0 h 542829"/>
                <a:gd name="connsiteX3" fmla="*/ 267766 w 432048"/>
                <a:gd name="connsiteY3" fmla="*/ 542829 h 542829"/>
                <a:gd name="connsiteX4" fmla="*/ 0 w 432048"/>
                <a:gd name="connsiteY4" fmla="*/ 374100 h 542829"/>
                <a:gd name="connsiteX0" fmla="*/ 0 w 432048"/>
                <a:gd name="connsiteY0" fmla="*/ 374100 h 531943"/>
                <a:gd name="connsiteX1" fmla="*/ 93525 w 432048"/>
                <a:gd name="connsiteY1" fmla="*/ 0 h 531943"/>
                <a:gd name="connsiteX2" fmla="*/ 432048 w 432048"/>
                <a:gd name="connsiteY2" fmla="*/ 0 h 531943"/>
                <a:gd name="connsiteX3" fmla="*/ 267766 w 432048"/>
                <a:gd name="connsiteY3" fmla="*/ 531943 h 531943"/>
                <a:gd name="connsiteX4" fmla="*/ 0 w 432048"/>
                <a:gd name="connsiteY4" fmla="*/ 374100 h 531943"/>
                <a:gd name="connsiteX0" fmla="*/ 0 w 426606"/>
                <a:gd name="connsiteY0" fmla="*/ 374100 h 531943"/>
                <a:gd name="connsiteX1" fmla="*/ 93525 w 426606"/>
                <a:gd name="connsiteY1" fmla="*/ 0 h 531943"/>
                <a:gd name="connsiteX2" fmla="*/ 426606 w 426606"/>
                <a:gd name="connsiteY2" fmla="*/ 348343 h 531943"/>
                <a:gd name="connsiteX3" fmla="*/ 267766 w 426606"/>
                <a:gd name="connsiteY3" fmla="*/ 531943 h 531943"/>
                <a:gd name="connsiteX4" fmla="*/ 0 w 426606"/>
                <a:gd name="connsiteY4" fmla="*/ 374100 h 531943"/>
                <a:gd name="connsiteX0" fmla="*/ 0 w 436425"/>
                <a:gd name="connsiteY0" fmla="*/ 374100 h 531943"/>
                <a:gd name="connsiteX1" fmla="*/ 436425 w 436425"/>
                <a:gd name="connsiteY1" fmla="*/ 0 h 531943"/>
                <a:gd name="connsiteX2" fmla="*/ 426606 w 436425"/>
                <a:gd name="connsiteY2" fmla="*/ 348343 h 531943"/>
                <a:gd name="connsiteX3" fmla="*/ 267766 w 436425"/>
                <a:gd name="connsiteY3" fmla="*/ 531943 h 531943"/>
                <a:gd name="connsiteX4" fmla="*/ 0 w 436425"/>
                <a:gd name="connsiteY4" fmla="*/ 374100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48343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32014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0 w 170329"/>
                <a:gd name="connsiteY0" fmla="*/ 161829 h 531943"/>
                <a:gd name="connsiteX1" fmla="*/ 170329 w 170329"/>
                <a:gd name="connsiteY1" fmla="*/ 0 h 531943"/>
                <a:gd name="connsiteX2" fmla="*/ 160510 w 170329"/>
                <a:gd name="connsiteY2" fmla="*/ 332014 h 531943"/>
                <a:gd name="connsiteX3" fmla="*/ 1670 w 170329"/>
                <a:gd name="connsiteY3" fmla="*/ 531943 h 531943"/>
                <a:gd name="connsiteX4" fmla="*/ 0 w 170329"/>
                <a:gd name="connsiteY4" fmla="*/ 161829 h 53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329" h="531943">
                  <a:moveTo>
                    <a:pt x="0" y="161829"/>
                  </a:moveTo>
                  <a:lnTo>
                    <a:pt x="170329" y="0"/>
                  </a:lnTo>
                  <a:lnTo>
                    <a:pt x="160510" y="332014"/>
                  </a:lnTo>
                  <a:lnTo>
                    <a:pt x="1670" y="531943"/>
                  </a:lnTo>
                  <a:cubicBezTo>
                    <a:pt x="1113" y="408572"/>
                    <a:pt x="557" y="285200"/>
                    <a:pt x="0" y="1618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36">
              <a:extLst>
                <a:ext uri="{FF2B5EF4-FFF2-40B4-BE49-F238E27FC236}">
                  <a16:creationId xmlns:a16="http://schemas.microsoft.com/office/drawing/2014/main" id="{198780BC-55EA-4CEE-9B8D-BED289F2D1A7}"/>
                </a:ext>
              </a:extLst>
            </p:cNvPr>
            <p:cNvSpPr/>
            <p:nvPr/>
          </p:nvSpPr>
          <p:spPr>
            <a:xfrm flipH="1">
              <a:off x="2530378" y="4580597"/>
              <a:ext cx="1152128" cy="384367"/>
            </a:xfrm>
            <a:custGeom>
              <a:avLst/>
              <a:gdLst/>
              <a:ahLst/>
              <a:cxnLst/>
              <a:rect l="l" t="t" r="r" b="b"/>
              <a:pathLst>
                <a:path w="1152128" h="384367">
                  <a:moveTo>
                    <a:pt x="0" y="0"/>
                  </a:moveTo>
                  <a:lnTo>
                    <a:pt x="1145869" y="0"/>
                  </a:lnTo>
                  <a:lnTo>
                    <a:pt x="890752" y="182433"/>
                  </a:lnTo>
                  <a:lnTo>
                    <a:pt x="1152128" y="369343"/>
                  </a:lnTo>
                  <a:lnTo>
                    <a:pt x="1152128" y="384367"/>
                  </a:lnTo>
                  <a:lnTo>
                    <a:pt x="0" y="3843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Parallelogram 11">
              <a:extLst>
                <a:ext uri="{FF2B5EF4-FFF2-40B4-BE49-F238E27FC236}">
                  <a16:creationId xmlns:a16="http://schemas.microsoft.com/office/drawing/2014/main" id="{3A5EF8E7-7D8A-40E1-AEC8-0D05F305A3E9}"/>
                </a:ext>
              </a:extLst>
            </p:cNvPr>
            <p:cNvSpPr/>
            <p:nvPr/>
          </p:nvSpPr>
          <p:spPr>
            <a:xfrm>
              <a:off x="3518487" y="4577568"/>
              <a:ext cx="170329" cy="531943"/>
            </a:xfrm>
            <a:custGeom>
              <a:avLst/>
              <a:gdLst>
                <a:gd name="connsiteX0" fmla="*/ 0 w 432048"/>
                <a:gd name="connsiteY0" fmla="*/ 374100 h 374100"/>
                <a:gd name="connsiteX1" fmla="*/ 93525 w 432048"/>
                <a:gd name="connsiteY1" fmla="*/ 0 h 374100"/>
                <a:gd name="connsiteX2" fmla="*/ 432048 w 432048"/>
                <a:gd name="connsiteY2" fmla="*/ 0 h 374100"/>
                <a:gd name="connsiteX3" fmla="*/ 338523 w 432048"/>
                <a:gd name="connsiteY3" fmla="*/ 374100 h 374100"/>
                <a:gd name="connsiteX4" fmla="*/ 0 w 432048"/>
                <a:gd name="connsiteY4" fmla="*/ 374100 h 374100"/>
                <a:gd name="connsiteX0" fmla="*/ 0 w 432048"/>
                <a:gd name="connsiteY0" fmla="*/ 374100 h 542829"/>
                <a:gd name="connsiteX1" fmla="*/ 93525 w 432048"/>
                <a:gd name="connsiteY1" fmla="*/ 0 h 542829"/>
                <a:gd name="connsiteX2" fmla="*/ 432048 w 432048"/>
                <a:gd name="connsiteY2" fmla="*/ 0 h 542829"/>
                <a:gd name="connsiteX3" fmla="*/ 267766 w 432048"/>
                <a:gd name="connsiteY3" fmla="*/ 542829 h 542829"/>
                <a:gd name="connsiteX4" fmla="*/ 0 w 432048"/>
                <a:gd name="connsiteY4" fmla="*/ 374100 h 542829"/>
                <a:gd name="connsiteX0" fmla="*/ 0 w 432048"/>
                <a:gd name="connsiteY0" fmla="*/ 374100 h 531943"/>
                <a:gd name="connsiteX1" fmla="*/ 93525 w 432048"/>
                <a:gd name="connsiteY1" fmla="*/ 0 h 531943"/>
                <a:gd name="connsiteX2" fmla="*/ 432048 w 432048"/>
                <a:gd name="connsiteY2" fmla="*/ 0 h 531943"/>
                <a:gd name="connsiteX3" fmla="*/ 267766 w 432048"/>
                <a:gd name="connsiteY3" fmla="*/ 531943 h 531943"/>
                <a:gd name="connsiteX4" fmla="*/ 0 w 432048"/>
                <a:gd name="connsiteY4" fmla="*/ 374100 h 531943"/>
                <a:gd name="connsiteX0" fmla="*/ 0 w 426606"/>
                <a:gd name="connsiteY0" fmla="*/ 374100 h 531943"/>
                <a:gd name="connsiteX1" fmla="*/ 93525 w 426606"/>
                <a:gd name="connsiteY1" fmla="*/ 0 h 531943"/>
                <a:gd name="connsiteX2" fmla="*/ 426606 w 426606"/>
                <a:gd name="connsiteY2" fmla="*/ 348343 h 531943"/>
                <a:gd name="connsiteX3" fmla="*/ 267766 w 426606"/>
                <a:gd name="connsiteY3" fmla="*/ 531943 h 531943"/>
                <a:gd name="connsiteX4" fmla="*/ 0 w 426606"/>
                <a:gd name="connsiteY4" fmla="*/ 374100 h 531943"/>
                <a:gd name="connsiteX0" fmla="*/ 0 w 436425"/>
                <a:gd name="connsiteY0" fmla="*/ 374100 h 531943"/>
                <a:gd name="connsiteX1" fmla="*/ 436425 w 436425"/>
                <a:gd name="connsiteY1" fmla="*/ 0 h 531943"/>
                <a:gd name="connsiteX2" fmla="*/ 426606 w 436425"/>
                <a:gd name="connsiteY2" fmla="*/ 348343 h 531943"/>
                <a:gd name="connsiteX3" fmla="*/ 267766 w 436425"/>
                <a:gd name="connsiteY3" fmla="*/ 531943 h 531943"/>
                <a:gd name="connsiteX4" fmla="*/ 0 w 436425"/>
                <a:gd name="connsiteY4" fmla="*/ 374100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48343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15263 w 168659"/>
                <a:gd name="connsiteY0" fmla="*/ 161829 h 531943"/>
                <a:gd name="connsiteX1" fmla="*/ 168659 w 168659"/>
                <a:gd name="connsiteY1" fmla="*/ 0 h 531943"/>
                <a:gd name="connsiteX2" fmla="*/ 158840 w 168659"/>
                <a:gd name="connsiteY2" fmla="*/ 332014 h 531943"/>
                <a:gd name="connsiteX3" fmla="*/ 0 w 168659"/>
                <a:gd name="connsiteY3" fmla="*/ 531943 h 531943"/>
                <a:gd name="connsiteX4" fmla="*/ 15263 w 168659"/>
                <a:gd name="connsiteY4" fmla="*/ 161829 h 531943"/>
                <a:gd name="connsiteX0" fmla="*/ 0 w 170329"/>
                <a:gd name="connsiteY0" fmla="*/ 161829 h 531943"/>
                <a:gd name="connsiteX1" fmla="*/ 170329 w 170329"/>
                <a:gd name="connsiteY1" fmla="*/ 0 h 531943"/>
                <a:gd name="connsiteX2" fmla="*/ 160510 w 170329"/>
                <a:gd name="connsiteY2" fmla="*/ 332014 h 531943"/>
                <a:gd name="connsiteX3" fmla="*/ 1670 w 170329"/>
                <a:gd name="connsiteY3" fmla="*/ 531943 h 531943"/>
                <a:gd name="connsiteX4" fmla="*/ 0 w 170329"/>
                <a:gd name="connsiteY4" fmla="*/ 161829 h 53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329" h="531943">
                  <a:moveTo>
                    <a:pt x="0" y="161829"/>
                  </a:moveTo>
                  <a:lnTo>
                    <a:pt x="170329" y="0"/>
                  </a:lnTo>
                  <a:lnTo>
                    <a:pt x="160510" y="332014"/>
                  </a:lnTo>
                  <a:lnTo>
                    <a:pt x="1670" y="531943"/>
                  </a:lnTo>
                  <a:cubicBezTo>
                    <a:pt x="1113" y="408572"/>
                    <a:pt x="557" y="285200"/>
                    <a:pt x="0" y="1618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053D7391-77D6-4586-A0FE-F43C887A146A}"/>
                </a:ext>
              </a:extLst>
            </p:cNvPr>
            <p:cNvSpPr/>
            <p:nvPr/>
          </p:nvSpPr>
          <p:spPr>
            <a:xfrm>
              <a:off x="3518487" y="4725144"/>
              <a:ext cx="2088232" cy="3843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24">
            <a:extLst>
              <a:ext uri="{FF2B5EF4-FFF2-40B4-BE49-F238E27FC236}">
                <a16:creationId xmlns:a16="http://schemas.microsoft.com/office/drawing/2014/main" id="{2877836E-5694-4ED8-8DAB-CAC4898C706B}"/>
              </a:ext>
            </a:extLst>
          </p:cNvPr>
          <p:cNvSpPr txBox="1"/>
          <p:nvPr/>
        </p:nvSpPr>
        <p:spPr>
          <a:xfrm>
            <a:off x="4223789" y="885329"/>
            <a:ext cx="3753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altLang="ko-KR" sz="7200" b="1" dirty="0">
                <a:solidFill>
                  <a:schemeClr val="bg1"/>
                </a:solidFill>
                <a:cs typeface="Arial" pitchFamily="34" charset="0"/>
              </a:rPr>
              <a:t>הכרת הטוב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633BF2D2-D86F-4BE0-8989-5236F68FD76D}"/>
              </a:ext>
            </a:extLst>
          </p:cNvPr>
          <p:cNvSpPr txBox="1"/>
          <p:nvPr/>
        </p:nvSpPr>
        <p:spPr>
          <a:xfrm>
            <a:off x="5214790" y="6181062"/>
            <a:ext cx="17341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1400" b="1" dirty="0">
                <a:solidFill>
                  <a:schemeClr val="bg1"/>
                </a:solidFill>
                <a:cs typeface="Arial" pitchFamily="34" charset="0"/>
              </a:rPr>
              <a:t>הכרת הטוב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aphic 3">
            <a:extLst>
              <a:ext uri="{FF2B5EF4-FFF2-40B4-BE49-F238E27FC236}">
                <a16:creationId xmlns:a16="http://schemas.microsoft.com/office/drawing/2014/main" id="{082B752D-7216-415E-BD87-453790A8B453}"/>
              </a:ext>
            </a:extLst>
          </p:cNvPr>
          <p:cNvGrpSpPr/>
          <p:nvPr/>
        </p:nvGrpSpPr>
        <p:grpSpPr>
          <a:xfrm>
            <a:off x="5663957" y="4801535"/>
            <a:ext cx="875263" cy="875099"/>
            <a:chOff x="223423" y="268725"/>
            <a:chExt cx="2818925" cy="2818396"/>
          </a:xfrm>
          <a:solidFill>
            <a:schemeClr val="accent5"/>
          </a:solidFill>
        </p:grpSpPr>
        <p:sp>
          <p:nvSpPr>
            <p:cNvPr id="22" name="Freeform: Shape 54">
              <a:extLst>
                <a:ext uri="{FF2B5EF4-FFF2-40B4-BE49-F238E27FC236}">
                  <a16:creationId xmlns:a16="http://schemas.microsoft.com/office/drawing/2014/main" id="{56DDD47D-DEE4-4157-B924-4A794B0ED156}"/>
                </a:ext>
              </a:extLst>
            </p:cNvPr>
            <p:cNvSpPr/>
            <p:nvPr/>
          </p:nvSpPr>
          <p:spPr>
            <a:xfrm>
              <a:off x="223423" y="268725"/>
              <a:ext cx="2818925" cy="2818396"/>
            </a:xfrm>
            <a:custGeom>
              <a:avLst/>
              <a:gdLst>
                <a:gd name="connsiteX0" fmla="*/ 1409990 w 2818925"/>
                <a:gd name="connsiteY0" fmla="*/ 0 h 2818396"/>
                <a:gd name="connsiteX1" fmla="*/ 3 w 2818925"/>
                <a:gd name="connsiteY1" fmla="*/ 1408410 h 2818396"/>
                <a:gd name="connsiteX2" fmla="*/ 1409464 w 2818925"/>
                <a:gd name="connsiteY2" fmla="*/ 2818397 h 2818396"/>
                <a:gd name="connsiteX3" fmla="*/ 2818925 w 2818925"/>
                <a:gd name="connsiteY3" fmla="*/ 1409461 h 2818396"/>
                <a:gd name="connsiteX4" fmla="*/ 1409990 w 2818925"/>
                <a:gd name="connsiteY4" fmla="*/ 0 h 2818396"/>
                <a:gd name="connsiteX5" fmla="*/ 2044247 w 2818925"/>
                <a:gd name="connsiteY5" fmla="*/ 2619600 h 2818396"/>
                <a:gd name="connsiteX6" fmla="*/ 1677682 w 2818925"/>
                <a:gd name="connsiteY6" fmla="*/ 2750027 h 2818396"/>
                <a:gd name="connsiteX7" fmla="*/ 1520959 w 2818925"/>
                <a:gd name="connsiteY7" fmla="*/ 2771064 h 2818396"/>
                <a:gd name="connsiteX8" fmla="*/ 1345828 w 2818925"/>
                <a:gd name="connsiteY8" fmla="*/ 2775797 h 2818396"/>
                <a:gd name="connsiteX9" fmla="*/ 1324791 w 2818925"/>
                <a:gd name="connsiteY9" fmla="*/ 2773694 h 2818396"/>
                <a:gd name="connsiteX10" fmla="*/ 1324791 w 2818925"/>
                <a:gd name="connsiteY10" fmla="*/ 2762649 h 2818396"/>
                <a:gd name="connsiteX11" fmla="*/ 1324791 w 2818925"/>
                <a:gd name="connsiteY11" fmla="*/ 2204650 h 2818396"/>
                <a:gd name="connsiteX12" fmla="*/ 1340043 w 2818925"/>
                <a:gd name="connsiteY12" fmla="*/ 2188347 h 2818396"/>
                <a:gd name="connsiteX13" fmla="*/ 1520433 w 2818925"/>
                <a:gd name="connsiteY13" fmla="*/ 2175724 h 2818396"/>
                <a:gd name="connsiteX14" fmla="*/ 1624565 w 2818925"/>
                <a:gd name="connsiteY14" fmla="*/ 2168362 h 2818396"/>
                <a:gd name="connsiteX15" fmla="*/ 1789177 w 2818925"/>
                <a:gd name="connsiteY15" fmla="*/ 2155740 h 2818396"/>
                <a:gd name="connsiteX16" fmla="*/ 1891205 w 2818925"/>
                <a:gd name="connsiteY16" fmla="*/ 2148903 h 2818396"/>
                <a:gd name="connsiteX17" fmla="*/ 2046351 w 2818925"/>
                <a:gd name="connsiteY17" fmla="*/ 2141540 h 2818396"/>
                <a:gd name="connsiteX18" fmla="*/ 2055292 w 2818925"/>
                <a:gd name="connsiteY18" fmla="*/ 2141540 h 2818396"/>
                <a:gd name="connsiteX19" fmla="*/ 2055818 w 2818925"/>
                <a:gd name="connsiteY19" fmla="*/ 2153636 h 2818396"/>
                <a:gd name="connsiteX20" fmla="*/ 2055818 w 2818925"/>
                <a:gd name="connsiteY20" fmla="*/ 2601718 h 2818396"/>
                <a:gd name="connsiteX21" fmla="*/ 2044247 w 2818925"/>
                <a:gd name="connsiteY21" fmla="*/ 2619600 h 2818396"/>
                <a:gd name="connsiteX22" fmla="*/ 2064758 w 2818925"/>
                <a:gd name="connsiteY22" fmla="*/ 1953787 h 2818396"/>
                <a:gd name="connsiteX23" fmla="*/ 1918553 w 2818925"/>
                <a:gd name="connsiteY23" fmla="*/ 1962202 h 2818396"/>
                <a:gd name="connsiteX24" fmla="*/ 1741318 w 2818925"/>
                <a:gd name="connsiteY24" fmla="*/ 1972720 h 2818396"/>
                <a:gd name="connsiteX25" fmla="*/ 1611417 w 2818925"/>
                <a:gd name="connsiteY25" fmla="*/ 1979557 h 2818396"/>
                <a:gd name="connsiteX26" fmla="*/ 1426293 w 2818925"/>
                <a:gd name="connsiteY26" fmla="*/ 1990601 h 2818396"/>
                <a:gd name="connsiteX27" fmla="*/ 1297969 w 2818925"/>
                <a:gd name="connsiteY27" fmla="*/ 1997438 h 2818396"/>
                <a:gd name="connsiteX28" fmla="*/ 1152816 w 2818925"/>
                <a:gd name="connsiteY28" fmla="*/ 2005327 h 2818396"/>
                <a:gd name="connsiteX29" fmla="*/ 1144927 w 2818925"/>
                <a:gd name="connsiteY29" fmla="*/ 2004801 h 2818396"/>
                <a:gd name="connsiteX30" fmla="*/ 1144927 w 2818925"/>
                <a:gd name="connsiteY30" fmla="*/ 1992179 h 2818396"/>
                <a:gd name="connsiteX31" fmla="*/ 1144927 w 2818925"/>
                <a:gd name="connsiteY31" fmla="*/ 1606681 h 2818396"/>
                <a:gd name="connsiteX32" fmla="*/ 1153342 w 2818925"/>
                <a:gd name="connsiteY32" fmla="*/ 1587748 h 2818396"/>
                <a:gd name="connsiteX33" fmla="*/ 1505707 w 2818925"/>
                <a:gd name="connsiteY33" fmla="*/ 1276930 h 2818396"/>
                <a:gd name="connsiteX34" fmla="*/ 1561454 w 2818925"/>
                <a:gd name="connsiteY34" fmla="*/ 1228020 h 2818396"/>
                <a:gd name="connsiteX35" fmla="*/ 1566714 w 2818925"/>
                <a:gd name="connsiteY35" fmla="*/ 1211716 h 2818396"/>
                <a:gd name="connsiteX36" fmla="*/ 1595639 w 2818925"/>
                <a:gd name="connsiteY36" fmla="*/ 1057622 h 2818396"/>
                <a:gd name="connsiteX37" fmla="*/ 1747104 w 2818925"/>
                <a:gd name="connsiteY37" fmla="*/ 979260 h 2818396"/>
                <a:gd name="connsiteX38" fmla="*/ 1886998 w 2818925"/>
                <a:gd name="connsiteY38" fmla="*/ 1043422 h 2818396"/>
                <a:gd name="connsiteX39" fmla="*/ 1932753 w 2818925"/>
                <a:gd name="connsiteY39" fmla="*/ 1139665 h 2818396"/>
                <a:gd name="connsiteX40" fmla="*/ 1910664 w 2818925"/>
                <a:gd name="connsiteY40" fmla="*/ 1277982 h 2818396"/>
                <a:gd name="connsiteX41" fmla="*/ 1883842 w 2818925"/>
                <a:gd name="connsiteY41" fmla="*/ 1325315 h 2818396"/>
                <a:gd name="connsiteX42" fmla="*/ 1852287 w 2818925"/>
                <a:gd name="connsiteY42" fmla="*/ 1455216 h 2818396"/>
                <a:gd name="connsiteX43" fmla="*/ 1848080 w 2818925"/>
                <a:gd name="connsiteY43" fmla="*/ 1497290 h 2818396"/>
                <a:gd name="connsiteX44" fmla="*/ 1808636 w 2818925"/>
                <a:gd name="connsiteY44" fmla="*/ 1547252 h 2818396"/>
                <a:gd name="connsiteX45" fmla="*/ 1767614 w 2818925"/>
                <a:gd name="connsiteY45" fmla="*/ 1559348 h 2818396"/>
                <a:gd name="connsiteX46" fmla="*/ 1707134 w 2818925"/>
                <a:gd name="connsiteY46" fmla="*/ 1525163 h 2818396"/>
                <a:gd name="connsiteX47" fmla="*/ 1691882 w 2818925"/>
                <a:gd name="connsiteY47" fmla="*/ 1483090 h 2818396"/>
                <a:gd name="connsiteX48" fmla="*/ 1680838 w 2818925"/>
                <a:gd name="connsiteY48" fmla="*/ 1473623 h 2818396"/>
                <a:gd name="connsiteX49" fmla="*/ 1651912 w 2818925"/>
                <a:gd name="connsiteY49" fmla="*/ 1475201 h 2818396"/>
                <a:gd name="connsiteX50" fmla="*/ 1696089 w 2818925"/>
                <a:gd name="connsiteY50" fmla="*/ 1577229 h 2818396"/>
                <a:gd name="connsiteX51" fmla="*/ 1819154 w 2818925"/>
                <a:gd name="connsiteY51" fmla="*/ 1584066 h 2818396"/>
                <a:gd name="connsiteX52" fmla="*/ 1867539 w 2818925"/>
                <a:gd name="connsiteY52" fmla="*/ 1553563 h 2818396"/>
                <a:gd name="connsiteX53" fmla="*/ 1886472 w 2818925"/>
                <a:gd name="connsiteY53" fmla="*/ 1516223 h 2818396"/>
                <a:gd name="connsiteX54" fmla="*/ 1897516 w 2818925"/>
                <a:gd name="connsiteY54" fmla="*/ 1429446 h 2818396"/>
                <a:gd name="connsiteX55" fmla="*/ 1932227 w 2818925"/>
                <a:gd name="connsiteY55" fmla="*/ 1319003 h 2818396"/>
                <a:gd name="connsiteX56" fmla="*/ 1974826 w 2818925"/>
                <a:gd name="connsiteY56" fmla="*/ 1212768 h 2818396"/>
                <a:gd name="connsiteX57" fmla="*/ 1971145 w 2818925"/>
                <a:gd name="connsiteY57" fmla="*/ 1118103 h 2818396"/>
                <a:gd name="connsiteX58" fmla="*/ 1921708 w 2818925"/>
                <a:gd name="connsiteY58" fmla="*/ 1028171 h 2818396"/>
                <a:gd name="connsiteX59" fmla="*/ 1885946 w 2818925"/>
                <a:gd name="connsiteY59" fmla="*/ 985571 h 2818396"/>
                <a:gd name="connsiteX60" fmla="*/ 2251459 w 2818925"/>
                <a:gd name="connsiteY60" fmla="*/ 678961 h 2818396"/>
                <a:gd name="connsiteX61" fmla="*/ 2309310 w 2818925"/>
                <a:gd name="connsiteY61" fmla="*/ 792033 h 2818396"/>
                <a:gd name="connsiteX62" fmla="*/ 2358221 w 2818925"/>
                <a:gd name="connsiteY62" fmla="*/ 980312 h 2818396"/>
                <a:gd name="connsiteX63" fmla="*/ 2371895 w 2818925"/>
                <a:gd name="connsiteY63" fmla="*/ 1204879 h 2818396"/>
                <a:gd name="connsiteX64" fmla="*/ 2322458 w 2818925"/>
                <a:gd name="connsiteY64" fmla="*/ 1545148 h 2818396"/>
                <a:gd name="connsiteX65" fmla="*/ 2256193 w 2818925"/>
                <a:gd name="connsiteY65" fmla="*/ 1720279 h 2818396"/>
                <a:gd name="connsiteX66" fmla="*/ 2247252 w 2818925"/>
                <a:gd name="connsiteY66" fmla="*/ 1729220 h 2818396"/>
                <a:gd name="connsiteX67" fmla="*/ 2092106 w 2818925"/>
                <a:gd name="connsiteY67" fmla="*/ 1927491 h 2818396"/>
                <a:gd name="connsiteX68" fmla="*/ 2064758 w 2818925"/>
                <a:gd name="connsiteY68" fmla="*/ 1953787 h 2818396"/>
                <a:gd name="connsiteX69" fmla="*/ 1184897 w 2818925"/>
                <a:gd name="connsiteY69" fmla="*/ 900373 h 2818396"/>
                <a:gd name="connsiteX70" fmla="*/ 1183319 w 2818925"/>
                <a:gd name="connsiteY70" fmla="*/ 875128 h 2818396"/>
                <a:gd name="connsiteX71" fmla="*/ 1171749 w 2818925"/>
                <a:gd name="connsiteY71" fmla="*/ 864610 h 2818396"/>
                <a:gd name="connsiteX72" fmla="*/ 1063936 w 2818925"/>
                <a:gd name="connsiteY72" fmla="*/ 869343 h 2818396"/>
                <a:gd name="connsiteX73" fmla="*/ 946130 w 2818925"/>
                <a:gd name="connsiteY73" fmla="*/ 871973 h 2818396"/>
                <a:gd name="connsiteX74" fmla="*/ 801502 w 2818925"/>
                <a:gd name="connsiteY74" fmla="*/ 870921 h 2818396"/>
                <a:gd name="connsiteX75" fmla="*/ 605861 w 2818925"/>
                <a:gd name="connsiteY75" fmla="*/ 848832 h 2818396"/>
                <a:gd name="connsiteX76" fmla="*/ 555899 w 2818925"/>
                <a:gd name="connsiteY76" fmla="*/ 828322 h 2818396"/>
                <a:gd name="connsiteX77" fmla="*/ 546432 w 2818925"/>
                <a:gd name="connsiteY77" fmla="*/ 810966 h 2818396"/>
                <a:gd name="connsiteX78" fmla="*/ 547484 w 2818925"/>
                <a:gd name="connsiteY78" fmla="*/ 697894 h 2818396"/>
                <a:gd name="connsiteX79" fmla="*/ 613224 w 2818925"/>
                <a:gd name="connsiteY79" fmla="*/ 541696 h 2818396"/>
                <a:gd name="connsiteX80" fmla="*/ 729452 w 2818925"/>
                <a:gd name="connsiteY80" fmla="*/ 462283 h 2818396"/>
                <a:gd name="connsiteX81" fmla="*/ 1027647 w 2818925"/>
                <a:gd name="connsiteY81" fmla="*/ 352892 h 2818396"/>
                <a:gd name="connsiteX82" fmla="*/ 1275355 w 2818925"/>
                <a:gd name="connsiteY82" fmla="*/ 309240 h 2818396"/>
                <a:gd name="connsiteX83" fmla="*/ 1375805 w 2818925"/>
                <a:gd name="connsiteY83" fmla="*/ 301877 h 2818396"/>
                <a:gd name="connsiteX84" fmla="*/ 1472574 w 2818925"/>
                <a:gd name="connsiteY84" fmla="*/ 300300 h 2818396"/>
                <a:gd name="connsiteX85" fmla="*/ 1656646 w 2818925"/>
                <a:gd name="connsiteY85" fmla="*/ 317129 h 2818396"/>
                <a:gd name="connsiteX86" fmla="*/ 1889628 w 2818925"/>
                <a:gd name="connsiteY86" fmla="*/ 370773 h 2818396"/>
                <a:gd name="connsiteX87" fmla="*/ 2112091 w 2818925"/>
                <a:gd name="connsiteY87" fmla="*/ 483319 h 2818396"/>
                <a:gd name="connsiteX88" fmla="*/ 2149957 w 2818925"/>
                <a:gd name="connsiteY88" fmla="*/ 517504 h 2818396"/>
                <a:gd name="connsiteX89" fmla="*/ 2075277 w 2818925"/>
                <a:gd name="connsiteY89" fmla="*/ 576407 h 2818396"/>
                <a:gd name="connsiteX90" fmla="*/ 1705030 w 2818925"/>
                <a:gd name="connsiteY90" fmla="*/ 878284 h 2818396"/>
                <a:gd name="connsiteX91" fmla="*/ 1132305 w 2818925"/>
                <a:gd name="connsiteY91" fmla="*/ 1337411 h 2818396"/>
                <a:gd name="connsiteX92" fmla="*/ 1081817 w 2818925"/>
                <a:gd name="connsiteY92" fmla="*/ 1375803 h 2818396"/>
                <a:gd name="connsiteX93" fmla="*/ 1065513 w 2818925"/>
                <a:gd name="connsiteY93" fmla="*/ 1377906 h 2818396"/>
                <a:gd name="connsiteX94" fmla="*/ 688430 w 2818925"/>
                <a:gd name="connsiteY94" fmla="*/ 1204879 h 2818396"/>
                <a:gd name="connsiteX95" fmla="*/ 680541 w 2818925"/>
                <a:gd name="connsiteY95" fmla="*/ 1191205 h 2818396"/>
                <a:gd name="connsiteX96" fmla="*/ 694215 w 2818925"/>
                <a:gd name="connsiteY96" fmla="*/ 989779 h 2818396"/>
                <a:gd name="connsiteX97" fmla="*/ 706311 w 2818925"/>
                <a:gd name="connsiteY97" fmla="*/ 913520 h 2818396"/>
                <a:gd name="connsiteX98" fmla="*/ 719459 w 2818925"/>
                <a:gd name="connsiteY98" fmla="*/ 904054 h 2818396"/>
                <a:gd name="connsiteX99" fmla="*/ 826747 w 2818925"/>
                <a:gd name="connsiteY99" fmla="*/ 910891 h 2818396"/>
                <a:gd name="connsiteX100" fmla="*/ 960856 w 2818925"/>
                <a:gd name="connsiteY100" fmla="*/ 915098 h 2818396"/>
                <a:gd name="connsiteX101" fmla="*/ 1075506 w 2818925"/>
                <a:gd name="connsiteY101" fmla="*/ 915098 h 2818396"/>
                <a:gd name="connsiteX102" fmla="*/ 1175430 w 2818925"/>
                <a:gd name="connsiteY102" fmla="*/ 911417 h 2818396"/>
                <a:gd name="connsiteX103" fmla="*/ 1184897 w 2818925"/>
                <a:gd name="connsiteY103" fmla="*/ 900373 h 2818396"/>
                <a:gd name="connsiteX104" fmla="*/ 2116824 w 2818925"/>
                <a:gd name="connsiteY104" fmla="*/ 2577000 h 2818396"/>
                <a:gd name="connsiteX105" fmla="*/ 2116824 w 2818925"/>
                <a:gd name="connsiteY105" fmla="*/ 2564378 h 2818396"/>
                <a:gd name="connsiteX106" fmla="*/ 2116824 w 2818925"/>
                <a:gd name="connsiteY106" fmla="*/ 2148903 h 2818396"/>
                <a:gd name="connsiteX107" fmla="*/ 2131550 w 2818925"/>
                <a:gd name="connsiteY107" fmla="*/ 2134177 h 2818396"/>
                <a:gd name="connsiteX108" fmla="*/ 2143646 w 2818925"/>
                <a:gd name="connsiteY108" fmla="*/ 2134177 h 2818396"/>
                <a:gd name="connsiteX109" fmla="*/ 2165735 w 2818925"/>
                <a:gd name="connsiteY109" fmla="*/ 2114718 h 2818396"/>
                <a:gd name="connsiteX110" fmla="*/ 2186771 w 2818925"/>
                <a:gd name="connsiteY110" fmla="*/ 1972194 h 2818396"/>
                <a:gd name="connsiteX111" fmla="*/ 2189927 w 2818925"/>
                <a:gd name="connsiteY111" fmla="*/ 1948528 h 2818396"/>
                <a:gd name="connsiteX112" fmla="*/ 2148379 w 2818925"/>
                <a:gd name="connsiteY112" fmla="*/ 1948528 h 2818396"/>
                <a:gd name="connsiteX113" fmla="*/ 2136809 w 2818925"/>
                <a:gd name="connsiteY113" fmla="*/ 1937483 h 2818396"/>
                <a:gd name="connsiteX114" fmla="*/ 2172572 w 2818925"/>
                <a:gd name="connsiteY114" fmla="*/ 1842818 h 2818396"/>
                <a:gd name="connsiteX115" fmla="*/ 2268815 w 2818925"/>
                <a:gd name="connsiteY115" fmla="*/ 1770767 h 2818396"/>
                <a:gd name="connsiteX116" fmla="*/ 2277229 w 2818925"/>
                <a:gd name="connsiteY116" fmla="*/ 1763404 h 2818396"/>
                <a:gd name="connsiteX117" fmla="*/ 2386094 w 2818925"/>
                <a:gd name="connsiteY117" fmla="*/ 1484142 h 2818396"/>
                <a:gd name="connsiteX118" fmla="*/ 2410812 w 2818925"/>
                <a:gd name="connsiteY118" fmla="*/ 1330048 h 2818396"/>
                <a:gd name="connsiteX119" fmla="*/ 2417124 w 2818925"/>
                <a:gd name="connsiteY119" fmla="*/ 1134932 h 2818396"/>
                <a:gd name="connsiteX120" fmla="*/ 2398716 w 2818925"/>
                <a:gd name="connsiteY120" fmla="*/ 965586 h 2818396"/>
                <a:gd name="connsiteX121" fmla="*/ 2300896 w 2818925"/>
                <a:gd name="connsiteY121" fmla="*/ 663709 h 2818396"/>
                <a:gd name="connsiteX122" fmla="*/ 2306155 w 2818925"/>
                <a:gd name="connsiteY122" fmla="*/ 639517 h 2818396"/>
                <a:gd name="connsiteX123" fmla="*/ 2318251 w 2818925"/>
                <a:gd name="connsiteY123" fmla="*/ 595340 h 2818396"/>
                <a:gd name="connsiteX124" fmla="*/ 2223060 w 2818925"/>
                <a:gd name="connsiteY124" fmla="*/ 472275 h 2818396"/>
                <a:gd name="connsiteX125" fmla="*/ 2210438 w 2818925"/>
                <a:gd name="connsiteY125" fmla="*/ 471749 h 2818396"/>
                <a:gd name="connsiteX126" fmla="*/ 2157320 w 2818925"/>
                <a:gd name="connsiteY126" fmla="*/ 467542 h 2818396"/>
                <a:gd name="connsiteX127" fmla="*/ 1837561 w 2818925"/>
                <a:gd name="connsiteY127" fmla="*/ 310818 h 2818396"/>
                <a:gd name="connsiteX128" fmla="*/ 1617202 w 2818925"/>
                <a:gd name="connsiteY128" fmla="*/ 267167 h 2818396"/>
                <a:gd name="connsiteX129" fmla="*/ 1421560 w 2818925"/>
                <a:gd name="connsiteY129" fmla="*/ 253493 h 2818396"/>
                <a:gd name="connsiteX130" fmla="*/ 1282192 w 2818925"/>
                <a:gd name="connsiteY130" fmla="*/ 262959 h 2818396"/>
                <a:gd name="connsiteX131" fmla="*/ 1063936 w 2818925"/>
                <a:gd name="connsiteY131" fmla="*/ 301877 h 2818396"/>
                <a:gd name="connsiteX132" fmla="*/ 728926 w 2818925"/>
                <a:gd name="connsiteY132" fmla="*/ 426520 h 2818396"/>
                <a:gd name="connsiteX133" fmla="*/ 600602 w 2818925"/>
                <a:gd name="connsiteY133" fmla="*/ 501200 h 2818396"/>
                <a:gd name="connsiteX134" fmla="*/ 534336 w 2818925"/>
                <a:gd name="connsiteY134" fmla="*/ 590081 h 2818396"/>
                <a:gd name="connsiteX135" fmla="*/ 507514 w 2818925"/>
                <a:gd name="connsiteY135" fmla="*/ 789404 h 2818396"/>
                <a:gd name="connsiteX136" fmla="*/ 514877 w 2818925"/>
                <a:gd name="connsiteY136" fmla="*/ 854618 h 2818396"/>
                <a:gd name="connsiteX137" fmla="*/ 525395 w 2818925"/>
                <a:gd name="connsiteY137" fmla="*/ 866714 h 2818396"/>
                <a:gd name="connsiteX138" fmla="*/ 658979 w 2818925"/>
                <a:gd name="connsiteY138" fmla="*/ 897743 h 2818396"/>
                <a:gd name="connsiteX139" fmla="*/ 666341 w 2818925"/>
                <a:gd name="connsiteY139" fmla="*/ 908787 h 2818396"/>
                <a:gd name="connsiteX140" fmla="*/ 658979 w 2818925"/>
                <a:gd name="connsiteY140" fmla="*/ 989253 h 2818396"/>
                <a:gd name="connsiteX141" fmla="*/ 648986 w 2818925"/>
                <a:gd name="connsiteY141" fmla="*/ 1099696 h 2818396"/>
                <a:gd name="connsiteX142" fmla="*/ 614276 w 2818925"/>
                <a:gd name="connsiteY142" fmla="*/ 1220131 h 2818396"/>
                <a:gd name="connsiteX143" fmla="*/ 547484 w 2818925"/>
                <a:gd name="connsiteY143" fmla="*/ 1360551 h 2818396"/>
                <a:gd name="connsiteX144" fmla="*/ 472278 w 2818925"/>
                <a:gd name="connsiteY144" fmla="*/ 1519904 h 2818396"/>
                <a:gd name="connsiteX145" fmla="*/ 437041 w 2818925"/>
                <a:gd name="connsiteY145" fmla="*/ 1632451 h 2818396"/>
                <a:gd name="connsiteX146" fmla="*/ 460707 w 2818925"/>
                <a:gd name="connsiteY146" fmla="*/ 1822307 h 2818396"/>
                <a:gd name="connsiteX147" fmla="*/ 609542 w 2818925"/>
                <a:gd name="connsiteY147" fmla="*/ 2026364 h 2818396"/>
                <a:gd name="connsiteX148" fmla="*/ 928249 w 2818925"/>
                <a:gd name="connsiteY148" fmla="*/ 2224109 h 2818396"/>
                <a:gd name="connsiteX149" fmla="*/ 1155971 w 2818925"/>
                <a:gd name="connsiteY149" fmla="*/ 2265656 h 2818396"/>
                <a:gd name="connsiteX150" fmla="*/ 1173853 w 2818925"/>
                <a:gd name="connsiteY150" fmla="*/ 2246723 h 2818396"/>
                <a:gd name="connsiteX151" fmla="*/ 1173853 w 2818925"/>
                <a:gd name="connsiteY151" fmla="*/ 2206754 h 2818396"/>
                <a:gd name="connsiteX152" fmla="*/ 1182793 w 2818925"/>
                <a:gd name="connsiteY152" fmla="*/ 2196235 h 2818396"/>
                <a:gd name="connsiteX153" fmla="*/ 1262733 w 2818925"/>
                <a:gd name="connsiteY153" fmla="*/ 2189398 h 2818396"/>
                <a:gd name="connsiteX154" fmla="*/ 1262733 w 2818925"/>
                <a:gd name="connsiteY154" fmla="*/ 2767909 h 2818396"/>
                <a:gd name="connsiteX155" fmla="*/ 67846 w 2818925"/>
                <a:gd name="connsiteY155" fmla="*/ 1672947 h 2818396"/>
                <a:gd name="connsiteX156" fmla="*/ 277688 w 2818925"/>
                <a:gd name="connsiteY156" fmla="*/ 645302 h 2818396"/>
                <a:gd name="connsiteX157" fmla="*/ 1086024 w 2818925"/>
                <a:gd name="connsiteY157" fmla="*/ 82044 h 2818396"/>
                <a:gd name="connsiteX158" fmla="*/ 2714267 w 2818925"/>
                <a:gd name="connsiteY158" fmla="*/ 1004504 h 2818396"/>
                <a:gd name="connsiteX159" fmla="*/ 2116824 w 2818925"/>
                <a:gd name="connsiteY159" fmla="*/ 2577000 h 281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2818925" h="2818396">
                  <a:moveTo>
                    <a:pt x="1409990" y="0"/>
                  </a:moveTo>
                  <a:cubicBezTo>
                    <a:pt x="633735" y="-526"/>
                    <a:pt x="1055" y="631102"/>
                    <a:pt x="3" y="1408410"/>
                  </a:cubicBezTo>
                  <a:cubicBezTo>
                    <a:pt x="-1575" y="2184139"/>
                    <a:pt x="632683" y="2818397"/>
                    <a:pt x="1409464" y="2818397"/>
                  </a:cubicBezTo>
                  <a:cubicBezTo>
                    <a:pt x="2185720" y="2818397"/>
                    <a:pt x="2818399" y="2186243"/>
                    <a:pt x="2818925" y="1409461"/>
                  </a:cubicBezTo>
                  <a:cubicBezTo>
                    <a:pt x="2818925" y="633732"/>
                    <a:pt x="2186771" y="1052"/>
                    <a:pt x="1409990" y="0"/>
                  </a:cubicBezTo>
                  <a:close/>
                  <a:moveTo>
                    <a:pt x="2044247" y="2619600"/>
                  </a:moveTo>
                  <a:cubicBezTo>
                    <a:pt x="1928545" y="2680606"/>
                    <a:pt x="1806006" y="2724783"/>
                    <a:pt x="1677682" y="2750027"/>
                  </a:cubicBezTo>
                  <a:cubicBezTo>
                    <a:pt x="1626142" y="2760020"/>
                    <a:pt x="1573551" y="2767382"/>
                    <a:pt x="1520959" y="2771064"/>
                  </a:cubicBezTo>
                  <a:cubicBezTo>
                    <a:pt x="1462582" y="2775271"/>
                    <a:pt x="1404205" y="2774219"/>
                    <a:pt x="1345828" y="2775797"/>
                  </a:cubicBezTo>
                  <a:cubicBezTo>
                    <a:pt x="1338991" y="2775797"/>
                    <a:pt x="1332680" y="2774745"/>
                    <a:pt x="1324791" y="2773694"/>
                  </a:cubicBezTo>
                  <a:cubicBezTo>
                    <a:pt x="1324791" y="2768960"/>
                    <a:pt x="1324791" y="2765805"/>
                    <a:pt x="1324791" y="2762649"/>
                  </a:cubicBezTo>
                  <a:cubicBezTo>
                    <a:pt x="1324791" y="2576474"/>
                    <a:pt x="1324791" y="2390825"/>
                    <a:pt x="1324791" y="2204650"/>
                  </a:cubicBezTo>
                  <a:cubicBezTo>
                    <a:pt x="1324791" y="2188872"/>
                    <a:pt x="1324791" y="2189398"/>
                    <a:pt x="1340043" y="2188347"/>
                  </a:cubicBezTo>
                  <a:cubicBezTo>
                    <a:pt x="1399998" y="2184139"/>
                    <a:pt x="1460478" y="2179932"/>
                    <a:pt x="1520433" y="2175724"/>
                  </a:cubicBezTo>
                  <a:cubicBezTo>
                    <a:pt x="1555143" y="2173095"/>
                    <a:pt x="1589854" y="2170991"/>
                    <a:pt x="1624565" y="2168362"/>
                  </a:cubicBezTo>
                  <a:cubicBezTo>
                    <a:pt x="1679260" y="2164154"/>
                    <a:pt x="1734482" y="2159947"/>
                    <a:pt x="1789177" y="2155740"/>
                  </a:cubicBezTo>
                  <a:cubicBezTo>
                    <a:pt x="1823362" y="2153110"/>
                    <a:pt x="1857021" y="2150480"/>
                    <a:pt x="1891205" y="2148903"/>
                  </a:cubicBezTo>
                  <a:cubicBezTo>
                    <a:pt x="1942745" y="2146273"/>
                    <a:pt x="1994811" y="2143644"/>
                    <a:pt x="2046351" y="2141540"/>
                  </a:cubicBezTo>
                  <a:cubicBezTo>
                    <a:pt x="2048981" y="2141540"/>
                    <a:pt x="2051610" y="2141540"/>
                    <a:pt x="2055292" y="2141540"/>
                  </a:cubicBezTo>
                  <a:cubicBezTo>
                    <a:pt x="2055292" y="2145747"/>
                    <a:pt x="2055818" y="2149954"/>
                    <a:pt x="2055818" y="2153636"/>
                  </a:cubicBezTo>
                  <a:cubicBezTo>
                    <a:pt x="2055818" y="2302997"/>
                    <a:pt x="2055818" y="2452357"/>
                    <a:pt x="2055818" y="2601718"/>
                  </a:cubicBezTo>
                  <a:cubicBezTo>
                    <a:pt x="2055818" y="2610659"/>
                    <a:pt x="2052662" y="2615392"/>
                    <a:pt x="2044247" y="2619600"/>
                  </a:cubicBezTo>
                  <a:close/>
                  <a:moveTo>
                    <a:pt x="2064758" y="1953787"/>
                  </a:moveTo>
                  <a:cubicBezTo>
                    <a:pt x="2015848" y="1956942"/>
                    <a:pt x="1967463" y="1959572"/>
                    <a:pt x="1918553" y="1962202"/>
                  </a:cubicBezTo>
                  <a:cubicBezTo>
                    <a:pt x="1859650" y="1965883"/>
                    <a:pt x="1800221" y="1969564"/>
                    <a:pt x="1741318" y="1972720"/>
                  </a:cubicBezTo>
                  <a:cubicBezTo>
                    <a:pt x="1698193" y="1975350"/>
                    <a:pt x="1655068" y="1977453"/>
                    <a:pt x="1611417" y="1979557"/>
                  </a:cubicBezTo>
                  <a:cubicBezTo>
                    <a:pt x="1549884" y="1983238"/>
                    <a:pt x="1487826" y="1986920"/>
                    <a:pt x="1426293" y="1990601"/>
                  </a:cubicBezTo>
                  <a:cubicBezTo>
                    <a:pt x="1383694" y="1993231"/>
                    <a:pt x="1340569" y="1995334"/>
                    <a:pt x="1297969" y="1997438"/>
                  </a:cubicBezTo>
                  <a:cubicBezTo>
                    <a:pt x="1249585" y="2000068"/>
                    <a:pt x="1201200" y="2002697"/>
                    <a:pt x="1152816" y="2005327"/>
                  </a:cubicBezTo>
                  <a:cubicBezTo>
                    <a:pt x="1150712" y="2005327"/>
                    <a:pt x="1148609" y="2005327"/>
                    <a:pt x="1144927" y="2004801"/>
                  </a:cubicBezTo>
                  <a:cubicBezTo>
                    <a:pt x="1144927" y="2000594"/>
                    <a:pt x="1144927" y="1996386"/>
                    <a:pt x="1144927" y="1992179"/>
                  </a:cubicBezTo>
                  <a:cubicBezTo>
                    <a:pt x="1144927" y="1863855"/>
                    <a:pt x="1144927" y="1735005"/>
                    <a:pt x="1144927" y="1606681"/>
                  </a:cubicBezTo>
                  <a:cubicBezTo>
                    <a:pt x="1144927" y="1598792"/>
                    <a:pt x="1147031" y="1593007"/>
                    <a:pt x="1153342" y="1587748"/>
                  </a:cubicBezTo>
                  <a:cubicBezTo>
                    <a:pt x="1271148" y="1484142"/>
                    <a:pt x="1388427" y="1380536"/>
                    <a:pt x="1505707" y="1276930"/>
                  </a:cubicBezTo>
                  <a:cubicBezTo>
                    <a:pt x="1524114" y="1260627"/>
                    <a:pt x="1542521" y="1243797"/>
                    <a:pt x="1561454" y="1228020"/>
                  </a:cubicBezTo>
                  <a:cubicBezTo>
                    <a:pt x="1566714" y="1223286"/>
                    <a:pt x="1568291" y="1218553"/>
                    <a:pt x="1566714" y="1211716"/>
                  </a:cubicBezTo>
                  <a:cubicBezTo>
                    <a:pt x="1551988" y="1155969"/>
                    <a:pt x="1557773" y="1101273"/>
                    <a:pt x="1595639" y="1057622"/>
                  </a:cubicBezTo>
                  <a:cubicBezTo>
                    <a:pt x="1634557" y="1012919"/>
                    <a:pt x="1681364" y="976105"/>
                    <a:pt x="1747104" y="979260"/>
                  </a:cubicBezTo>
                  <a:cubicBezTo>
                    <a:pt x="1802325" y="981890"/>
                    <a:pt x="1847554" y="1006608"/>
                    <a:pt x="1886998" y="1043422"/>
                  </a:cubicBezTo>
                  <a:cubicBezTo>
                    <a:pt x="1915397" y="1069718"/>
                    <a:pt x="1922760" y="1104955"/>
                    <a:pt x="1932753" y="1139665"/>
                  </a:cubicBezTo>
                  <a:cubicBezTo>
                    <a:pt x="1946953" y="1189628"/>
                    <a:pt x="1935908" y="1234857"/>
                    <a:pt x="1910664" y="1277982"/>
                  </a:cubicBezTo>
                  <a:cubicBezTo>
                    <a:pt x="1901724" y="1293759"/>
                    <a:pt x="1893309" y="1309537"/>
                    <a:pt x="1883842" y="1325315"/>
                  </a:cubicBezTo>
                  <a:cubicBezTo>
                    <a:pt x="1860176" y="1365284"/>
                    <a:pt x="1853865" y="1409987"/>
                    <a:pt x="1852287" y="1455216"/>
                  </a:cubicBezTo>
                  <a:cubicBezTo>
                    <a:pt x="1851761" y="1469416"/>
                    <a:pt x="1850184" y="1483090"/>
                    <a:pt x="1848080" y="1497290"/>
                  </a:cubicBezTo>
                  <a:cubicBezTo>
                    <a:pt x="1843873" y="1520956"/>
                    <a:pt x="1831251" y="1538311"/>
                    <a:pt x="1808636" y="1547252"/>
                  </a:cubicBezTo>
                  <a:cubicBezTo>
                    <a:pt x="1795488" y="1552511"/>
                    <a:pt x="1781288" y="1558296"/>
                    <a:pt x="1767614" y="1559348"/>
                  </a:cubicBezTo>
                  <a:cubicBezTo>
                    <a:pt x="1740793" y="1561452"/>
                    <a:pt x="1720282" y="1547252"/>
                    <a:pt x="1707134" y="1525163"/>
                  </a:cubicBezTo>
                  <a:cubicBezTo>
                    <a:pt x="1699771" y="1512541"/>
                    <a:pt x="1696089" y="1497290"/>
                    <a:pt x="1691882" y="1483090"/>
                  </a:cubicBezTo>
                  <a:cubicBezTo>
                    <a:pt x="1690304" y="1476253"/>
                    <a:pt x="1687675" y="1473623"/>
                    <a:pt x="1680838" y="1473623"/>
                  </a:cubicBezTo>
                  <a:cubicBezTo>
                    <a:pt x="1671897" y="1474149"/>
                    <a:pt x="1662431" y="1474675"/>
                    <a:pt x="1651912" y="1475201"/>
                  </a:cubicBezTo>
                  <a:cubicBezTo>
                    <a:pt x="1655594" y="1515171"/>
                    <a:pt x="1660327" y="1553037"/>
                    <a:pt x="1696089" y="1577229"/>
                  </a:cubicBezTo>
                  <a:cubicBezTo>
                    <a:pt x="1735533" y="1604051"/>
                    <a:pt x="1777607" y="1603525"/>
                    <a:pt x="1819154" y="1584066"/>
                  </a:cubicBezTo>
                  <a:cubicBezTo>
                    <a:pt x="1836510" y="1576177"/>
                    <a:pt x="1853865" y="1566185"/>
                    <a:pt x="1867539" y="1553563"/>
                  </a:cubicBezTo>
                  <a:cubicBezTo>
                    <a:pt x="1877005" y="1544622"/>
                    <a:pt x="1883842" y="1529371"/>
                    <a:pt x="1886472" y="1516223"/>
                  </a:cubicBezTo>
                  <a:cubicBezTo>
                    <a:pt x="1892257" y="1487823"/>
                    <a:pt x="1895938" y="1458372"/>
                    <a:pt x="1897516" y="1429446"/>
                  </a:cubicBezTo>
                  <a:cubicBezTo>
                    <a:pt x="1899094" y="1388951"/>
                    <a:pt x="1910664" y="1352662"/>
                    <a:pt x="1932227" y="1319003"/>
                  </a:cubicBezTo>
                  <a:cubicBezTo>
                    <a:pt x="1953789" y="1286397"/>
                    <a:pt x="1968515" y="1251160"/>
                    <a:pt x="1974826" y="1212768"/>
                  </a:cubicBezTo>
                  <a:cubicBezTo>
                    <a:pt x="1979559" y="1181213"/>
                    <a:pt x="1979034" y="1150184"/>
                    <a:pt x="1971145" y="1118103"/>
                  </a:cubicBezTo>
                  <a:cubicBezTo>
                    <a:pt x="1962204" y="1083392"/>
                    <a:pt x="1945901" y="1053941"/>
                    <a:pt x="1921708" y="1028171"/>
                  </a:cubicBezTo>
                  <a:cubicBezTo>
                    <a:pt x="1909086" y="1015023"/>
                    <a:pt x="1898568" y="1000297"/>
                    <a:pt x="1885946" y="985571"/>
                  </a:cubicBezTo>
                  <a:cubicBezTo>
                    <a:pt x="2007959" y="883017"/>
                    <a:pt x="2129446" y="781515"/>
                    <a:pt x="2251459" y="678961"/>
                  </a:cubicBezTo>
                  <a:cubicBezTo>
                    <a:pt x="2276178" y="714723"/>
                    <a:pt x="2294059" y="752589"/>
                    <a:pt x="2309310" y="792033"/>
                  </a:cubicBezTo>
                  <a:cubicBezTo>
                    <a:pt x="2333503" y="853040"/>
                    <a:pt x="2348754" y="916150"/>
                    <a:pt x="2358221" y="980312"/>
                  </a:cubicBezTo>
                  <a:cubicBezTo>
                    <a:pt x="2369265" y="1054467"/>
                    <a:pt x="2374524" y="1129673"/>
                    <a:pt x="2371895" y="1204879"/>
                  </a:cubicBezTo>
                  <a:cubicBezTo>
                    <a:pt x="2368213" y="1320055"/>
                    <a:pt x="2353487" y="1434180"/>
                    <a:pt x="2322458" y="1545148"/>
                  </a:cubicBezTo>
                  <a:cubicBezTo>
                    <a:pt x="2305629" y="1605629"/>
                    <a:pt x="2284592" y="1664006"/>
                    <a:pt x="2256193" y="1720279"/>
                  </a:cubicBezTo>
                  <a:cubicBezTo>
                    <a:pt x="2254089" y="1723961"/>
                    <a:pt x="2250933" y="1727642"/>
                    <a:pt x="2247252" y="1729220"/>
                  </a:cubicBezTo>
                  <a:cubicBezTo>
                    <a:pt x="2161527" y="1768664"/>
                    <a:pt x="2115246" y="1839137"/>
                    <a:pt x="2092106" y="1927491"/>
                  </a:cubicBezTo>
                  <a:cubicBezTo>
                    <a:pt x="2087373" y="1951683"/>
                    <a:pt x="2087899" y="1952209"/>
                    <a:pt x="2064758" y="1953787"/>
                  </a:cubicBezTo>
                  <a:close/>
                  <a:moveTo>
                    <a:pt x="1184897" y="900373"/>
                  </a:moveTo>
                  <a:cubicBezTo>
                    <a:pt x="1183845" y="891958"/>
                    <a:pt x="1183319" y="883543"/>
                    <a:pt x="1183319" y="875128"/>
                  </a:cubicBezTo>
                  <a:cubicBezTo>
                    <a:pt x="1183319" y="866714"/>
                    <a:pt x="1180164" y="864084"/>
                    <a:pt x="1171749" y="864610"/>
                  </a:cubicBezTo>
                  <a:cubicBezTo>
                    <a:pt x="1135986" y="866714"/>
                    <a:pt x="1100224" y="868291"/>
                    <a:pt x="1063936" y="869343"/>
                  </a:cubicBezTo>
                  <a:cubicBezTo>
                    <a:pt x="1024492" y="870395"/>
                    <a:pt x="985574" y="871973"/>
                    <a:pt x="946130" y="871973"/>
                  </a:cubicBezTo>
                  <a:cubicBezTo>
                    <a:pt x="897746" y="871973"/>
                    <a:pt x="849887" y="873025"/>
                    <a:pt x="801502" y="870921"/>
                  </a:cubicBezTo>
                  <a:cubicBezTo>
                    <a:pt x="735763" y="868291"/>
                    <a:pt x="670023" y="865662"/>
                    <a:pt x="605861" y="848832"/>
                  </a:cubicBezTo>
                  <a:cubicBezTo>
                    <a:pt x="588506" y="844099"/>
                    <a:pt x="572202" y="835685"/>
                    <a:pt x="555899" y="828322"/>
                  </a:cubicBezTo>
                  <a:cubicBezTo>
                    <a:pt x="549062" y="825166"/>
                    <a:pt x="546432" y="818855"/>
                    <a:pt x="546432" y="810966"/>
                  </a:cubicBezTo>
                  <a:cubicBezTo>
                    <a:pt x="546958" y="773100"/>
                    <a:pt x="545380" y="735234"/>
                    <a:pt x="547484" y="697894"/>
                  </a:cubicBezTo>
                  <a:cubicBezTo>
                    <a:pt x="550639" y="638465"/>
                    <a:pt x="567469" y="583244"/>
                    <a:pt x="613224" y="541696"/>
                  </a:cubicBezTo>
                  <a:cubicBezTo>
                    <a:pt x="648460" y="509615"/>
                    <a:pt x="687904" y="484897"/>
                    <a:pt x="729452" y="462283"/>
                  </a:cubicBezTo>
                  <a:cubicBezTo>
                    <a:pt x="823591" y="411794"/>
                    <a:pt x="924041" y="378662"/>
                    <a:pt x="1027647" y="352892"/>
                  </a:cubicBezTo>
                  <a:cubicBezTo>
                    <a:pt x="1109165" y="332381"/>
                    <a:pt x="1191734" y="318707"/>
                    <a:pt x="1275355" y="309240"/>
                  </a:cubicBezTo>
                  <a:cubicBezTo>
                    <a:pt x="1309014" y="305559"/>
                    <a:pt x="1342672" y="303455"/>
                    <a:pt x="1375805" y="301877"/>
                  </a:cubicBezTo>
                  <a:cubicBezTo>
                    <a:pt x="1407886" y="300300"/>
                    <a:pt x="1440493" y="298196"/>
                    <a:pt x="1472574" y="300300"/>
                  </a:cubicBezTo>
                  <a:cubicBezTo>
                    <a:pt x="1534107" y="304507"/>
                    <a:pt x="1595639" y="309766"/>
                    <a:pt x="1656646" y="317129"/>
                  </a:cubicBezTo>
                  <a:cubicBezTo>
                    <a:pt x="1736059" y="327122"/>
                    <a:pt x="1813369" y="346055"/>
                    <a:pt x="1889628" y="370773"/>
                  </a:cubicBezTo>
                  <a:cubicBezTo>
                    <a:pt x="1969567" y="397069"/>
                    <a:pt x="2045825" y="430202"/>
                    <a:pt x="2112091" y="483319"/>
                  </a:cubicBezTo>
                  <a:cubicBezTo>
                    <a:pt x="2124713" y="493838"/>
                    <a:pt x="2136809" y="505408"/>
                    <a:pt x="2149957" y="517504"/>
                  </a:cubicBezTo>
                  <a:cubicBezTo>
                    <a:pt x="2123661" y="538015"/>
                    <a:pt x="2099469" y="556948"/>
                    <a:pt x="2075277" y="576407"/>
                  </a:cubicBezTo>
                  <a:cubicBezTo>
                    <a:pt x="1951686" y="676857"/>
                    <a:pt x="1828095" y="777308"/>
                    <a:pt x="1705030" y="878284"/>
                  </a:cubicBezTo>
                  <a:cubicBezTo>
                    <a:pt x="1515700" y="1033430"/>
                    <a:pt x="1326895" y="1189102"/>
                    <a:pt x="1132305" y="1337411"/>
                  </a:cubicBezTo>
                  <a:cubicBezTo>
                    <a:pt x="1115476" y="1350033"/>
                    <a:pt x="1098646" y="1362655"/>
                    <a:pt x="1081817" y="1375803"/>
                  </a:cubicBezTo>
                  <a:cubicBezTo>
                    <a:pt x="1076558" y="1380010"/>
                    <a:pt x="1072350" y="1381062"/>
                    <a:pt x="1065513" y="1377906"/>
                  </a:cubicBezTo>
                  <a:cubicBezTo>
                    <a:pt x="939819" y="1320055"/>
                    <a:pt x="814124" y="1262204"/>
                    <a:pt x="688430" y="1204879"/>
                  </a:cubicBezTo>
                  <a:cubicBezTo>
                    <a:pt x="681593" y="1201724"/>
                    <a:pt x="680015" y="1198042"/>
                    <a:pt x="680541" y="1191205"/>
                  </a:cubicBezTo>
                  <a:cubicBezTo>
                    <a:pt x="685274" y="1123888"/>
                    <a:pt x="688956" y="1056570"/>
                    <a:pt x="694215" y="989779"/>
                  </a:cubicBezTo>
                  <a:cubicBezTo>
                    <a:pt x="696319" y="964009"/>
                    <a:pt x="702104" y="938765"/>
                    <a:pt x="706311" y="913520"/>
                  </a:cubicBezTo>
                  <a:cubicBezTo>
                    <a:pt x="707363" y="906158"/>
                    <a:pt x="711570" y="903528"/>
                    <a:pt x="719459" y="904054"/>
                  </a:cubicBezTo>
                  <a:cubicBezTo>
                    <a:pt x="755222" y="906684"/>
                    <a:pt x="790984" y="909313"/>
                    <a:pt x="826747" y="910891"/>
                  </a:cubicBezTo>
                  <a:cubicBezTo>
                    <a:pt x="871450" y="912995"/>
                    <a:pt x="916153" y="914572"/>
                    <a:pt x="960856" y="915098"/>
                  </a:cubicBezTo>
                  <a:cubicBezTo>
                    <a:pt x="999248" y="915624"/>
                    <a:pt x="1037114" y="915624"/>
                    <a:pt x="1075506" y="915098"/>
                  </a:cubicBezTo>
                  <a:cubicBezTo>
                    <a:pt x="1108639" y="914572"/>
                    <a:pt x="1142298" y="912469"/>
                    <a:pt x="1175430" y="911417"/>
                  </a:cubicBezTo>
                  <a:cubicBezTo>
                    <a:pt x="1183319" y="909839"/>
                    <a:pt x="1185423" y="907735"/>
                    <a:pt x="1184897" y="900373"/>
                  </a:cubicBezTo>
                  <a:close/>
                  <a:moveTo>
                    <a:pt x="2116824" y="2577000"/>
                  </a:moveTo>
                  <a:cubicBezTo>
                    <a:pt x="2116824" y="2572267"/>
                    <a:pt x="2116824" y="2568585"/>
                    <a:pt x="2116824" y="2564378"/>
                  </a:cubicBezTo>
                  <a:cubicBezTo>
                    <a:pt x="2116824" y="2426062"/>
                    <a:pt x="2116824" y="2287219"/>
                    <a:pt x="2116824" y="2148903"/>
                  </a:cubicBezTo>
                  <a:cubicBezTo>
                    <a:pt x="2116824" y="2134703"/>
                    <a:pt x="2116824" y="2134703"/>
                    <a:pt x="2131550" y="2134177"/>
                  </a:cubicBezTo>
                  <a:cubicBezTo>
                    <a:pt x="2135757" y="2134177"/>
                    <a:pt x="2139439" y="2134177"/>
                    <a:pt x="2143646" y="2134177"/>
                  </a:cubicBezTo>
                  <a:cubicBezTo>
                    <a:pt x="2163631" y="2134177"/>
                    <a:pt x="2163105" y="2134177"/>
                    <a:pt x="2165735" y="2114718"/>
                  </a:cubicBezTo>
                  <a:cubicBezTo>
                    <a:pt x="2172572" y="2067385"/>
                    <a:pt x="2179934" y="2019527"/>
                    <a:pt x="2186771" y="1972194"/>
                  </a:cubicBezTo>
                  <a:cubicBezTo>
                    <a:pt x="2187823" y="1964831"/>
                    <a:pt x="2188875" y="1957468"/>
                    <a:pt x="2189927" y="1948528"/>
                  </a:cubicBezTo>
                  <a:cubicBezTo>
                    <a:pt x="2175201" y="1948528"/>
                    <a:pt x="2161527" y="1948002"/>
                    <a:pt x="2148379" y="1948528"/>
                  </a:cubicBezTo>
                  <a:cubicBezTo>
                    <a:pt x="2139439" y="1949054"/>
                    <a:pt x="2136809" y="1945898"/>
                    <a:pt x="2136809" y="1937483"/>
                  </a:cubicBezTo>
                  <a:cubicBezTo>
                    <a:pt x="2136283" y="1901195"/>
                    <a:pt x="2151535" y="1870692"/>
                    <a:pt x="2172572" y="1842818"/>
                  </a:cubicBezTo>
                  <a:cubicBezTo>
                    <a:pt x="2197290" y="1809685"/>
                    <a:pt x="2227793" y="1783389"/>
                    <a:pt x="2268815" y="1770767"/>
                  </a:cubicBezTo>
                  <a:cubicBezTo>
                    <a:pt x="2271970" y="1769716"/>
                    <a:pt x="2275652" y="1766560"/>
                    <a:pt x="2277229" y="1763404"/>
                  </a:cubicBezTo>
                  <a:cubicBezTo>
                    <a:pt x="2324562" y="1674524"/>
                    <a:pt x="2365058" y="1583015"/>
                    <a:pt x="2386094" y="1484142"/>
                  </a:cubicBezTo>
                  <a:cubicBezTo>
                    <a:pt x="2396613" y="1433128"/>
                    <a:pt x="2403976" y="1381588"/>
                    <a:pt x="2410812" y="1330048"/>
                  </a:cubicBezTo>
                  <a:cubicBezTo>
                    <a:pt x="2419753" y="1265360"/>
                    <a:pt x="2421331" y="1200146"/>
                    <a:pt x="2417124" y="1134932"/>
                  </a:cubicBezTo>
                  <a:cubicBezTo>
                    <a:pt x="2413442" y="1078133"/>
                    <a:pt x="2406605" y="1021334"/>
                    <a:pt x="2398716" y="965586"/>
                  </a:cubicBezTo>
                  <a:cubicBezTo>
                    <a:pt x="2383465" y="859877"/>
                    <a:pt x="2344547" y="761004"/>
                    <a:pt x="2300896" y="663709"/>
                  </a:cubicBezTo>
                  <a:cubicBezTo>
                    <a:pt x="2296162" y="653191"/>
                    <a:pt x="2296688" y="645828"/>
                    <a:pt x="2306155" y="639517"/>
                  </a:cubicBezTo>
                  <a:cubicBezTo>
                    <a:pt x="2323510" y="628473"/>
                    <a:pt x="2324562" y="614273"/>
                    <a:pt x="2318251" y="595340"/>
                  </a:cubicBezTo>
                  <a:cubicBezTo>
                    <a:pt x="2301422" y="542222"/>
                    <a:pt x="2269340" y="502252"/>
                    <a:pt x="2223060" y="472275"/>
                  </a:cubicBezTo>
                  <a:cubicBezTo>
                    <a:pt x="2219904" y="470171"/>
                    <a:pt x="2213067" y="470171"/>
                    <a:pt x="2210438" y="471749"/>
                  </a:cubicBezTo>
                  <a:cubicBezTo>
                    <a:pt x="2190979" y="487001"/>
                    <a:pt x="2176779" y="482793"/>
                    <a:pt x="2157320" y="467542"/>
                  </a:cubicBezTo>
                  <a:cubicBezTo>
                    <a:pt x="2062655" y="391809"/>
                    <a:pt x="1953263" y="344477"/>
                    <a:pt x="1837561" y="310818"/>
                  </a:cubicBezTo>
                  <a:cubicBezTo>
                    <a:pt x="1765511" y="290307"/>
                    <a:pt x="1691882" y="275056"/>
                    <a:pt x="1617202" y="267167"/>
                  </a:cubicBezTo>
                  <a:cubicBezTo>
                    <a:pt x="1551988" y="260330"/>
                    <a:pt x="1486774" y="254545"/>
                    <a:pt x="1421560" y="253493"/>
                  </a:cubicBezTo>
                  <a:cubicBezTo>
                    <a:pt x="1375279" y="252441"/>
                    <a:pt x="1328473" y="258226"/>
                    <a:pt x="1282192" y="262959"/>
                  </a:cubicBezTo>
                  <a:cubicBezTo>
                    <a:pt x="1208563" y="270322"/>
                    <a:pt x="1135986" y="283996"/>
                    <a:pt x="1063936" y="301877"/>
                  </a:cubicBezTo>
                  <a:cubicBezTo>
                    <a:pt x="947708" y="330803"/>
                    <a:pt x="835161" y="370773"/>
                    <a:pt x="728926" y="426520"/>
                  </a:cubicBezTo>
                  <a:cubicBezTo>
                    <a:pt x="685274" y="449660"/>
                    <a:pt x="642149" y="474379"/>
                    <a:pt x="600602" y="501200"/>
                  </a:cubicBezTo>
                  <a:cubicBezTo>
                    <a:pt x="567995" y="522237"/>
                    <a:pt x="549588" y="555370"/>
                    <a:pt x="534336" y="590081"/>
                  </a:cubicBezTo>
                  <a:cubicBezTo>
                    <a:pt x="506988" y="654243"/>
                    <a:pt x="502781" y="721034"/>
                    <a:pt x="507514" y="789404"/>
                  </a:cubicBezTo>
                  <a:cubicBezTo>
                    <a:pt x="509092" y="810966"/>
                    <a:pt x="512773" y="832529"/>
                    <a:pt x="514877" y="854618"/>
                  </a:cubicBezTo>
                  <a:cubicBezTo>
                    <a:pt x="515403" y="861455"/>
                    <a:pt x="518558" y="865136"/>
                    <a:pt x="525395" y="866714"/>
                  </a:cubicBezTo>
                  <a:cubicBezTo>
                    <a:pt x="570098" y="876706"/>
                    <a:pt x="614276" y="887750"/>
                    <a:pt x="658979" y="897743"/>
                  </a:cubicBezTo>
                  <a:cubicBezTo>
                    <a:pt x="665816" y="899321"/>
                    <a:pt x="666867" y="903002"/>
                    <a:pt x="666341" y="908787"/>
                  </a:cubicBezTo>
                  <a:cubicBezTo>
                    <a:pt x="663712" y="935609"/>
                    <a:pt x="661082" y="962431"/>
                    <a:pt x="658979" y="989253"/>
                  </a:cubicBezTo>
                  <a:cubicBezTo>
                    <a:pt x="655297" y="1026067"/>
                    <a:pt x="651090" y="1062881"/>
                    <a:pt x="648986" y="1099696"/>
                  </a:cubicBezTo>
                  <a:cubicBezTo>
                    <a:pt x="646882" y="1142821"/>
                    <a:pt x="632157" y="1182265"/>
                    <a:pt x="614276" y="1220131"/>
                  </a:cubicBezTo>
                  <a:cubicBezTo>
                    <a:pt x="592187" y="1266938"/>
                    <a:pt x="569572" y="1313744"/>
                    <a:pt x="547484" y="1360551"/>
                  </a:cubicBezTo>
                  <a:cubicBezTo>
                    <a:pt x="522240" y="1413669"/>
                    <a:pt x="496996" y="1466787"/>
                    <a:pt x="472278" y="1519904"/>
                  </a:cubicBezTo>
                  <a:cubicBezTo>
                    <a:pt x="455448" y="1555667"/>
                    <a:pt x="442300" y="1593007"/>
                    <a:pt x="437041" y="1632451"/>
                  </a:cubicBezTo>
                  <a:cubicBezTo>
                    <a:pt x="427575" y="1698191"/>
                    <a:pt x="434937" y="1761301"/>
                    <a:pt x="460707" y="1822307"/>
                  </a:cubicBezTo>
                  <a:cubicBezTo>
                    <a:pt x="494366" y="1901721"/>
                    <a:pt x="546958" y="1967987"/>
                    <a:pt x="609542" y="2026364"/>
                  </a:cubicBezTo>
                  <a:cubicBezTo>
                    <a:pt x="702630" y="2113666"/>
                    <a:pt x="808339" y="2179932"/>
                    <a:pt x="928249" y="2224109"/>
                  </a:cubicBezTo>
                  <a:cubicBezTo>
                    <a:pt x="1001351" y="2251457"/>
                    <a:pt x="1077084" y="2268286"/>
                    <a:pt x="1155971" y="2265656"/>
                  </a:cubicBezTo>
                  <a:cubicBezTo>
                    <a:pt x="1173853" y="2265131"/>
                    <a:pt x="1173853" y="2265131"/>
                    <a:pt x="1173853" y="2246723"/>
                  </a:cubicBezTo>
                  <a:cubicBezTo>
                    <a:pt x="1173853" y="2233575"/>
                    <a:pt x="1174379" y="2219902"/>
                    <a:pt x="1173853" y="2206754"/>
                  </a:cubicBezTo>
                  <a:cubicBezTo>
                    <a:pt x="1173853" y="2200443"/>
                    <a:pt x="1174904" y="2196761"/>
                    <a:pt x="1182793" y="2196235"/>
                  </a:cubicBezTo>
                  <a:cubicBezTo>
                    <a:pt x="1209089" y="2194132"/>
                    <a:pt x="1235911" y="2191502"/>
                    <a:pt x="1262733" y="2189398"/>
                  </a:cubicBezTo>
                  <a:cubicBezTo>
                    <a:pt x="1262733" y="2382936"/>
                    <a:pt x="1262733" y="2575422"/>
                    <a:pt x="1262733" y="2767909"/>
                  </a:cubicBezTo>
                  <a:cubicBezTo>
                    <a:pt x="736289" y="2720576"/>
                    <a:pt x="191963" y="2311411"/>
                    <a:pt x="67846" y="1672947"/>
                  </a:cubicBezTo>
                  <a:cubicBezTo>
                    <a:pt x="-3678" y="1302700"/>
                    <a:pt x="66269" y="957172"/>
                    <a:pt x="277688" y="645302"/>
                  </a:cubicBezTo>
                  <a:cubicBezTo>
                    <a:pt x="473855" y="354995"/>
                    <a:pt x="744703" y="164613"/>
                    <a:pt x="1086024" y="82044"/>
                  </a:cubicBezTo>
                  <a:cubicBezTo>
                    <a:pt x="1812317" y="-94139"/>
                    <a:pt x="2508107" y="336588"/>
                    <a:pt x="2714267" y="1004504"/>
                  </a:cubicBezTo>
                  <a:cubicBezTo>
                    <a:pt x="2921479" y="1675576"/>
                    <a:pt x="2586995" y="2301945"/>
                    <a:pt x="2116824" y="257700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55">
              <a:extLst>
                <a:ext uri="{FF2B5EF4-FFF2-40B4-BE49-F238E27FC236}">
                  <a16:creationId xmlns:a16="http://schemas.microsoft.com/office/drawing/2014/main" id="{C79829C7-E836-4A1A-90DB-3694BDADE1CC}"/>
                </a:ext>
              </a:extLst>
            </p:cNvPr>
            <p:cNvSpPr/>
            <p:nvPr/>
          </p:nvSpPr>
          <p:spPr>
            <a:xfrm>
              <a:off x="997051" y="1343703"/>
              <a:ext cx="362530" cy="176719"/>
            </a:xfrm>
            <a:custGeom>
              <a:avLst/>
              <a:gdLst>
                <a:gd name="connsiteX0" fmla="*/ 349210 w 362530"/>
                <a:gd name="connsiteY0" fmla="*/ 0 h 176719"/>
                <a:gd name="connsiteX1" fmla="*/ 14726 w 362530"/>
                <a:gd name="connsiteY1" fmla="*/ 526 h 176719"/>
                <a:gd name="connsiteX2" fmla="*/ 0 w 362530"/>
                <a:gd name="connsiteY2" fmla="*/ 1578 h 176719"/>
                <a:gd name="connsiteX3" fmla="*/ 11044 w 362530"/>
                <a:gd name="connsiteY3" fmla="*/ 36288 h 176719"/>
                <a:gd name="connsiteX4" fmla="*/ 26822 w 362530"/>
                <a:gd name="connsiteY4" fmla="*/ 47859 h 176719"/>
                <a:gd name="connsiteX5" fmla="*/ 118858 w 362530"/>
                <a:gd name="connsiteY5" fmla="*/ 49436 h 176719"/>
                <a:gd name="connsiteX6" fmla="*/ 132531 w 362530"/>
                <a:gd name="connsiteY6" fmla="*/ 59429 h 176719"/>
                <a:gd name="connsiteX7" fmla="*/ 147783 w 362530"/>
                <a:gd name="connsiteY7" fmla="*/ 102028 h 176719"/>
                <a:gd name="connsiteX8" fmla="*/ 243500 w 362530"/>
                <a:gd name="connsiteY8" fmla="*/ 176183 h 176719"/>
                <a:gd name="connsiteX9" fmla="*/ 357624 w 362530"/>
                <a:gd name="connsiteY9" fmla="*/ 96769 h 176719"/>
                <a:gd name="connsiteX10" fmla="*/ 362358 w 362530"/>
                <a:gd name="connsiteY10" fmla="*/ 12622 h 176719"/>
                <a:gd name="connsiteX11" fmla="*/ 349210 w 362530"/>
                <a:gd name="connsiteY11" fmla="*/ 0 h 1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530" h="176719">
                  <a:moveTo>
                    <a:pt x="349210" y="0"/>
                  </a:moveTo>
                  <a:cubicBezTo>
                    <a:pt x="237715" y="526"/>
                    <a:pt x="126220" y="526"/>
                    <a:pt x="14726" y="526"/>
                  </a:cubicBezTo>
                  <a:cubicBezTo>
                    <a:pt x="10518" y="526"/>
                    <a:pt x="6311" y="1052"/>
                    <a:pt x="0" y="1578"/>
                  </a:cubicBezTo>
                  <a:cubicBezTo>
                    <a:pt x="4207" y="14726"/>
                    <a:pt x="8415" y="25244"/>
                    <a:pt x="11044" y="36288"/>
                  </a:cubicBezTo>
                  <a:cubicBezTo>
                    <a:pt x="13148" y="45229"/>
                    <a:pt x="17881" y="47859"/>
                    <a:pt x="26822" y="47859"/>
                  </a:cubicBezTo>
                  <a:cubicBezTo>
                    <a:pt x="57325" y="47859"/>
                    <a:pt x="88354" y="48910"/>
                    <a:pt x="118858" y="49436"/>
                  </a:cubicBezTo>
                  <a:cubicBezTo>
                    <a:pt x="126220" y="49436"/>
                    <a:pt x="129902" y="52066"/>
                    <a:pt x="132531" y="59429"/>
                  </a:cubicBezTo>
                  <a:cubicBezTo>
                    <a:pt x="137265" y="73629"/>
                    <a:pt x="141998" y="88354"/>
                    <a:pt x="147783" y="102028"/>
                  </a:cubicBezTo>
                  <a:cubicBezTo>
                    <a:pt x="165664" y="145153"/>
                    <a:pt x="195116" y="173027"/>
                    <a:pt x="243500" y="176183"/>
                  </a:cubicBezTo>
                  <a:cubicBezTo>
                    <a:pt x="300299" y="180390"/>
                    <a:pt x="346580" y="160405"/>
                    <a:pt x="357624" y="96769"/>
                  </a:cubicBezTo>
                  <a:cubicBezTo>
                    <a:pt x="362358" y="69421"/>
                    <a:pt x="360780" y="41022"/>
                    <a:pt x="362358" y="12622"/>
                  </a:cubicBezTo>
                  <a:cubicBezTo>
                    <a:pt x="363410" y="3156"/>
                    <a:pt x="359728" y="0"/>
                    <a:pt x="349210" y="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41237AAC-4676-481A-9DE5-682F8EDEE4DE}"/>
              </a:ext>
            </a:extLst>
          </p:cNvPr>
          <p:cNvSpPr txBox="1">
            <a:spLocks/>
          </p:cNvSpPr>
          <p:nvPr/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5400" dirty="0">
                <a:solidFill>
                  <a:schemeClr val="bg1"/>
                </a:solidFill>
              </a:rPr>
              <a:t>חלק1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5" name="לב 24">
            <a:extLst>
              <a:ext uri="{FF2B5EF4-FFF2-40B4-BE49-F238E27FC236}">
                <a16:creationId xmlns:a16="http://schemas.microsoft.com/office/drawing/2014/main" id="{040BB55C-7A21-452D-8234-DCE7BF5C3C63}"/>
              </a:ext>
            </a:extLst>
          </p:cNvPr>
          <p:cNvSpPr/>
          <p:nvPr/>
        </p:nvSpPr>
        <p:spPr>
          <a:xfrm>
            <a:off x="5846163" y="5757339"/>
            <a:ext cx="581861" cy="388235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8" name="תמונה 27">
            <a:hlinkClick r:id="rId2"/>
            <a:extLst>
              <a:ext uri="{FF2B5EF4-FFF2-40B4-BE49-F238E27FC236}">
                <a16:creationId xmlns:a16="http://schemas.microsoft.com/office/drawing/2014/main" id="{A023CE10-9360-4F27-9883-CF3199879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5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hlinkClick r:id="rId2"/>
            <a:extLst>
              <a:ext uri="{FF2B5EF4-FFF2-40B4-BE49-F238E27FC236}">
                <a16:creationId xmlns:a16="http://schemas.microsoft.com/office/drawing/2014/main" id="{DF1C713C-2F47-45A9-8CBC-8588FF46A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45" y="354843"/>
            <a:ext cx="9957818" cy="6148314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99F0C26-644C-4DEE-B461-999EA8CEF801}"/>
              </a:ext>
            </a:extLst>
          </p:cNvPr>
          <p:cNvSpPr txBox="1"/>
          <p:nvPr/>
        </p:nvSpPr>
        <p:spPr>
          <a:xfrm>
            <a:off x="8792307" y="354843"/>
            <a:ext cx="226489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b="1" dirty="0">
                <a:solidFill>
                  <a:schemeClr val="bg1"/>
                </a:solidFill>
              </a:rPr>
              <a:t>צפו בסרטון של הגב' מרים פרץ</a:t>
            </a:r>
          </a:p>
        </p:txBody>
      </p:sp>
      <p:pic>
        <p:nvPicPr>
          <p:cNvPr id="6" name="תמונה 5">
            <a:hlinkClick r:id="rId4"/>
            <a:extLst>
              <a:ext uri="{FF2B5EF4-FFF2-40B4-BE49-F238E27FC236}">
                <a16:creationId xmlns:a16="http://schemas.microsoft.com/office/drawing/2014/main" id="{DEF58723-5D01-4B1D-848E-02A5A324E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30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67CB8B8-BD20-4422-98F0-8F0A95FD34A4}"/>
              </a:ext>
            </a:extLst>
          </p:cNvPr>
          <p:cNvSpPr txBox="1"/>
          <p:nvPr/>
        </p:nvSpPr>
        <p:spPr>
          <a:xfrm>
            <a:off x="4135902" y="3962612"/>
            <a:ext cx="7174523" cy="19227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ct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80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מרים פרץ בסרטון קוראת לעם ישראל להודות לאנשי מד"א ומכנה אותם</a:t>
            </a:r>
          </a:p>
          <a:p>
            <a:pPr algn="ct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80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"חיל החלוץ". </a:t>
            </a:r>
          </a:p>
          <a:p>
            <a:pPr algn="ct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80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מדוע הם נקראים חיל החלוץ?</a:t>
            </a:r>
            <a:endParaRPr lang="en-US" sz="4800" kern="1200" dirty="0">
              <a:solidFill>
                <a:schemeClr val="tx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תמונה 7" descr="תמונה שמכילה דשא, כדורגל, אדם, שדה&#10;&#10;התיאור נוצר באופן אוטומטי">
            <a:extLst>
              <a:ext uri="{FF2B5EF4-FFF2-40B4-BE49-F238E27FC236}">
                <a16:creationId xmlns:a16="http://schemas.microsoft.com/office/drawing/2014/main" id="{FD62B4CF-1D7D-4956-AF5F-350CFA3B4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" b="3978"/>
          <a:stretch/>
        </p:blipFill>
        <p:spPr>
          <a:xfrm>
            <a:off x="1246574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4" name="מציין מיקום של תמונה 3" descr="תמונה שמכילה טקסט, איש, אדם, חליפה&#10;&#10;התיאור נוצר באופן אוטומטי">
            <a:extLst>
              <a:ext uri="{FF2B5EF4-FFF2-40B4-BE49-F238E27FC236}">
                <a16:creationId xmlns:a16="http://schemas.microsoft.com/office/drawing/2014/main" id="{E3CF9993-AF2F-45AE-A4DC-C9577717F9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r="1" b="1"/>
          <a:stretch/>
        </p:blipFill>
        <p:spPr>
          <a:xfrm>
            <a:off x="20" y="2279205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תמונה 2" descr="תמונה שמכילה חוץ, קרקע, שמים, שדה&#10;&#10;התיאור נוצר באופן אוטומטי">
            <a:extLst>
              <a:ext uri="{FF2B5EF4-FFF2-40B4-BE49-F238E27FC236}">
                <a16:creationId xmlns:a16="http://schemas.microsoft.com/office/drawing/2014/main" id="{BFAB124C-2C34-4C49-A3C7-CBB14B9B8F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0736" b="1"/>
          <a:stretch/>
        </p:blipFill>
        <p:spPr>
          <a:xfrm>
            <a:off x="5511871" y="7805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תמונה 9" descr="תמונה שמכילה קרקע, חוץ, משחקים, חליפת צלילה&#10;&#10;התיאור נוצר באופן אוטומטי">
            <a:extLst>
              <a:ext uri="{FF2B5EF4-FFF2-40B4-BE49-F238E27FC236}">
                <a16:creationId xmlns:a16="http://schemas.microsoft.com/office/drawing/2014/main" id="{88F15877-BFCB-46AC-AFDF-F7454F4950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r="14737" b="-1"/>
          <a:stretch/>
        </p:blipFill>
        <p:spPr>
          <a:xfrm>
            <a:off x="8918761" y="-4331"/>
            <a:ext cx="3273238" cy="3618965"/>
          </a:xfrm>
          <a:custGeom>
            <a:avLst/>
            <a:gdLst/>
            <a:ahLst/>
            <a:cxnLst/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  <p:pic>
        <p:nvPicPr>
          <p:cNvPr id="16" name="תמונה 15">
            <a:hlinkClick r:id="rId6"/>
            <a:extLst>
              <a:ext uri="{FF2B5EF4-FFF2-40B4-BE49-F238E27FC236}">
                <a16:creationId xmlns:a16="http://schemas.microsoft.com/office/drawing/2014/main" id="{77BA5AA1-C7EA-46FA-B964-EC17D696E9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40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>
            <a:extLst>
              <a:ext uri="{FF2B5EF4-FFF2-40B4-BE49-F238E27FC236}">
                <a16:creationId xmlns:a16="http://schemas.microsoft.com/office/drawing/2014/main" id="{61D1D5C8-B195-4457-AE9A-009863C9C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57" y="1241684"/>
            <a:ext cx="9702606" cy="5616316"/>
          </a:xfrm>
          <a:prstGeom prst="rect">
            <a:avLst/>
          </a:prstGeom>
        </p:spPr>
      </p:pic>
      <p:sp>
        <p:nvSpPr>
          <p:cNvPr id="17" name="מציין מיקום טקסט 8">
            <a:extLst>
              <a:ext uri="{FF2B5EF4-FFF2-40B4-BE49-F238E27FC236}">
                <a16:creationId xmlns:a16="http://schemas.microsoft.com/office/drawing/2014/main" id="{DEB08988-B69F-4361-BBF2-6DA27D41C0B5}"/>
              </a:ext>
            </a:extLst>
          </p:cNvPr>
          <p:cNvSpPr txBox="1">
            <a:spLocks/>
          </p:cNvSpPr>
          <p:nvPr/>
        </p:nvSpPr>
        <p:spPr>
          <a:xfrm>
            <a:off x="409854" y="51955"/>
            <a:ext cx="11372291" cy="11897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he-IL" sz="4800" b="1" dirty="0">
                <a:solidFill>
                  <a:schemeClr val="bg1"/>
                </a:solidFill>
                <a:latin typeface="Patrick Hand"/>
              </a:rPr>
              <a:t>על איזה דברים היית רוצה להודות בחייך?</a:t>
            </a:r>
            <a:endParaRPr lang="he-IL" sz="4800" b="1" dirty="0">
              <a:solidFill>
                <a:schemeClr val="bg1"/>
              </a:solidFill>
            </a:endParaRPr>
          </a:p>
        </p:txBody>
      </p:sp>
      <p:pic>
        <p:nvPicPr>
          <p:cNvPr id="18" name="תמונה 17">
            <a:hlinkClick r:id="rId3"/>
            <a:extLst>
              <a:ext uri="{FF2B5EF4-FFF2-40B4-BE49-F238E27FC236}">
                <a16:creationId xmlns:a16="http://schemas.microsoft.com/office/drawing/2014/main" id="{28B90761-58C6-4B47-B45D-D9C070567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  <p:sp>
        <p:nvSpPr>
          <p:cNvPr id="19" name="לב 18">
            <a:extLst>
              <a:ext uri="{FF2B5EF4-FFF2-40B4-BE49-F238E27FC236}">
                <a16:creationId xmlns:a16="http://schemas.microsoft.com/office/drawing/2014/main" id="{C79DF843-35F6-4ABF-9E82-43B8590AD113}"/>
              </a:ext>
            </a:extLst>
          </p:cNvPr>
          <p:cNvSpPr/>
          <p:nvPr/>
        </p:nvSpPr>
        <p:spPr>
          <a:xfrm>
            <a:off x="10823180" y="1058860"/>
            <a:ext cx="958965" cy="867474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e-IL" dirty="0"/>
              <a:t>מיזם ארצי הלב אומר תודה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FB1A73-42BC-4EA3-BB83-C99C8777471A}"/>
              </a:ext>
            </a:extLst>
          </p:cNvPr>
          <p:cNvGrpSpPr/>
          <p:nvPr/>
        </p:nvGrpSpPr>
        <p:grpSpPr>
          <a:xfrm>
            <a:off x="7381621" y="1555639"/>
            <a:ext cx="4218841" cy="4725885"/>
            <a:chOff x="457934" y="1130927"/>
            <a:chExt cx="5029200" cy="563363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BA7AB57-E474-4F62-901C-A6D454EB3FF8}"/>
                </a:ext>
              </a:extLst>
            </p:cNvPr>
            <p:cNvSpPr/>
            <p:nvPr/>
          </p:nvSpPr>
          <p:spPr>
            <a:xfrm>
              <a:off x="457934" y="1130927"/>
              <a:ext cx="5029200" cy="5633638"/>
            </a:xfrm>
            <a:custGeom>
              <a:avLst/>
              <a:gdLst>
                <a:gd name="connsiteX0" fmla="*/ 2251214 w 4546203"/>
                <a:gd name="connsiteY0" fmla="*/ 4846657 h 5092591"/>
                <a:gd name="connsiteX1" fmla="*/ 2251214 w 4546203"/>
                <a:gd name="connsiteY1" fmla="*/ 4907544 h 5092591"/>
                <a:gd name="connsiteX2" fmla="*/ 2330407 w 4546203"/>
                <a:gd name="connsiteY2" fmla="*/ 4907544 h 5092591"/>
                <a:gd name="connsiteX3" fmla="*/ 2330407 w 4546203"/>
                <a:gd name="connsiteY3" fmla="*/ 4846657 h 5092591"/>
                <a:gd name="connsiteX4" fmla="*/ 2251214 w 4546203"/>
                <a:gd name="connsiteY4" fmla="*/ 4846657 h 5092591"/>
                <a:gd name="connsiteX5" fmla="*/ 2445813 w 4546203"/>
                <a:gd name="connsiteY5" fmla="*/ 4838698 h 5092591"/>
                <a:gd name="connsiteX6" fmla="*/ 2365824 w 4546203"/>
                <a:gd name="connsiteY6" fmla="*/ 4843474 h 5092591"/>
                <a:gd name="connsiteX7" fmla="*/ 2369008 w 4546203"/>
                <a:gd name="connsiteY7" fmla="*/ 4907146 h 5092591"/>
                <a:gd name="connsiteX8" fmla="*/ 2450588 w 4546203"/>
                <a:gd name="connsiteY8" fmla="*/ 4902370 h 5092591"/>
                <a:gd name="connsiteX9" fmla="*/ 2445813 w 4546203"/>
                <a:gd name="connsiteY9" fmla="*/ 4838698 h 5092591"/>
                <a:gd name="connsiteX10" fmla="*/ 2019208 w 4546203"/>
                <a:gd name="connsiteY10" fmla="*/ 4832729 h 5092591"/>
                <a:gd name="connsiteX11" fmla="*/ 2012841 w 4546203"/>
                <a:gd name="connsiteY11" fmla="*/ 4895605 h 5092591"/>
                <a:gd name="connsiteX12" fmla="*/ 2094421 w 4546203"/>
                <a:gd name="connsiteY12" fmla="*/ 4902768 h 5092591"/>
                <a:gd name="connsiteX13" fmla="*/ 2099196 w 4546203"/>
                <a:gd name="connsiteY13" fmla="*/ 4839494 h 5092591"/>
                <a:gd name="connsiteX14" fmla="*/ 2019208 w 4546203"/>
                <a:gd name="connsiteY14" fmla="*/ 4832729 h 5092591"/>
                <a:gd name="connsiteX15" fmla="*/ 2251612 w 4546203"/>
                <a:gd name="connsiteY15" fmla="*/ 4753934 h 5092591"/>
                <a:gd name="connsiteX16" fmla="*/ 2251612 w 4546203"/>
                <a:gd name="connsiteY16" fmla="*/ 4814821 h 5092591"/>
                <a:gd name="connsiteX17" fmla="*/ 2328019 w 4546203"/>
                <a:gd name="connsiteY17" fmla="*/ 4814821 h 5092591"/>
                <a:gd name="connsiteX18" fmla="*/ 2328019 w 4546203"/>
                <a:gd name="connsiteY18" fmla="*/ 4753934 h 5092591"/>
                <a:gd name="connsiteX19" fmla="*/ 2251612 w 4546203"/>
                <a:gd name="connsiteY19" fmla="*/ 4753934 h 5092591"/>
                <a:gd name="connsiteX20" fmla="*/ 2029157 w 4546203"/>
                <a:gd name="connsiteY20" fmla="*/ 4740404 h 5092591"/>
                <a:gd name="connsiteX21" fmla="*/ 2022392 w 4546203"/>
                <a:gd name="connsiteY21" fmla="*/ 4803678 h 5092591"/>
                <a:gd name="connsiteX22" fmla="*/ 2101186 w 4546203"/>
                <a:gd name="connsiteY22" fmla="*/ 4811239 h 5092591"/>
                <a:gd name="connsiteX23" fmla="*/ 2105564 w 4546203"/>
                <a:gd name="connsiteY23" fmla="*/ 4747965 h 5092591"/>
                <a:gd name="connsiteX24" fmla="*/ 2029157 w 4546203"/>
                <a:gd name="connsiteY24" fmla="*/ 4740404 h 5092591"/>
                <a:gd name="connsiteX25" fmla="*/ 2252408 w 4546203"/>
                <a:gd name="connsiteY25" fmla="*/ 4661609 h 5092591"/>
                <a:gd name="connsiteX26" fmla="*/ 2252408 w 4546203"/>
                <a:gd name="connsiteY26" fmla="*/ 4722894 h 5092591"/>
                <a:gd name="connsiteX27" fmla="*/ 2324835 w 4546203"/>
                <a:gd name="connsiteY27" fmla="*/ 4722894 h 5092591"/>
                <a:gd name="connsiteX28" fmla="*/ 2324835 w 4546203"/>
                <a:gd name="connsiteY28" fmla="*/ 4661609 h 5092591"/>
                <a:gd name="connsiteX29" fmla="*/ 2252408 w 4546203"/>
                <a:gd name="connsiteY29" fmla="*/ 4661609 h 5092591"/>
                <a:gd name="connsiteX30" fmla="*/ 2144961 w 4546203"/>
                <a:gd name="connsiteY30" fmla="*/ 4660017 h 5092591"/>
                <a:gd name="connsiteX31" fmla="*/ 2141777 w 4546203"/>
                <a:gd name="connsiteY31" fmla="*/ 4721302 h 5092591"/>
                <a:gd name="connsiteX32" fmla="*/ 2217388 w 4546203"/>
                <a:gd name="connsiteY32" fmla="*/ 4721302 h 5092591"/>
                <a:gd name="connsiteX33" fmla="*/ 2217388 w 4546203"/>
                <a:gd name="connsiteY33" fmla="*/ 4660017 h 5092591"/>
                <a:gd name="connsiteX34" fmla="*/ 2144961 w 4546203"/>
                <a:gd name="connsiteY34" fmla="*/ 4660017 h 5092591"/>
                <a:gd name="connsiteX35" fmla="*/ 2431088 w 4546203"/>
                <a:gd name="connsiteY35" fmla="*/ 4654844 h 5092591"/>
                <a:gd name="connsiteX36" fmla="*/ 2357467 w 4546203"/>
                <a:gd name="connsiteY36" fmla="*/ 4660017 h 5092591"/>
                <a:gd name="connsiteX37" fmla="*/ 2361049 w 4546203"/>
                <a:gd name="connsiteY37" fmla="*/ 4723292 h 5092591"/>
                <a:gd name="connsiteX38" fmla="*/ 2436660 w 4546203"/>
                <a:gd name="connsiteY38" fmla="*/ 4718119 h 5092591"/>
                <a:gd name="connsiteX39" fmla="*/ 2431088 w 4546203"/>
                <a:gd name="connsiteY39" fmla="*/ 4654844 h 5092591"/>
                <a:gd name="connsiteX40" fmla="*/ 2150930 w 4546203"/>
                <a:gd name="connsiteY40" fmla="*/ 4567295 h 5092591"/>
                <a:gd name="connsiteX41" fmla="*/ 2146951 w 4546203"/>
                <a:gd name="connsiteY41" fmla="*/ 4628580 h 5092591"/>
                <a:gd name="connsiteX42" fmla="*/ 2219378 w 4546203"/>
                <a:gd name="connsiteY42" fmla="*/ 4631763 h 5092591"/>
                <a:gd name="connsiteX43" fmla="*/ 2219378 w 4546203"/>
                <a:gd name="connsiteY43" fmla="*/ 4567295 h 5092591"/>
                <a:gd name="connsiteX44" fmla="*/ 2150930 w 4546203"/>
                <a:gd name="connsiteY44" fmla="*/ 4567295 h 5092591"/>
                <a:gd name="connsiteX45" fmla="*/ 2424323 w 4546203"/>
                <a:gd name="connsiteY45" fmla="*/ 4562918 h 5092591"/>
                <a:gd name="connsiteX46" fmla="*/ 2353488 w 4546203"/>
                <a:gd name="connsiteY46" fmla="*/ 4567295 h 5092591"/>
                <a:gd name="connsiteX47" fmla="*/ 2357467 w 4546203"/>
                <a:gd name="connsiteY47" fmla="*/ 4630967 h 5092591"/>
                <a:gd name="connsiteX48" fmla="*/ 2429497 w 4546203"/>
                <a:gd name="connsiteY48" fmla="*/ 4626192 h 5092591"/>
                <a:gd name="connsiteX49" fmla="*/ 2424323 w 4546203"/>
                <a:gd name="connsiteY49" fmla="*/ 4562918 h 5092591"/>
                <a:gd name="connsiteX50" fmla="*/ 2049452 w 4546203"/>
                <a:gd name="connsiteY50" fmla="*/ 4556550 h 5092591"/>
                <a:gd name="connsiteX51" fmla="*/ 2042687 w 4546203"/>
                <a:gd name="connsiteY51" fmla="*/ 4619427 h 5092591"/>
                <a:gd name="connsiteX52" fmla="*/ 2114717 w 4546203"/>
                <a:gd name="connsiteY52" fmla="*/ 4626590 h 5092591"/>
                <a:gd name="connsiteX53" fmla="*/ 2119492 w 4546203"/>
                <a:gd name="connsiteY53" fmla="*/ 4563315 h 5092591"/>
                <a:gd name="connsiteX54" fmla="*/ 2049452 w 4546203"/>
                <a:gd name="connsiteY54" fmla="*/ 4556550 h 5092591"/>
                <a:gd name="connsiteX55" fmla="*/ 2897488 w 4546203"/>
                <a:gd name="connsiteY55" fmla="*/ 4513571 h 5092591"/>
                <a:gd name="connsiteX56" fmla="*/ 2847744 w 4546203"/>
                <a:gd name="connsiteY56" fmla="*/ 4528693 h 5092591"/>
                <a:gd name="connsiteX57" fmla="*/ 2859683 w 4546203"/>
                <a:gd name="connsiteY57" fmla="*/ 4567295 h 5092591"/>
                <a:gd name="connsiteX58" fmla="*/ 2910223 w 4546203"/>
                <a:gd name="connsiteY58" fmla="*/ 4551775 h 5092591"/>
                <a:gd name="connsiteX59" fmla="*/ 2897488 w 4546203"/>
                <a:gd name="connsiteY59" fmla="*/ 4513571 h 5092591"/>
                <a:gd name="connsiteX60" fmla="*/ 1790386 w 4546203"/>
                <a:gd name="connsiteY60" fmla="*/ 4506408 h 5092591"/>
                <a:gd name="connsiteX61" fmla="*/ 1779641 w 4546203"/>
                <a:gd name="connsiteY61" fmla="*/ 4549785 h 5092591"/>
                <a:gd name="connsiteX62" fmla="*/ 1872364 w 4546203"/>
                <a:gd name="connsiteY62" fmla="*/ 4570080 h 5092591"/>
                <a:gd name="connsiteX63" fmla="*/ 1881119 w 4546203"/>
                <a:gd name="connsiteY63" fmla="*/ 4525908 h 5092591"/>
                <a:gd name="connsiteX64" fmla="*/ 1790386 w 4546203"/>
                <a:gd name="connsiteY64" fmla="*/ 4506408 h 5092591"/>
                <a:gd name="connsiteX65" fmla="*/ 3136658 w 4546203"/>
                <a:gd name="connsiteY65" fmla="*/ 4499245 h 5092591"/>
                <a:gd name="connsiteX66" fmla="*/ 3148995 w 4546203"/>
                <a:gd name="connsiteY66" fmla="*/ 4525908 h 5092591"/>
                <a:gd name="connsiteX67" fmla="*/ 3106414 w 4546203"/>
                <a:gd name="connsiteY67" fmla="*/ 4531877 h 5092591"/>
                <a:gd name="connsiteX68" fmla="*/ 3096863 w 4546203"/>
                <a:gd name="connsiteY68" fmla="*/ 4534662 h 5092591"/>
                <a:gd name="connsiteX69" fmla="*/ 2926936 w 4546203"/>
                <a:gd name="connsiteY69" fmla="*/ 4597142 h 5092591"/>
                <a:gd name="connsiteX70" fmla="*/ 2917784 w 4546203"/>
                <a:gd name="connsiteY70" fmla="*/ 4602714 h 5092591"/>
                <a:gd name="connsiteX71" fmla="*/ 2920569 w 4546203"/>
                <a:gd name="connsiteY71" fmla="*/ 4609479 h 5092591"/>
                <a:gd name="connsiteX72" fmla="*/ 3112383 w 4546203"/>
                <a:gd name="connsiteY72" fmla="*/ 4539439 h 5092591"/>
                <a:gd name="connsiteX73" fmla="*/ 3126311 w 4546203"/>
                <a:gd name="connsiteY73" fmla="*/ 4570877 h 5092591"/>
                <a:gd name="connsiteX74" fmla="*/ 2931314 w 4546203"/>
                <a:gd name="connsiteY74" fmla="*/ 4642907 h 5092591"/>
                <a:gd name="connsiteX75" fmla="*/ 2918977 w 4546203"/>
                <a:gd name="connsiteY75" fmla="*/ 4609876 h 5092591"/>
                <a:gd name="connsiteX76" fmla="*/ 2888335 w 4546203"/>
                <a:gd name="connsiteY76" fmla="*/ 4617040 h 5092591"/>
                <a:gd name="connsiteX77" fmla="*/ 2881570 w 4546203"/>
                <a:gd name="connsiteY77" fmla="*/ 4593560 h 5092591"/>
                <a:gd name="connsiteX78" fmla="*/ 3136658 w 4546203"/>
                <a:gd name="connsiteY78" fmla="*/ 4499245 h 5092591"/>
                <a:gd name="connsiteX79" fmla="*/ 2955987 w 4546203"/>
                <a:gd name="connsiteY79" fmla="*/ 4494470 h 5092591"/>
                <a:gd name="connsiteX80" fmla="*/ 2905845 w 4546203"/>
                <a:gd name="connsiteY80" fmla="*/ 4511184 h 5092591"/>
                <a:gd name="connsiteX81" fmla="*/ 2919376 w 4546203"/>
                <a:gd name="connsiteY81" fmla="*/ 4549387 h 5092591"/>
                <a:gd name="connsiteX82" fmla="*/ 2969119 w 4546203"/>
                <a:gd name="connsiteY82" fmla="*/ 4532275 h 5092591"/>
                <a:gd name="connsiteX83" fmla="*/ 2955987 w 4546203"/>
                <a:gd name="connsiteY83" fmla="*/ 4494470 h 5092591"/>
                <a:gd name="connsiteX84" fmla="*/ 2254398 w 4546203"/>
                <a:gd name="connsiteY84" fmla="*/ 4476562 h 5092591"/>
                <a:gd name="connsiteX85" fmla="*/ 2254398 w 4546203"/>
                <a:gd name="connsiteY85" fmla="*/ 4538244 h 5092591"/>
                <a:gd name="connsiteX86" fmla="*/ 2320060 w 4546203"/>
                <a:gd name="connsiteY86" fmla="*/ 4538244 h 5092591"/>
                <a:gd name="connsiteX87" fmla="*/ 2320060 w 4546203"/>
                <a:gd name="connsiteY87" fmla="*/ 4476562 h 5092591"/>
                <a:gd name="connsiteX88" fmla="*/ 2254398 w 4546203"/>
                <a:gd name="connsiteY88" fmla="*/ 4476562 h 5092591"/>
                <a:gd name="connsiteX89" fmla="*/ 3013292 w 4546203"/>
                <a:gd name="connsiteY89" fmla="*/ 4472980 h 5092591"/>
                <a:gd name="connsiteX90" fmla="*/ 2964344 w 4546203"/>
                <a:gd name="connsiteY90" fmla="*/ 4491286 h 5092591"/>
                <a:gd name="connsiteX91" fmla="*/ 2977874 w 4546203"/>
                <a:gd name="connsiteY91" fmla="*/ 4529489 h 5092591"/>
                <a:gd name="connsiteX92" fmla="*/ 3028016 w 4546203"/>
                <a:gd name="connsiteY92" fmla="*/ 4510388 h 5092591"/>
                <a:gd name="connsiteX93" fmla="*/ 3013292 w 4546203"/>
                <a:gd name="connsiteY93" fmla="*/ 4472980 h 5092591"/>
                <a:gd name="connsiteX94" fmla="*/ 2156104 w 4546203"/>
                <a:gd name="connsiteY94" fmla="*/ 4472582 h 5092591"/>
                <a:gd name="connsiteX95" fmla="*/ 2152920 w 4546203"/>
                <a:gd name="connsiteY95" fmla="*/ 4537051 h 5092591"/>
                <a:gd name="connsiteX96" fmla="*/ 2222164 w 4546203"/>
                <a:gd name="connsiteY96" fmla="*/ 4537051 h 5092591"/>
                <a:gd name="connsiteX97" fmla="*/ 2222164 w 4546203"/>
                <a:gd name="connsiteY97" fmla="*/ 4475766 h 5092591"/>
                <a:gd name="connsiteX98" fmla="*/ 2156104 w 4546203"/>
                <a:gd name="connsiteY98" fmla="*/ 4472582 h 5092591"/>
                <a:gd name="connsiteX99" fmla="*/ 2059401 w 4546203"/>
                <a:gd name="connsiteY99" fmla="*/ 4465021 h 5092591"/>
                <a:gd name="connsiteX100" fmla="*/ 2052636 w 4546203"/>
                <a:gd name="connsiteY100" fmla="*/ 4528295 h 5092591"/>
                <a:gd name="connsiteX101" fmla="*/ 2121482 w 4546203"/>
                <a:gd name="connsiteY101" fmla="*/ 4534265 h 5092591"/>
                <a:gd name="connsiteX102" fmla="*/ 2126257 w 4546203"/>
                <a:gd name="connsiteY102" fmla="*/ 4470990 h 5092591"/>
                <a:gd name="connsiteX103" fmla="*/ 2059401 w 4546203"/>
                <a:gd name="connsiteY103" fmla="*/ 4465021 h 5092591"/>
                <a:gd name="connsiteX104" fmla="*/ 2881172 w 4546203"/>
                <a:gd name="connsiteY104" fmla="*/ 4462236 h 5092591"/>
                <a:gd name="connsiteX105" fmla="*/ 2833020 w 4546203"/>
                <a:gd name="connsiteY105" fmla="*/ 4477358 h 5092591"/>
                <a:gd name="connsiteX106" fmla="*/ 2842571 w 4546203"/>
                <a:gd name="connsiteY106" fmla="*/ 4511184 h 5092591"/>
                <a:gd name="connsiteX107" fmla="*/ 2891917 w 4546203"/>
                <a:gd name="connsiteY107" fmla="*/ 4496061 h 5092591"/>
                <a:gd name="connsiteX108" fmla="*/ 2881172 w 4546203"/>
                <a:gd name="connsiteY108" fmla="*/ 4462236 h 5092591"/>
                <a:gd name="connsiteX109" fmla="*/ 3070199 w 4546203"/>
                <a:gd name="connsiteY109" fmla="*/ 4449899 h 5092591"/>
                <a:gd name="connsiteX110" fmla="*/ 3021649 w 4546203"/>
                <a:gd name="connsiteY110" fmla="*/ 4470195 h 5092591"/>
                <a:gd name="connsiteX111" fmla="*/ 3036373 w 4546203"/>
                <a:gd name="connsiteY111" fmla="*/ 4507602 h 5092591"/>
                <a:gd name="connsiteX112" fmla="*/ 3085719 w 4546203"/>
                <a:gd name="connsiteY112" fmla="*/ 4486908 h 5092591"/>
                <a:gd name="connsiteX113" fmla="*/ 3070199 w 4546203"/>
                <a:gd name="connsiteY113" fmla="*/ 4449899 h 5092591"/>
                <a:gd name="connsiteX114" fmla="*/ 2937283 w 4546203"/>
                <a:gd name="connsiteY114" fmla="*/ 4443134 h 5092591"/>
                <a:gd name="connsiteX115" fmla="*/ 2889131 w 4546203"/>
                <a:gd name="connsiteY115" fmla="*/ 4460644 h 5092591"/>
                <a:gd name="connsiteX116" fmla="*/ 2900672 w 4546203"/>
                <a:gd name="connsiteY116" fmla="*/ 4493276 h 5092591"/>
                <a:gd name="connsiteX117" fmla="*/ 2949620 w 4546203"/>
                <a:gd name="connsiteY117" fmla="*/ 4476562 h 5092591"/>
                <a:gd name="connsiteX118" fmla="*/ 2937283 w 4546203"/>
                <a:gd name="connsiteY118" fmla="*/ 4443134 h 5092591"/>
                <a:gd name="connsiteX119" fmla="*/ 1805906 w 4546203"/>
                <a:gd name="connsiteY119" fmla="*/ 4442736 h 5092591"/>
                <a:gd name="connsiteX120" fmla="*/ 1795161 w 4546203"/>
                <a:gd name="connsiteY120" fmla="*/ 4486510 h 5092591"/>
                <a:gd name="connsiteX121" fmla="*/ 1885098 w 4546203"/>
                <a:gd name="connsiteY121" fmla="*/ 4506010 h 5092591"/>
                <a:gd name="connsiteX122" fmla="*/ 1893455 w 4546203"/>
                <a:gd name="connsiteY122" fmla="*/ 4461838 h 5092591"/>
                <a:gd name="connsiteX123" fmla="*/ 1805906 w 4546203"/>
                <a:gd name="connsiteY123" fmla="*/ 4442736 h 5092591"/>
                <a:gd name="connsiteX124" fmla="*/ 3125515 w 4546203"/>
                <a:gd name="connsiteY124" fmla="*/ 4426022 h 5092591"/>
                <a:gd name="connsiteX125" fmla="*/ 3078158 w 4546203"/>
                <a:gd name="connsiteY125" fmla="*/ 4447113 h 5092591"/>
                <a:gd name="connsiteX126" fmla="*/ 3093678 w 4546203"/>
                <a:gd name="connsiteY126" fmla="*/ 4484123 h 5092591"/>
                <a:gd name="connsiteX127" fmla="*/ 3142626 w 4546203"/>
                <a:gd name="connsiteY127" fmla="*/ 4461838 h 5092591"/>
                <a:gd name="connsiteX128" fmla="*/ 3125515 w 4546203"/>
                <a:gd name="connsiteY128" fmla="*/ 4426022 h 5092591"/>
                <a:gd name="connsiteX129" fmla="*/ 1534503 w 4546203"/>
                <a:gd name="connsiteY129" fmla="*/ 4425226 h 5092591"/>
                <a:gd name="connsiteX130" fmla="*/ 1518187 w 4546203"/>
                <a:gd name="connsiteY130" fmla="*/ 4467011 h 5092591"/>
                <a:gd name="connsiteX131" fmla="*/ 1607328 w 4546203"/>
                <a:gd name="connsiteY131" fmla="*/ 4499643 h 5092591"/>
                <a:gd name="connsiteX132" fmla="*/ 1621654 w 4546203"/>
                <a:gd name="connsiteY132" fmla="*/ 4457062 h 5092591"/>
                <a:gd name="connsiteX133" fmla="*/ 1534503 w 4546203"/>
                <a:gd name="connsiteY133" fmla="*/ 4425226 h 5092591"/>
                <a:gd name="connsiteX134" fmla="*/ 2993394 w 4546203"/>
                <a:gd name="connsiteY134" fmla="*/ 4422440 h 5092591"/>
                <a:gd name="connsiteX135" fmla="*/ 2945640 w 4546203"/>
                <a:gd name="connsiteY135" fmla="*/ 4440746 h 5092591"/>
                <a:gd name="connsiteX136" fmla="*/ 2958375 w 4546203"/>
                <a:gd name="connsiteY136" fmla="*/ 4473378 h 5092591"/>
                <a:gd name="connsiteX137" fmla="*/ 3006527 w 4546203"/>
                <a:gd name="connsiteY137" fmla="*/ 4455072 h 5092591"/>
                <a:gd name="connsiteX138" fmla="*/ 2993394 w 4546203"/>
                <a:gd name="connsiteY138" fmla="*/ 4422440 h 5092591"/>
                <a:gd name="connsiteX139" fmla="*/ 1680949 w 4546203"/>
                <a:gd name="connsiteY139" fmla="*/ 4407318 h 5092591"/>
                <a:gd name="connsiteX140" fmla="*/ 1667817 w 4546203"/>
                <a:gd name="connsiteY140" fmla="*/ 4450297 h 5092591"/>
                <a:gd name="connsiteX141" fmla="*/ 1755764 w 4546203"/>
                <a:gd name="connsiteY141" fmla="*/ 4475766 h 5092591"/>
                <a:gd name="connsiteX142" fmla="*/ 1767305 w 4546203"/>
                <a:gd name="connsiteY142" fmla="*/ 4431991 h 5092591"/>
                <a:gd name="connsiteX143" fmla="*/ 1680949 w 4546203"/>
                <a:gd name="connsiteY143" fmla="*/ 4407318 h 5092591"/>
                <a:gd name="connsiteX144" fmla="*/ 3048710 w 4546203"/>
                <a:gd name="connsiteY144" fmla="*/ 4400155 h 5092591"/>
                <a:gd name="connsiteX145" fmla="*/ 3001752 w 4546203"/>
                <a:gd name="connsiteY145" fmla="*/ 4420451 h 5092591"/>
                <a:gd name="connsiteX146" fmla="*/ 3014884 w 4546203"/>
                <a:gd name="connsiteY146" fmla="*/ 4452685 h 5092591"/>
                <a:gd name="connsiteX147" fmla="*/ 3062638 w 4546203"/>
                <a:gd name="connsiteY147" fmla="*/ 4433185 h 5092591"/>
                <a:gd name="connsiteX148" fmla="*/ 3048710 w 4546203"/>
                <a:gd name="connsiteY148" fmla="*/ 4400155 h 5092591"/>
                <a:gd name="connsiteX149" fmla="*/ 2161277 w 4546203"/>
                <a:gd name="connsiteY149" fmla="*/ 4383043 h 5092591"/>
                <a:gd name="connsiteX150" fmla="*/ 2158094 w 4546203"/>
                <a:gd name="connsiteY150" fmla="*/ 4444328 h 5092591"/>
                <a:gd name="connsiteX151" fmla="*/ 2224153 w 4546203"/>
                <a:gd name="connsiteY151" fmla="*/ 4444328 h 5092591"/>
                <a:gd name="connsiteX152" fmla="*/ 2224153 w 4546203"/>
                <a:gd name="connsiteY152" fmla="*/ 4383043 h 5092591"/>
                <a:gd name="connsiteX153" fmla="*/ 2161277 w 4546203"/>
                <a:gd name="connsiteY153" fmla="*/ 4383043 h 5092591"/>
                <a:gd name="connsiteX154" fmla="*/ 2411191 w 4546203"/>
                <a:gd name="connsiteY154" fmla="*/ 4378666 h 5092591"/>
                <a:gd name="connsiteX155" fmla="*/ 2346723 w 4546203"/>
                <a:gd name="connsiteY155" fmla="*/ 4382247 h 5092591"/>
                <a:gd name="connsiteX156" fmla="*/ 2349906 w 4546203"/>
                <a:gd name="connsiteY156" fmla="*/ 4445920 h 5092591"/>
                <a:gd name="connsiteX157" fmla="*/ 2415170 w 4546203"/>
                <a:gd name="connsiteY157" fmla="*/ 4441940 h 5092591"/>
                <a:gd name="connsiteX158" fmla="*/ 2411191 w 4546203"/>
                <a:gd name="connsiteY158" fmla="*/ 4378666 h 5092591"/>
                <a:gd name="connsiteX159" fmla="*/ 3103229 w 4546203"/>
                <a:gd name="connsiteY159" fmla="*/ 4376676 h 5092591"/>
                <a:gd name="connsiteX160" fmla="*/ 3056669 w 4546203"/>
                <a:gd name="connsiteY160" fmla="*/ 4397369 h 5092591"/>
                <a:gd name="connsiteX161" fmla="*/ 3070995 w 4546203"/>
                <a:gd name="connsiteY161" fmla="*/ 4430001 h 5092591"/>
                <a:gd name="connsiteX162" fmla="*/ 3118351 w 4546203"/>
                <a:gd name="connsiteY162" fmla="*/ 4408512 h 5092591"/>
                <a:gd name="connsiteX163" fmla="*/ 3103229 w 4546203"/>
                <a:gd name="connsiteY163" fmla="*/ 4376676 h 5092591"/>
                <a:gd name="connsiteX164" fmla="*/ 1411933 w 4546203"/>
                <a:gd name="connsiteY164" fmla="*/ 4372696 h 5092591"/>
                <a:gd name="connsiteX165" fmla="*/ 1392832 w 4546203"/>
                <a:gd name="connsiteY165" fmla="*/ 4413287 h 5092591"/>
                <a:gd name="connsiteX166" fmla="*/ 1479187 w 4546203"/>
                <a:gd name="connsiteY166" fmla="*/ 4451491 h 5092591"/>
                <a:gd name="connsiteX167" fmla="*/ 1496697 w 4546203"/>
                <a:gd name="connsiteY167" fmla="*/ 4410104 h 5092591"/>
                <a:gd name="connsiteX168" fmla="*/ 1411933 w 4546203"/>
                <a:gd name="connsiteY168" fmla="*/ 4372696 h 5092591"/>
                <a:gd name="connsiteX169" fmla="*/ 1558778 w 4546203"/>
                <a:gd name="connsiteY169" fmla="*/ 4364339 h 5092591"/>
                <a:gd name="connsiteX170" fmla="*/ 1542462 w 4546203"/>
                <a:gd name="connsiteY170" fmla="*/ 4406522 h 5092591"/>
                <a:gd name="connsiteX171" fmla="*/ 1628817 w 4546203"/>
                <a:gd name="connsiteY171" fmla="*/ 4437961 h 5092591"/>
                <a:gd name="connsiteX172" fmla="*/ 1642746 w 4546203"/>
                <a:gd name="connsiteY172" fmla="*/ 4394982 h 5092591"/>
                <a:gd name="connsiteX173" fmla="*/ 1558778 w 4546203"/>
                <a:gd name="connsiteY173" fmla="*/ 4364339 h 5092591"/>
                <a:gd name="connsiteX174" fmla="*/ 2904253 w 4546203"/>
                <a:gd name="connsiteY174" fmla="*/ 4347227 h 5092591"/>
                <a:gd name="connsiteX175" fmla="*/ 2858489 w 4546203"/>
                <a:gd name="connsiteY175" fmla="*/ 4362350 h 5092591"/>
                <a:gd name="connsiteX176" fmla="*/ 2887539 w 4546203"/>
                <a:gd name="connsiteY176" fmla="*/ 4452287 h 5092591"/>
                <a:gd name="connsiteX177" fmla="*/ 2935691 w 4546203"/>
                <a:gd name="connsiteY177" fmla="*/ 4435573 h 5092591"/>
                <a:gd name="connsiteX178" fmla="*/ 2904253 w 4546203"/>
                <a:gd name="connsiteY178" fmla="*/ 4347227 h 5092591"/>
                <a:gd name="connsiteX179" fmla="*/ 2956783 w 4546203"/>
                <a:gd name="connsiteY179" fmla="*/ 4327330 h 5092591"/>
                <a:gd name="connsiteX180" fmla="*/ 2911416 w 4546203"/>
                <a:gd name="connsiteY180" fmla="*/ 4344442 h 5092591"/>
                <a:gd name="connsiteX181" fmla="*/ 2943253 w 4546203"/>
                <a:gd name="connsiteY181" fmla="*/ 4433185 h 5092591"/>
                <a:gd name="connsiteX182" fmla="*/ 2991007 w 4546203"/>
                <a:gd name="connsiteY182" fmla="*/ 4415277 h 5092591"/>
                <a:gd name="connsiteX183" fmla="*/ 2956783 w 4546203"/>
                <a:gd name="connsiteY183" fmla="*/ 4327330 h 5092591"/>
                <a:gd name="connsiteX184" fmla="*/ 1836150 w 4546203"/>
                <a:gd name="connsiteY184" fmla="*/ 4315789 h 5092591"/>
                <a:gd name="connsiteX185" fmla="*/ 1826599 w 4546203"/>
                <a:gd name="connsiteY185" fmla="*/ 4359564 h 5092591"/>
                <a:gd name="connsiteX186" fmla="*/ 1909771 w 4546203"/>
                <a:gd name="connsiteY186" fmla="*/ 4377870 h 5092591"/>
                <a:gd name="connsiteX187" fmla="*/ 1918128 w 4546203"/>
                <a:gd name="connsiteY187" fmla="*/ 4333299 h 5092591"/>
                <a:gd name="connsiteX188" fmla="*/ 1836150 w 4546203"/>
                <a:gd name="connsiteY188" fmla="*/ 4315789 h 5092591"/>
                <a:gd name="connsiteX189" fmla="*/ 3009313 w 4546203"/>
                <a:gd name="connsiteY189" fmla="*/ 4306239 h 5092591"/>
                <a:gd name="connsiteX190" fmla="*/ 2964344 w 4546203"/>
                <a:gd name="connsiteY190" fmla="*/ 4324544 h 5092591"/>
                <a:gd name="connsiteX191" fmla="*/ 2998966 w 4546203"/>
                <a:gd name="connsiteY191" fmla="*/ 4412094 h 5092591"/>
                <a:gd name="connsiteX192" fmla="*/ 3045924 w 4546203"/>
                <a:gd name="connsiteY192" fmla="*/ 4392992 h 5092591"/>
                <a:gd name="connsiteX193" fmla="*/ 3009313 w 4546203"/>
                <a:gd name="connsiteY193" fmla="*/ 4306239 h 5092591"/>
                <a:gd name="connsiteX194" fmla="*/ 2166848 w 4546203"/>
                <a:gd name="connsiteY194" fmla="*/ 4291116 h 5092591"/>
                <a:gd name="connsiteX195" fmla="*/ 2163267 w 4546203"/>
                <a:gd name="connsiteY195" fmla="*/ 4352003 h 5092591"/>
                <a:gd name="connsiteX196" fmla="*/ 2226143 w 4546203"/>
                <a:gd name="connsiteY196" fmla="*/ 4352003 h 5092591"/>
                <a:gd name="connsiteX197" fmla="*/ 2225745 w 4546203"/>
                <a:gd name="connsiteY197" fmla="*/ 4291116 h 5092591"/>
                <a:gd name="connsiteX198" fmla="*/ 2166848 w 4546203"/>
                <a:gd name="connsiteY198" fmla="*/ 4291116 h 5092591"/>
                <a:gd name="connsiteX199" fmla="*/ 2297619 w 4546203"/>
                <a:gd name="connsiteY199" fmla="*/ 4290519 h 5092591"/>
                <a:gd name="connsiteX200" fmla="*/ 2259173 w 4546203"/>
                <a:gd name="connsiteY200" fmla="*/ 4292310 h 5092591"/>
                <a:gd name="connsiteX201" fmla="*/ 2255592 w 4546203"/>
                <a:gd name="connsiteY201" fmla="*/ 4293902 h 5092591"/>
                <a:gd name="connsiteX202" fmla="*/ 2255592 w 4546203"/>
                <a:gd name="connsiteY202" fmla="*/ 4353197 h 5092591"/>
                <a:gd name="connsiteX203" fmla="*/ 2316478 w 4546203"/>
                <a:gd name="connsiteY203" fmla="*/ 4353197 h 5092591"/>
                <a:gd name="connsiteX204" fmla="*/ 2297619 w 4546203"/>
                <a:gd name="connsiteY204" fmla="*/ 4290519 h 5092591"/>
                <a:gd name="connsiteX205" fmla="*/ 3061046 w 4546203"/>
                <a:gd name="connsiteY205" fmla="*/ 4283555 h 5092591"/>
                <a:gd name="connsiteX206" fmla="*/ 3016874 w 4546203"/>
                <a:gd name="connsiteY206" fmla="*/ 4303453 h 5092591"/>
                <a:gd name="connsiteX207" fmla="*/ 3053883 w 4546203"/>
                <a:gd name="connsiteY207" fmla="*/ 4390206 h 5092591"/>
                <a:gd name="connsiteX208" fmla="*/ 3100046 w 4546203"/>
                <a:gd name="connsiteY208" fmla="*/ 4369115 h 5092591"/>
                <a:gd name="connsiteX209" fmla="*/ 3061046 w 4546203"/>
                <a:gd name="connsiteY209" fmla="*/ 4283555 h 5092591"/>
                <a:gd name="connsiteX210" fmla="*/ 1719948 w 4546203"/>
                <a:gd name="connsiteY210" fmla="*/ 4283157 h 5092591"/>
                <a:gd name="connsiteX211" fmla="*/ 1706816 w 4546203"/>
                <a:gd name="connsiteY211" fmla="*/ 4326136 h 5092591"/>
                <a:gd name="connsiteX212" fmla="*/ 1788794 w 4546203"/>
                <a:gd name="connsiteY212" fmla="*/ 4350013 h 5092591"/>
                <a:gd name="connsiteX213" fmla="*/ 1800733 w 4546203"/>
                <a:gd name="connsiteY213" fmla="*/ 4306239 h 5092591"/>
                <a:gd name="connsiteX214" fmla="*/ 1719948 w 4546203"/>
                <a:gd name="connsiteY214" fmla="*/ 4283157 h 5092591"/>
                <a:gd name="connsiteX215" fmla="*/ 2079299 w 4546203"/>
                <a:gd name="connsiteY215" fmla="*/ 4281167 h 5092591"/>
                <a:gd name="connsiteX216" fmla="*/ 2072534 w 4546203"/>
                <a:gd name="connsiteY216" fmla="*/ 4344442 h 5092591"/>
                <a:gd name="connsiteX217" fmla="*/ 2135012 w 4546203"/>
                <a:gd name="connsiteY217" fmla="*/ 4350013 h 5092591"/>
                <a:gd name="connsiteX218" fmla="*/ 2139390 w 4546203"/>
                <a:gd name="connsiteY218" fmla="*/ 4287137 h 5092591"/>
                <a:gd name="connsiteX219" fmla="*/ 2079299 w 4546203"/>
                <a:gd name="connsiteY219" fmla="*/ 4281167 h 5092591"/>
                <a:gd name="connsiteX220" fmla="*/ 2819489 w 4546203"/>
                <a:gd name="connsiteY220" fmla="*/ 4267637 h 5092591"/>
                <a:gd name="connsiteX221" fmla="*/ 2775715 w 4546203"/>
                <a:gd name="connsiteY221" fmla="*/ 4281167 h 5092591"/>
                <a:gd name="connsiteX222" fmla="*/ 2801980 w 4546203"/>
                <a:gd name="connsiteY222" fmla="*/ 4371104 h 5092591"/>
                <a:gd name="connsiteX223" fmla="*/ 2848142 w 4546203"/>
                <a:gd name="connsiteY223" fmla="*/ 4357574 h 5092591"/>
                <a:gd name="connsiteX224" fmla="*/ 2819489 w 4546203"/>
                <a:gd name="connsiteY224" fmla="*/ 4267637 h 5092591"/>
                <a:gd name="connsiteX225" fmla="*/ 1467647 w 4546203"/>
                <a:gd name="connsiteY225" fmla="*/ 4254106 h 5092591"/>
                <a:gd name="connsiteX226" fmla="*/ 1448545 w 4546203"/>
                <a:gd name="connsiteY226" fmla="*/ 4295096 h 5092591"/>
                <a:gd name="connsiteX227" fmla="*/ 1529727 w 4546203"/>
                <a:gd name="connsiteY227" fmla="*/ 4330911 h 5092591"/>
                <a:gd name="connsiteX228" fmla="*/ 1546839 w 4546203"/>
                <a:gd name="connsiteY228" fmla="*/ 4289524 h 5092591"/>
                <a:gd name="connsiteX229" fmla="*/ 1467647 w 4546203"/>
                <a:gd name="connsiteY229" fmla="*/ 4254106 h 5092591"/>
                <a:gd name="connsiteX230" fmla="*/ 1851670 w 4546203"/>
                <a:gd name="connsiteY230" fmla="*/ 4251719 h 5092591"/>
                <a:gd name="connsiteX231" fmla="*/ 1842120 w 4546203"/>
                <a:gd name="connsiteY231" fmla="*/ 4295494 h 5092591"/>
                <a:gd name="connsiteX232" fmla="*/ 1922108 w 4546203"/>
                <a:gd name="connsiteY232" fmla="*/ 4313401 h 5092591"/>
                <a:gd name="connsiteX233" fmla="*/ 1930863 w 4546203"/>
                <a:gd name="connsiteY233" fmla="*/ 4268831 h 5092591"/>
                <a:gd name="connsiteX234" fmla="*/ 1851670 w 4546203"/>
                <a:gd name="connsiteY234" fmla="*/ 4251719 h 5092591"/>
                <a:gd name="connsiteX235" fmla="*/ 2870029 w 4546203"/>
                <a:gd name="connsiteY235" fmla="*/ 4250525 h 5092591"/>
                <a:gd name="connsiteX236" fmla="*/ 2826653 w 4546203"/>
                <a:gd name="connsiteY236" fmla="*/ 4265647 h 5092591"/>
                <a:gd name="connsiteX237" fmla="*/ 2856101 w 4546203"/>
                <a:gd name="connsiteY237" fmla="*/ 4355186 h 5092591"/>
                <a:gd name="connsiteX238" fmla="*/ 2901468 w 4546203"/>
                <a:gd name="connsiteY238" fmla="*/ 4338870 h 5092591"/>
                <a:gd name="connsiteX239" fmla="*/ 2870029 w 4546203"/>
                <a:gd name="connsiteY239" fmla="*/ 4250525 h 5092591"/>
                <a:gd name="connsiteX240" fmla="*/ 1606134 w 4546203"/>
                <a:gd name="connsiteY240" fmla="*/ 4242964 h 5092591"/>
                <a:gd name="connsiteX241" fmla="*/ 1589818 w 4546203"/>
                <a:gd name="connsiteY241" fmla="*/ 4284749 h 5092591"/>
                <a:gd name="connsiteX242" fmla="*/ 1670204 w 4546203"/>
                <a:gd name="connsiteY242" fmla="*/ 4314198 h 5092591"/>
                <a:gd name="connsiteX243" fmla="*/ 1684929 w 4546203"/>
                <a:gd name="connsiteY243" fmla="*/ 4271616 h 5092591"/>
                <a:gd name="connsiteX244" fmla="*/ 1606134 w 4546203"/>
                <a:gd name="connsiteY244" fmla="*/ 4242964 h 5092591"/>
                <a:gd name="connsiteX245" fmla="*/ 2919773 w 4546203"/>
                <a:gd name="connsiteY245" fmla="*/ 4232219 h 5092591"/>
                <a:gd name="connsiteX246" fmla="*/ 2877192 w 4546203"/>
                <a:gd name="connsiteY246" fmla="*/ 4248137 h 5092591"/>
                <a:gd name="connsiteX247" fmla="*/ 2909029 w 4546203"/>
                <a:gd name="connsiteY247" fmla="*/ 4336881 h 5092591"/>
                <a:gd name="connsiteX248" fmla="*/ 2953997 w 4546203"/>
                <a:gd name="connsiteY248" fmla="*/ 4320167 h 5092591"/>
                <a:gd name="connsiteX249" fmla="*/ 2919773 w 4546203"/>
                <a:gd name="connsiteY249" fmla="*/ 4232219 h 5092591"/>
                <a:gd name="connsiteX250" fmla="*/ 1739846 w 4546203"/>
                <a:gd name="connsiteY250" fmla="*/ 4221077 h 5092591"/>
                <a:gd name="connsiteX251" fmla="*/ 1726315 w 4546203"/>
                <a:gd name="connsiteY251" fmla="*/ 4264055 h 5092591"/>
                <a:gd name="connsiteX252" fmla="*/ 1806304 w 4546203"/>
                <a:gd name="connsiteY252" fmla="*/ 4286341 h 5092591"/>
                <a:gd name="connsiteX253" fmla="*/ 1817446 w 4546203"/>
                <a:gd name="connsiteY253" fmla="*/ 4242964 h 5092591"/>
                <a:gd name="connsiteX254" fmla="*/ 1739846 w 4546203"/>
                <a:gd name="connsiteY254" fmla="*/ 4221077 h 5092591"/>
                <a:gd name="connsiteX255" fmla="*/ 2969915 w 4546203"/>
                <a:gd name="connsiteY255" fmla="*/ 4211924 h 5092591"/>
                <a:gd name="connsiteX256" fmla="*/ 2927732 w 4546203"/>
                <a:gd name="connsiteY256" fmla="*/ 4229831 h 5092591"/>
                <a:gd name="connsiteX257" fmla="*/ 2961956 w 4546203"/>
                <a:gd name="connsiteY257" fmla="*/ 4317381 h 5092591"/>
                <a:gd name="connsiteX258" fmla="*/ 3006527 w 4546203"/>
                <a:gd name="connsiteY258" fmla="*/ 4298677 h 5092591"/>
                <a:gd name="connsiteX259" fmla="*/ 2969915 w 4546203"/>
                <a:gd name="connsiteY259" fmla="*/ 4211924 h 5092591"/>
                <a:gd name="connsiteX260" fmla="*/ 2171624 w 4546203"/>
                <a:gd name="connsiteY260" fmla="*/ 4197995 h 5092591"/>
                <a:gd name="connsiteX261" fmla="*/ 2168838 w 4546203"/>
                <a:gd name="connsiteY261" fmla="*/ 4259678 h 5092591"/>
                <a:gd name="connsiteX262" fmla="*/ 2228133 w 4546203"/>
                <a:gd name="connsiteY262" fmla="*/ 4259678 h 5092591"/>
                <a:gd name="connsiteX263" fmla="*/ 2227735 w 4546203"/>
                <a:gd name="connsiteY263" fmla="*/ 4197995 h 5092591"/>
                <a:gd name="connsiteX264" fmla="*/ 2171624 w 4546203"/>
                <a:gd name="connsiteY264" fmla="*/ 4197995 h 5092591"/>
                <a:gd name="connsiteX265" fmla="*/ 2396069 w 4546203"/>
                <a:gd name="connsiteY265" fmla="*/ 4194016 h 5092591"/>
                <a:gd name="connsiteX266" fmla="*/ 2341947 w 4546203"/>
                <a:gd name="connsiteY266" fmla="*/ 4197995 h 5092591"/>
                <a:gd name="connsiteX267" fmla="*/ 2341549 w 4546203"/>
                <a:gd name="connsiteY267" fmla="*/ 4261270 h 5092591"/>
                <a:gd name="connsiteX268" fmla="*/ 2401640 w 4546203"/>
                <a:gd name="connsiteY268" fmla="*/ 4257688 h 5092591"/>
                <a:gd name="connsiteX269" fmla="*/ 2396069 w 4546203"/>
                <a:gd name="connsiteY269" fmla="*/ 4194016 h 5092591"/>
                <a:gd name="connsiteX270" fmla="*/ 2089248 w 4546203"/>
                <a:gd name="connsiteY270" fmla="*/ 4189638 h 5092591"/>
                <a:gd name="connsiteX271" fmla="*/ 2082483 w 4546203"/>
                <a:gd name="connsiteY271" fmla="*/ 4252515 h 5092591"/>
                <a:gd name="connsiteX272" fmla="*/ 2141777 w 4546203"/>
                <a:gd name="connsiteY272" fmla="*/ 4258086 h 5092591"/>
                <a:gd name="connsiteX273" fmla="*/ 2146155 w 4546203"/>
                <a:gd name="connsiteY273" fmla="*/ 4194812 h 5092591"/>
                <a:gd name="connsiteX274" fmla="*/ 2089248 w 4546203"/>
                <a:gd name="connsiteY274" fmla="*/ 4189638 h 5092591"/>
                <a:gd name="connsiteX275" fmla="*/ 2687767 w 4546203"/>
                <a:gd name="connsiteY275" fmla="*/ 4183669 h 5092591"/>
                <a:gd name="connsiteX276" fmla="*/ 2649962 w 4546203"/>
                <a:gd name="connsiteY276" fmla="*/ 4193618 h 5092591"/>
                <a:gd name="connsiteX277" fmla="*/ 2659911 w 4546203"/>
                <a:gd name="connsiteY277" fmla="*/ 4233811 h 5092591"/>
                <a:gd name="connsiteX278" fmla="*/ 2697716 w 4546203"/>
                <a:gd name="connsiteY278" fmla="*/ 4224260 h 5092591"/>
                <a:gd name="connsiteX279" fmla="*/ 2687767 w 4546203"/>
                <a:gd name="connsiteY279" fmla="*/ 4183669 h 5092591"/>
                <a:gd name="connsiteX280" fmla="*/ 1630011 w 4546203"/>
                <a:gd name="connsiteY280" fmla="*/ 4182077 h 5092591"/>
                <a:gd name="connsiteX281" fmla="*/ 1614093 w 4546203"/>
                <a:gd name="connsiteY281" fmla="*/ 4223862 h 5092591"/>
                <a:gd name="connsiteX282" fmla="*/ 1691296 w 4546203"/>
                <a:gd name="connsiteY282" fmla="*/ 4252515 h 5092591"/>
                <a:gd name="connsiteX283" fmla="*/ 1706020 w 4546203"/>
                <a:gd name="connsiteY283" fmla="*/ 4209934 h 5092591"/>
                <a:gd name="connsiteX284" fmla="*/ 1630011 w 4546203"/>
                <a:gd name="connsiteY284" fmla="*/ 4182077 h 5092591"/>
                <a:gd name="connsiteX285" fmla="*/ 2788449 w 4546203"/>
                <a:gd name="connsiteY285" fmla="*/ 4170139 h 5092591"/>
                <a:gd name="connsiteX286" fmla="*/ 2747062 w 4546203"/>
                <a:gd name="connsiteY286" fmla="*/ 4183271 h 5092591"/>
                <a:gd name="connsiteX287" fmla="*/ 2773725 w 4546203"/>
                <a:gd name="connsiteY287" fmla="*/ 4273208 h 5092591"/>
                <a:gd name="connsiteX288" fmla="*/ 2817102 w 4546203"/>
                <a:gd name="connsiteY288" fmla="*/ 4259678 h 5092591"/>
                <a:gd name="connsiteX289" fmla="*/ 2788449 w 4546203"/>
                <a:gd name="connsiteY289" fmla="*/ 4170139 h 5092591"/>
                <a:gd name="connsiteX290" fmla="*/ 2836203 w 4546203"/>
                <a:gd name="connsiteY290" fmla="*/ 4154220 h 5092591"/>
                <a:gd name="connsiteX291" fmla="*/ 2794817 w 4546203"/>
                <a:gd name="connsiteY291" fmla="*/ 4167751 h 5092591"/>
                <a:gd name="connsiteX292" fmla="*/ 2824265 w 4546203"/>
                <a:gd name="connsiteY292" fmla="*/ 4257688 h 5092591"/>
                <a:gd name="connsiteX293" fmla="*/ 2867244 w 4546203"/>
                <a:gd name="connsiteY293" fmla="*/ 4242168 h 5092591"/>
                <a:gd name="connsiteX294" fmla="*/ 2836203 w 4546203"/>
                <a:gd name="connsiteY294" fmla="*/ 4154220 h 5092591"/>
                <a:gd name="connsiteX295" fmla="*/ 2599820 w 4546203"/>
                <a:gd name="connsiteY295" fmla="*/ 4145864 h 5092591"/>
                <a:gd name="connsiteX296" fmla="*/ 2563209 w 4546203"/>
                <a:gd name="connsiteY296" fmla="*/ 4152629 h 5092591"/>
                <a:gd name="connsiteX297" fmla="*/ 2571168 w 4546203"/>
                <a:gd name="connsiteY297" fmla="*/ 4194016 h 5092591"/>
                <a:gd name="connsiteX298" fmla="*/ 2608575 w 4546203"/>
                <a:gd name="connsiteY298" fmla="*/ 4186454 h 5092591"/>
                <a:gd name="connsiteX299" fmla="*/ 2599820 w 4546203"/>
                <a:gd name="connsiteY299" fmla="*/ 4145864 h 5092591"/>
                <a:gd name="connsiteX300" fmla="*/ 1522962 w 4546203"/>
                <a:gd name="connsiteY300" fmla="*/ 4135915 h 5092591"/>
                <a:gd name="connsiteX301" fmla="*/ 1504258 w 4546203"/>
                <a:gd name="connsiteY301" fmla="*/ 4176506 h 5092591"/>
                <a:gd name="connsiteX302" fmla="*/ 1579471 w 4546203"/>
                <a:gd name="connsiteY302" fmla="*/ 4209934 h 5092591"/>
                <a:gd name="connsiteX303" fmla="*/ 1596981 w 4546203"/>
                <a:gd name="connsiteY303" fmla="*/ 4168547 h 5092591"/>
                <a:gd name="connsiteX304" fmla="*/ 1522962 w 4546203"/>
                <a:gd name="connsiteY304" fmla="*/ 4135915 h 5092591"/>
                <a:gd name="connsiteX305" fmla="*/ 2773725 w 4546203"/>
                <a:gd name="connsiteY305" fmla="*/ 4125568 h 5092591"/>
                <a:gd name="connsiteX306" fmla="*/ 2734328 w 4546203"/>
                <a:gd name="connsiteY306" fmla="*/ 4138700 h 5092591"/>
                <a:gd name="connsiteX307" fmla="*/ 2745073 w 4546203"/>
                <a:gd name="connsiteY307" fmla="*/ 4175312 h 5092591"/>
                <a:gd name="connsiteX308" fmla="*/ 2786062 w 4546203"/>
                <a:gd name="connsiteY308" fmla="*/ 4162976 h 5092591"/>
                <a:gd name="connsiteX309" fmla="*/ 2773725 w 4546203"/>
                <a:gd name="connsiteY309" fmla="*/ 4125568 h 5092591"/>
                <a:gd name="connsiteX310" fmla="*/ 1883507 w 4546203"/>
                <a:gd name="connsiteY310" fmla="*/ 4125170 h 5092591"/>
                <a:gd name="connsiteX311" fmla="*/ 1872762 w 4546203"/>
                <a:gd name="connsiteY311" fmla="*/ 4168945 h 5092591"/>
                <a:gd name="connsiteX312" fmla="*/ 1947577 w 4546203"/>
                <a:gd name="connsiteY312" fmla="*/ 4185659 h 5092591"/>
                <a:gd name="connsiteX313" fmla="*/ 1956332 w 4546203"/>
                <a:gd name="connsiteY313" fmla="*/ 4141088 h 5092591"/>
                <a:gd name="connsiteX314" fmla="*/ 1883507 w 4546203"/>
                <a:gd name="connsiteY314" fmla="*/ 4125170 h 5092591"/>
                <a:gd name="connsiteX315" fmla="*/ 1996525 w 4546203"/>
                <a:gd name="connsiteY315" fmla="*/ 4124374 h 5092591"/>
                <a:gd name="connsiteX316" fmla="*/ 1982199 w 4546203"/>
                <a:gd name="connsiteY316" fmla="*/ 4207546 h 5092591"/>
                <a:gd name="connsiteX317" fmla="*/ 2047463 w 4546203"/>
                <a:gd name="connsiteY317" fmla="*/ 4217097 h 5092591"/>
                <a:gd name="connsiteX318" fmla="*/ 2058605 w 4546203"/>
                <a:gd name="connsiteY318" fmla="*/ 4133527 h 5092591"/>
                <a:gd name="connsiteX319" fmla="*/ 1996525 w 4546203"/>
                <a:gd name="connsiteY319" fmla="*/ 4124374 h 5092591"/>
                <a:gd name="connsiteX320" fmla="*/ 1653888 w 4546203"/>
                <a:gd name="connsiteY320" fmla="*/ 4120792 h 5092591"/>
                <a:gd name="connsiteX321" fmla="*/ 1637572 w 4546203"/>
                <a:gd name="connsiteY321" fmla="*/ 4162976 h 5092591"/>
                <a:gd name="connsiteX322" fmla="*/ 1712785 w 4546203"/>
                <a:gd name="connsiteY322" fmla="*/ 4190036 h 5092591"/>
                <a:gd name="connsiteX323" fmla="*/ 1726713 w 4546203"/>
                <a:gd name="connsiteY323" fmla="*/ 4147455 h 5092591"/>
                <a:gd name="connsiteX324" fmla="*/ 1653888 w 4546203"/>
                <a:gd name="connsiteY324" fmla="*/ 4120792 h 5092591"/>
                <a:gd name="connsiteX325" fmla="*/ 2930518 w 4546203"/>
                <a:gd name="connsiteY325" fmla="*/ 4117609 h 5092591"/>
                <a:gd name="connsiteX326" fmla="*/ 2890325 w 4546203"/>
                <a:gd name="connsiteY326" fmla="*/ 4133925 h 5092591"/>
                <a:gd name="connsiteX327" fmla="*/ 2924549 w 4546203"/>
                <a:gd name="connsiteY327" fmla="*/ 4221872 h 5092591"/>
                <a:gd name="connsiteX328" fmla="*/ 2967130 w 4546203"/>
                <a:gd name="connsiteY328" fmla="*/ 4204362 h 5092591"/>
                <a:gd name="connsiteX329" fmla="*/ 2930518 w 4546203"/>
                <a:gd name="connsiteY329" fmla="*/ 4117609 h 5092591"/>
                <a:gd name="connsiteX330" fmla="*/ 2820683 w 4546203"/>
                <a:gd name="connsiteY330" fmla="*/ 4110446 h 5092591"/>
                <a:gd name="connsiteX331" fmla="*/ 2780888 w 4546203"/>
                <a:gd name="connsiteY331" fmla="*/ 4123976 h 5092591"/>
                <a:gd name="connsiteX332" fmla="*/ 2792827 w 4546203"/>
                <a:gd name="connsiteY332" fmla="*/ 4160588 h 5092591"/>
                <a:gd name="connsiteX333" fmla="*/ 2833418 w 4546203"/>
                <a:gd name="connsiteY333" fmla="*/ 4146261 h 5092591"/>
                <a:gd name="connsiteX334" fmla="*/ 2820683 w 4546203"/>
                <a:gd name="connsiteY334" fmla="*/ 4110446 h 5092591"/>
                <a:gd name="connsiteX335" fmla="*/ 2256786 w 4546203"/>
                <a:gd name="connsiteY335" fmla="*/ 4107660 h 5092591"/>
                <a:gd name="connsiteX336" fmla="*/ 2256786 w 4546203"/>
                <a:gd name="connsiteY336" fmla="*/ 4168547 h 5092591"/>
                <a:gd name="connsiteX337" fmla="*/ 2310111 w 4546203"/>
                <a:gd name="connsiteY337" fmla="*/ 4168547 h 5092591"/>
                <a:gd name="connsiteX338" fmla="*/ 2310111 w 4546203"/>
                <a:gd name="connsiteY338" fmla="*/ 4107660 h 5092591"/>
                <a:gd name="connsiteX339" fmla="*/ 2256786 w 4546203"/>
                <a:gd name="connsiteY339" fmla="*/ 4107660 h 5092591"/>
                <a:gd name="connsiteX340" fmla="*/ 2177593 w 4546203"/>
                <a:gd name="connsiteY340" fmla="*/ 4104079 h 5092591"/>
                <a:gd name="connsiteX341" fmla="*/ 2173613 w 4546203"/>
                <a:gd name="connsiteY341" fmla="*/ 4167751 h 5092591"/>
                <a:gd name="connsiteX342" fmla="*/ 2230123 w 4546203"/>
                <a:gd name="connsiteY342" fmla="*/ 4167751 h 5092591"/>
                <a:gd name="connsiteX343" fmla="*/ 2230123 w 4546203"/>
                <a:gd name="connsiteY343" fmla="*/ 4106466 h 5092591"/>
                <a:gd name="connsiteX344" fmla="*/ 2177593 w 4546203"/>
                <a:gd name="connsiteY344" fmla="*/ 4104079 h 5092591"/>
                <a:gd name="connsiteX345" fmla="*/ 2389701 w 4546203"/>
                <a:gd name="connsiteY345" fmla="*/ 4102089 h 5092591"/>
                <a:gd name="connsiteX346" fmla="*/ 2335580 w 4546203"/>
                <a:gd name="connsiteY346" fmla="*/ 4105671 h 5092591"/>
                <a:gd name="connsiteX347" fmla="*/ 2338764 w 4546203"/>
                <a:gd name="connsiteY347" fmla="*/ 4169343 h 5092591"/>
                <a:gd name="connsiteX348" fmla="*/ 2394875 w 4546203"/>
                <a:gd name="connsiteY348" fmla="*/ 4165363 h 5092591"/>
                <a:gd name="connsiteX349" fmla="*/ 2389701 w 4546203"/>
                <a:gd name="connsiteY349" fmla="*/ 4102089 h 5092591"/>
                <a:gd name="connsiteX350" fmla="*/ 2514260 w 4546203"/>
                <a:gd name="connsiteY350" fmla="*/ 4101293 h 5092591"/>
                <a:gd name="connsiteX351" fmla="*/ 2478843 w 4546203"/>
                <a:gd name="connsiteY351" fmla="*/ 4105671 h 5092591"/>
                <a:gd name="connsiteX352" fmla="*/ 2485210 w 4546203"/>
                <a:gd name="connsiteY352" fmla="*/ 4147455 h 5092591"/>
                <a:gd name="connsiteX353" fmla="*/ 2521025 w 4546203"/>
                <a:gd name="connsiteY353" fmla="*/ 4141486 h 5092591"/>
                <a:gd name="connsiteX354" fmla="*/ 2514260 w 4546203"/>
                <a:gd name="connsiteY354" fmla="*/ 4101293 h 5092591"/>
                <a:gd name="connsiteX355" fmla="*/ 1067705 w 4546203"/>
                <a:gd name="connsiteY355" fmla="*/ 4101293 h 5092591"/>
                <a:gd name="connsiteX356" fmla="*/ 1037859 w 4546203"/>
                <a:gd name="connsiteY356" fmla="*/ 4140292 h 5092591"/>
                <a:gd name="connsiteX357" fmla="*/ 1081235 w 4546203"/>
                <a:gd name="connsiteY357" fmla="*/ 4172128 h 5092591"/>
                <a:gd name="connsiteX358" fmla="*/ 1109888 w 4546203"/>
                <a:gd name="connsiteY358" fmla="*/ 4133129 h 5092591"/>
                <a:gd name="connsiteX359" fmla="*/ 1067705 w 4546203"/>
                <a:gd name="connsiteY359" fmla="*/ 4101293 h 5092591"/>
                <a:gd name="connsiteX360" fmla="*/ 2975885 w 4546203"/>
                <a:gd name="connsiteY360" fmla="*/ 4097711 h 5092591"/>
                <a:gd name="connsiteX361" fmla="*/ 2936487 w 4546203"/>
                <a:gd name="connsiteY361" fmla="*/ 4115619 h 5092591"/>
                <a:gd name="connsiteX362" fmla="*/ 2973497 w 4546203"/>
                <a:gd name="connsiteY362" fmla="*/ 4201975 h 5092591"/>
                <a:gd name="connsiteX363" fmla="*/ 3015282 w 4546203"/>
                <a:gd name="connsiteY363" fmla="*/ 4183271 h 5092591"/>
                <a:gd name="connsiteX364" fmla="*/ 2975885 w 4546203"/>
                <a:gd name="connsiteY364" fmla="*/ 4097711 h 5092591"/>
                <a:gd name="connsiteX365" fmla="*/ 1779243 w 4546203"/>
                <a:gd name="connsiteY365" fmla="*/ 4096120 h 5092591"/>
                <a:gd name="connsiteX366" fmla="*/ 1766111 w 4546203"/>
                <a:gd name="connsiteY366" fmla="*/ 4139099 h 5092591"/>
                <a:gd name="connsiteX367" fmla="*/ 1839732 w 4546203"/>
                <a:gd name="connsiteY367" fmla="*/ 4159792 h 5092591"/>
                <a:gd name="connsiteX368" fmla="*/ 1850875 w 4546203"/>
                <a:gd name="connsiteY368" fmla="*/ 4116415 h 5092591"/>
                <a:gd name="connsiteX369" fmla="*/ 1779243 w 4546203"/>
                <a:gd name="connsiteY369" fmla="*/ 4096120 h 5092591"/>
                <a:gd name="connsiteX370" fmla="*/ 2866050 w 4546203"/>
                <a:gd name="connsiteY370" fmla="*/ 4093334 h 5092591"/>
                <a:gd name="connsiteX371" fmla="*/ 2827448 w 4546203"/>
                <a:gd name="connsiteY371" fmla="*/ 4108058 h 5092591"/>
                <a:gd name="connsiteX372" fmla="*/ 2840581 w 4546203"/>
                <a:gd name="connsiteY372" fmla="*/ 4144272 h 5092591"/>
                <a:gd name="connsiteX373" fmla="*/ 2880774 w 4546203"/>
                <a:gd name="connsiteY373" fmla="*/ 4128354 h 5092591"/>
                <a:gd name="connsiteX374" fmla="*/ 2866050 w 4546203"/>
                <a:gd name="connsiteY374" fmla="*/ 4093334 h 5092591"/>
                <a:gd name="connsiteX375" fmla="*/ 3548537 w 4546203"/>
                <a:gd name="connsiteY375" fmla="*/ 4083783 h 5092591"/>
                <a:gd name="connsiteX376" fmla="*/ 3509538 w 4546203"/>
                <a:gd name="connsiteY376" fmla="*/ 4115619 h 5092591"/>
                <a:gd name="connsiteX377" fmla="*/ 3533017 w 4546203"/>
                <a:gd name="connsiteY377" fmla="*/ 4145068 h 5092591"/>
                <a:gd name="connsiteX378" fmla="*/ 3572813 w 4546203"/>
                <a:gd name="connsiteY378" fmla="*/ 4112436 h 5092591"/>
                <a:gd name="connsiteX379" fmla="*/ 3548537 w 4546203"/>
                <a:gd name="connsiteY379" fmla="*/ 4083783 h 5092591"/>
                <a:gd name="connsiteX380" fmla="*/ 1550819 w 4546203"/>
                <a:gd name="connsiteY380" fmla="*/ 4077018 h 5092591"/>
                <a:gd name="connsiteX381" fmla="*/ 1531717 w 4546203"/>
                <a:gd name="connsiteY381" fmla="*/ 4117211 h 5092591"/>
                <a:gd name="connsiteX382" fmla="*/ 1604542 w 4546203"/>
                <a:gd name="connsiteY382" fmla="*/ 4149843 h 5092591"/>
                <a:gd name="connsiteX383" fmla="*/ 1622052 w 4546203"/>
                <a:gd name="connsiteY383" fmla="*/ 4108058 h 5092591"/>
                <a:gd name="connsiteX384" fmla="*/ 1550819 w 4546203"/>
                <a:gd name="connsiteY384" fmla="*/ 4077018 h 5092591"/>
                <a:gd name="connsiteX385" fmla="*/ 2911814 w 4546203"/>
                <a:gd name="connsiteY385" fmla="*/ 4075028 h 5092591"/>
                <a:gd name="connsiteX386" fmla="*/ 2873213 w 4546203"/>
                <a:gd name="connsiteY386" fmla="*/ 4090946 h 5092591"/>
                <a:gd name="connsiteX387" fmla="*/ 2887539 w 4546203"/>
                <a:gd name="connsiteY387" fmla="*/ 4127160 h 5092591"/>
                <a:gd name="connsiteX388" fmla="*/ 2926936 w 4546203"/>
                <a:gd name="connsiteY388" fmla="*/ 4110446 h 5092591"/>
                <a:gd name="connsiteX389" fmla="*/ 2911814 w 4546203"/>
                <a:gd name="connsiteY389" fmla="*/ 4075028 h 5092591"/>
                <a:gd name="connsiteX390" fmla="*/ 2757409 w 4546203"/>
                <a:gd name="connsiteY390" fmla="*/ 4073038 h 5092591"/>
                <a:gd name="connsiteX391" fmla="*/ 2718808 w 4546203"/>
                <a:gd name="connsiteY391" fmla="*/ 4084977 h 5092591"/>
                <a:gd name="connsiteX392" fmla="*/ 2729155 w 4546203"/>
                <a:gd name="connsiteY392" fmla="*/ 4119997 h 5092591"/>
                <a:gd name="connsiteX393" fmla="*/ 2768552 w 4546203"/>
                <a:gd name="connsiteY393" fmla="*/ 4108058 h 5092591"/>
                <a:gd name="connsiteX394" fmla="*/ 2757409 w 4546203"/>
                <a:gd name="connsiteY394" fmla="*/ 4073038 h 5092591"/>
                <a:gd name="connsiteX395" fmla="*/ 2801980 w 4546203"/>
                <a:gd name="connsiteY395" fmla="*/ 4057916 h 5092591"/>
                <a:gd name="connsiteX396" fmla="*/ 2763776 w 4546203"/>
                <a:gd name="connsiteY396" fmla="*/ 4071447 h 5092591"/>
                <a:gd name="connsiteX397" fmla="*/ 2775715 w 4546203"/>
                <a:gd name="connsiteY397" fmla="*/ 4106068 h 5092591"/>
                <a:gd name="connsiteX398" fmla="*/ 2814316 w 4546203"/>
                <a:gd name="connsiteY398" fmla="*/ 4092538 h 5092591"/>
                <a:gd name="connsiteX399" fmla="*/ 2801980 w 4546203"/>
                <a:gd name="connsiteY399" fmla="*/ 4057916 h 5092591"/>
                <a:gd name="connsiteX400" fmla="*/ 2956783 w 4546203"/>
                <a:gd name="connsiteY400" fmla="*/ 4055528 h 5092591"/>
                <a:gd name="connsiteX401" fmla="*/ 2918580 w 4546203"/>
                <a:gd name="connsiteY401" fmla="*/ 4072640 h 5092591"/>
                <a:gd name="connsiteX402" fmla="*/ 2934100 w 4546203"/>
                <a:gd name="connsiteY402" fmla="*/ 4107660 h 5092591"/>
                <a:gd name="connsiteX403" fmla="*/ 2973497 w 4546203"/>
                <a:gd name="connsiteY403" fmla="*/ 4090548 h 5092591"/>
                <a:gd name="connsiteX404" fmla="*/ 2956783 w 4546203"/>
                <a:gd name="connsiteY404" fmla="*/ 4055528 h 5092591"/>
                <a:gd name="connsiteX405" fmla="*/ 1008410 w 4546203"/>
                <a:gd name="connsiteY405" fmla="*/ 4053539 h 5092591"/>
                <a:gd name="connsiteX406" fmla="*/ 977370 w 4546203"/>
                <a:gd name="connsiteY406" fmla="*/ 4091344 h 5092591"/>
                <a:gd name="connsiteX407" fmla="*/ 1019155 w 4546203"/>
                <a:gd name="connsiteY407" fmla="*/ 4125170 h 5092591"/>
                <a:gd name="connsiteX408" fmla="*/ 1049399 w 4546203"/>
                <a:gd name="connsiteY408" fmla="*/ 4086966 h 5092591"/>
                <a:gd name="connsiteX409" fmla="*/ 1008410 w 4546203"/>
                <a:gd name="connsiteY409" fmla="*/ 4053539 h 5092591"/>
                <a:gd name="connsiteX410" fmla="*/ 1111082 w 4546203"/>
                <a:gd name="connsiteY410" fmla="*/ 4045182 h 5092591"/>
                <a:gd name="connsiteX411" fmla="*/ 1081235 w 4546203"/>
                <a:gd name="connsiteY411" fmla="*/ 4084181 h 5092591"/>
                <a:gd name="connsiteX412" fmla="*/ 1123020 w 4546203"/>
                <a:gd name="connsiteY412" fmla="*/ 4115221 h 5092591"/>
                <a:gd name="connsiteX413" fmla="*/ 1151673 w 4546203"/>
                <a:gd name="connsiteY413" fmla="*/ 4075824 h 5092591"/>
                <a:gd name="connsiteX414" fmla="*/ 1111082 w 4546203"/>
                <a:gd name="connsiteY414" fmla="*/ 4045182 h 5092591"/>
                <a:gd name="connsiteX415" fmla="*/ 2846152 w 4546203"/>
                <a:gd name="connsiteY415" fmla="*/ 4041600 h 5092591"/>
                <a:gd name="connsiteX416" fmla="*/ 2808745 w 4546203"/>
                <a:gd name="connsiteY416" fmla="*/ 4056722 h 5092591"/>
                <a:gd name="connsiteX417" fmla="*/ 2821081 w 4546203"/>
                <a:gd name="connsiteY417" fmla="*/ 4090946 h 5092591"/>
                <a:gd name="connsiteX418" fmla="*/ 2860081 w 4546203"/>
                <a:gd name="connsiteY418" fmla="*/ 4076222 h 5092591"/>
                <a:gd name="connsiteX419" fmla="*/ 2846152 w 4546203"/>
                <a:gd name="connsiteY419" fmla="*/ 4041600 h 5092591"/>
                <a:gd name="connsiteX420" fmla="*/ 3512722 w 4546203"/>
                <a:gd name="connsiteY420" fmla="*/ 4040008 h 5092591"/>
                <a:gd name="connsiteX421" fmla="*/ 3474518 w 4546203"/>
                <a:gd name="connsiteY421" fmla="*/ 4071447 h 5092591"/>
                <a:gd name="connsiteX422" fmla="*/ 3495610 w 4546203"/>
                <a:gd name="connsiteY422" fmla="*/ 4097314 h 5092591"/>
                <a:gd name="connsiteX423" fmla="*/ 3534211 w 4546203"/>
                <a:gd name="connsiteY423" fmla="*/ 4065875 h 5092591"/>
                <a:gd name="connsiteX424" fmla="*/ 3512722 w 4546203"/>
                <a:gd name="connsiteY424" fmla="*/ 4040008 h 5092591"/>
                <a:gd name="connsiteX425" fmla="*/ 2889927 w 4546203"/>
                <a:gd name="connsiteY425" fmla="*/ 4024090 h 5092591"/>
                <a:gd name="connsiteX426" fmla="*/ 2852917 w 4546203"/>
                <a:gd name="connsiteY426" fmla="*/ 4039610 h 5092591"/>
                <a:gd name="connsiteX427" fmla="*/ 2866448 w 4546203"/>
                <a:gd name="connsiteY427" fmla="*/ 4073834 h 5092591"/>
                <a:gd name="connsiteX428" fmla="*/ 2904651 w 4546203"/>
                <a:gd name="connsiteY428" fmla="*/ 4057518 h 5092591"/>
                <a:gd name="connsiteX429" fmla="*/ 2889927 w 4546203"/>
                <a:gd name="connsiteY429" fmla="*/ 4024090 h 5092591"/>
                <a:gd name="connsiteX430" fmla="*/ 2629667 w 4546203"/>
                <a:gd name="connsiteY430" fmla="*/ 4019713 h 5092591"/>
                <a:gd name="connsiteX431" fmla="*/ 2595841 w 4546203"/>
                <a:gd name="connsiteY431" fmla="*/ 4027672 h 5092591"/>
                <a:gd name="connsiteX432" fmla="*/ 2605391 w 4546203"/>
                <a:gd name="connsiteY432" fmla="*/ 4067865 h 5092591"/>
                <a:gd name="connsiteX433" fmla="*/ 2639615 w 4546203"/>
                <a:gd name="connsiteY433" fmla="*/ 4060304 h 5092591"/>
                <a:gd name="connsiteX434" fmla="*/ 2629667 w 4546203"/>
                <a:gd name="connsiteY434" fmla="*/ 4019713 h 5092591"/>
                <a:gd name="connsiteX435" fmla="*/ 2183562 w 4546203"/>
                <a:gd name="connsiteY435" fmla="*/ 4012152 h 5092591"/>
                <a:gd name="connsiteX436" fmla="*/ 2179583 w 4546203"/>
                <a:gd name="connsiteY436" fmla="*/ 4075426 h 5092591"/>
                <a:gd name="connsiteX437" fmla="*/ 2232908 w 4546203"/>
                <a:gd name="connsiteY437" fmla="*/ 4078212 h 5092591"/>
                <a:gd name="connsiteX438" fmla="*/ 2232908 w 4546203"/>
                <a:gd name="connsiteY438" fmla="*/ 4014539 h 5092591"/>
                <a:gd name="connsiteX439" fmla="*/ 2183562 w 4546203"/>
                <a:gd name="connsiteY439" fmla="*/ 4012152 h 5092591"/>
                <a:gd name="connsiteX440" fmla="*/ 2382538 w 4546203"/>
                <a:gd name="connsiteY440" fmla="*/ 4010162 h 5092591"/>
                <a:gd name="connsiteX441" fmla="*/ 2334386 w 4546203"/>
                <a:gd name="connsiteY441" fmla="*/ 4013346 h 5092591"/>
                <a:gd name="connsiteX442" fmla="*/ 2334386 w 4546203"/>
                <a:gd name="connsiteY442" fmla="*/ 4076620 h 5092591"/>
                <a:gd name="connsiteX443" fmla="*/ 2387712 w 4546203"/>
                <a:gd name="connsiteY443" fmla="*/ 4073834 h 5092591"/>
                <a:gd name="connsiteX444" fmla="*/ 2382538 w 4546203"/>
                <a:gd name="connsiteY444" fmla="*/ 4010162 h 5092591"/>
                <a:gd name="connsiteX445" fmla="*/ 2109145 w 4546203"/>
                <a:gd name="connsiteY445" fmla="*/ 4005387 h 5092591"/>
                <a:gd name="connsiteX446" fmla="*/ 2102380 w 4546203"/>
                <a:gd name="connsiteY446" fmla="*/ 4068661 h 5092591"/>
                <a:gd name="connsiteX447" fmla="*/ 2155308 w 4546203"/>
                <a:gd name="connsiteY447" fmla="*/ 4073436 h 5092591"/>
                <a:gd name="connsiteX448" fmla="*/ 2159685 w 4546203"/>
                <a:gd name="connsiteY448" fmla="*/ 4010162 h 5092591"/>
                <a:gd name="connsiteX449" fmla="*/ 2109145 w 4546203"/>
                <a:gd name="connsiteY449" fmla="*/ 4005387 h 5092591"/>
                <a:gd name="connsiteX450" fmla="*/ 2933702 w 4546203"/>
                <a:gd name="connsiteY450" fmla="*/ 4004988 h 5092591"/>
                <a:gd name="connsiteX451" fmla="*/ 2897090 w 4546203"/>
                <a:gd name="connsiteY451" fmla="*/ 4021305 h 5092591"/>
                <a:gd name="connsiteX452" fmla="*/ 2912212 w 4546203"/>
                <a:gd name="connsiteY452" fmla="*/ 4055528 h 5092591"/>
                <a:gd name="connsiteX453" fmla="*/ 2949620 w 4546203"/>
                <a:gd name="connsiteY453" fmla="*/ 4037621 h 5092591"/>
                <a:gd name="connsiteX454" fmla="*/ 2933702 w 4546203"/>
                <a:gd name="connsiteY454" fmla="*/ 4004988 h 5092591"/>
                <a:gd name="connsiteX455" fmla="*/ 951503 w 4546203"/>
                <a:gd name="connsiteY455" fmla="*/ 4003397 h 5092591"/>
                <a:gd name="connsiteX456" fmla="*/ 918473 w 4546203"/>
                <a:gd name="connsiteY456" fmla="*/ 4039610 h 5092591"/>
                <a:gd name="connsiteX457" fmla="*/ 959064 w 4546203"/>
                <a:gd name="connsiteY457" fmla="*/ 4075426 h 5092591"/>
                <a:gd name="connsiteX458" fmla="*/ 990900 w 4546203"/>
                <a:gd name="connsiteY458" fmla="*/ 4037621 h 5092591"/>
                <a:gd name="connsiteX459" fmla="*/ 951503 w 4546203"/>
                <a:gd name="connsiteY459" fmla="*/ 4003397 h 5092591"/>
                <a:gd name="connsiteX460" fmla="*/ 1701643 w 4546203"/>
                <a:gd name="connsiteY460" fmla="*/ 3999815 h 5092591"/>
                <a:gd name="connsiteX461" fmla="*/ 1685724 w 4546203"/>
                <a:gd name="connsiteY461" fmla="*/ 4041600 h 5092591"/>
                <a:gd name="connsiteX462" fmla="*/ 1754570 w 4546203"/>
                <a:gd name="connsiteY462" fmla="*/ 4066671 h 5092591"/>
                <a:gd name="connsiteX463" fmla="*/ 1768896 w 4546203"/>
                <a:gd name="connsiteY463" fmla="*/ 4024090 h 5092591"/>
                <a:gd name="connsiteX464" fmla="*/ 1701643 w 4546203"/>
                <a:gd name="connsiteY464" fmla="*/ 3999815 h 5092591"/>
                <a:gd name="connsiteX465" fmla="*/ 1054175 w 4546203"/>
                <a:gd name="connsiteY465" fmla="*/ 3999019 h 5092591"/>
                <a:gd name="connsiteX466" fmla="*/ 1022737 w 4546203"/>
                <a:gd name="connsiteY466" fmla="*/ 4036825 h 5092591"/>
                <a:gd name="connsiteX467" fmla="*/ 1062930 w 4546203"/>
                <a:gd name="connsiteY467" fmla="*/ 4069457 h 5092591"/>
                <a:gd name="connsiteX468" fmla="*/ 1093572 w 4546203"/>
                <a:gd name="connsiteY468" fmla="*/ 4031253 h 5092591"/>
                <a:gd name="connsiteX469" fmla="*/ 1054175 w 4546203"/>
                <a:gd name="connsiteY469" fmla="*/ 3999019 h 5092591"/>
                <a:gd name="connsiteX470" fmla="*/ 1914149 w 4546203"/>
                <a:gd name="connsiteY470" fmla="*/ 3997825 h 5092591"/>
                <a:gd name="connsiteX471" fmla="*/ 1903404 w 4546203"/>
                <a:gd name="connsiteY471" fmla="*/ 4041998 h 5092591"/>
                <a:gd name="connsiteX472" fmla="*/ 1972648 w 4546203"/>
                <a:gd name="connsiteY472" fmla="*/ 4056722 h 5092591"/>
                <a:gd name="connsiteX473" fmla="*/ 1980607 w 4546203"/>
                <a:gd name="connsiteY473" fmla="*/ 4012550 h 5092591"/>
                <a:gd name="connsiteX474" fmla="*/ 1914149 w 4546203"/>
                <a:gd name="connsiteY474" fmla="*/ 3997825 h 5092591"/>
                <a:gd name="connsiteX475" fmla="*/ 2515056 w 4546203"/>
                <a:gd name="connsiteY475" fmla="*/ 3993846 h 5092591"/>
                <a:gd name="connsiteX476" fmla="*/ 2482026 w 4546203"/>
                <a:gd name="connsiteY476" fmla="*/ 3999417 h 5092591"/>
                <a:gd name="connsiteX477" fmla="*/ 2487996 w 4546203"/>
                <a:gd name="connsiteY477" fmla="*/ 4040008 h 5092591"/>
                <a:gd name="connsiteX478" fmla="*/ 2521821 w 4546203"/>
                <a:gd name="connsiteY478" fmla="*/ 4035233 h 5092591"/>
                <a:gd name="connsiteX479" fmla="*/ 2515056 w 4546203"/>
                <a:gd name="connsiteY479" fmla="*/ 3993846 h 5092591"/>
                <a:gd name="connsiteX480" fmla="*/ 1266681 w 4546203"/>
                <a:gd name="connsiteY480" fmla="*/ 3993050 h 5092591"/>
                <a:gd name="connsiteX481" fmla="*/ 1253947 w 4546203"/>
                <a:gd name="connsiteY481" fmla="*/ 4010958 h 5092591"/>
                <a:gd name="connsiteX482" fmla="*/ 1340302 w 4546203"/>
                <a:gd name="connsiteY482" fmla="*/ 4067069 h 5092591"/>
                <a:gd name="connsiteX483" fmla="*/ 1350251 w 4546203"/>
                <a:gd name="connsiteY483" fmla="*/ 4047569 h 5092591"/>
                <a:gd name="connsiteX484" fmla="*/ 1266681 w 4546203"/>
                <a:gd name="connsiteY484" fmla="*/ 3993050 h 5092591"/>
                <a:gd name="connsiteX485" fmla="*/ 3163718 w 4546203"/>
                <a:gd name="connsiteY485" fmla="*/ 3989866 h 5092591"/>
                <a:gd name="connsiteX486" fmla="*/ 3135861 w 4546203"/>
                <a:gd name="connsiteY486" fmla="*/ 4006978 h 5092591"/>
                <a:gd name="connsiteX487" fmla="*/ 3154565 w 4546203"/>
                <a:gd name="connsiteY487" fmla="*/ 4038019 h 5092591"/>
                <a:gd name="connsiteX488" fmla="*/ 3183218 w 4546203"/>
                <a:gd name="connsiteY488" fmla="*/ 4020509 h 5092591"/>
                <a:gd name="connsiteX489" fmla="*/ 3163718 w 4546203"/>
                <a:gd name="connsiteY489" fmla="*/ 3989866 h 5092591"/>
                <a:gd name="connsiteX490" fmla="*/ 1154459 w 4546203"/>
                <a:gd name="connsiteY490" fmla="*/ 3989070 h 5092591"/>
                <a:gd name="connsiteX491" fmla="*/ 1125010 w 4546203"/>
                <a:gd name="connsiteY491" fmla="*/ 4027672 h 5092591"/>
                <a:gd name="connsiteX492" fmla="*/ 1164805 w 4546203"/>
                <a:gd name="connsiteY492" fmla="*/ 4057518 h 5092591"/>
                <a:gd name="connsiteX493" fmla="*/ 1193458 w 4546203"/>
                <a:gd name="connsiteY493" fmla="*/ 4018519 h 5092591"/>
                <a:gd name="connsiteX494" fmla="*/ 1154459 w 4546203"/>
                <a:gd name="connsiteY494" fmla="*/ 3989070 h 5092591"/>
                <a:gd name="connsiteX495" fmla="*/ 2726369 w 4546203"/>
                <a:gd name="connsiteY495" fmla="*/ 3975938 h 5092591"/>
                <a:gd name="connsiteX496" fmla="*/ 2690155 w 4546203"/>
                <a:gd name="connsiteY496" fmla="*/ 3987479 h 5092591"/>
                <a:gd name="connsiteX497" fmla="*/ 2716818 w 4546203"/>
                <a:gd name="connsiteY497" fmla="*/ 4077416 h 5092591"/>
                <a:gd name="connsiteX498" fmla="*/ 2755419 w 4546203"/>
                <a:gd name="connsiteY498" fmla="*/ 4065875 h 5092591"/>
                <a:gd name="connsiteX499" fmla="*/ 2726369 w 4546203"/>
                <a:gd name="connsiteY499" fmla="*/ 3975938 h 5092591"/>
                <a:gd name="connsiteX500" fmla="*/ 1818640 w 4546203"/>
                <a:gd name="connsiteY500" fmla="*/ 3971561 h 5092591"/>
                <a:gd name="connsiteX501" fmla="*/ 1805508 w 4546203"/>
                <a:gd name="connsiteY501" fmla="*/ 4014142 h 5092591"/>
                <a:gd name="connsiteX502" fmla="*/ 1873160 w 4546203"/>
                <a:gd name="connsiteY502" fmla="*/ 4033641 h 5092591"/>
                <a:gd name="connsiteX503" fmla="*/ 1884700 w 4546203"/>
                <a:gd name="connsiteY503" fmla="*/ 3990264 h 5092591"/>
                <a:gd name="connsiteX504" fmla="*/ 1818640 w 4546203"/>
                <a:gd name="connsiteY504" fmla="*/ 3971561 h 5092591"/>
                <a:gd name="connsiteX505" fmla="*/ 3108801 w 4546203"/>
                <a:gd name="connsiteY505" fmla="*/ 3966387 h 5092591"/>
                <a:gd name="connsiteX506" fmla="*/ 3081342 w 4546203"/>
                <a:gd name="connsiteY506" fmla="*/ 3983101 h 5092591"/>
                <a:gd name="connsiteX507" fmla="*/ 3099648 w 4546203"/>
                <a:gd name="connsiteY507" fmla="*/ 4014142 h 5092591"/>
                <a:gd name="connsiteX508" fmla="*/ 3127106 w 4546203"/>
                <a:gd name="connsiteY508" fmla="*/ 3997825 h 5092591"/>
                <a:gd name="connsiteX509" fmla="*/ 3108801 w 4546203"/>
                <a:gd name="connsiteY509" fmla="*/ 3966387 h 5092591"/>
                <a:gd name="connsiteX510" fmla="*/ 2768154 w 4546203"/>
                <a:gd name="connsiteY510" fmla="*/ 3961612 h 5092591"/>
                <a:gd name="connsiteX511" fmla="*/ 2732338 w 4546203"/>
                <a:gd name="connsiteY511" fmla="*/ 3973948 h 5092591"/>
                <a:gd name="connsiteX512" fmla="*/ 2761389 w 4546203"/>
                <a:gd name="connsiteY512" fmla="*/ 4063487 h 5092591"/>
                <a:gd name="connsiteX513" fmla="*/ 2799592 w 4546203"/>
                <a:gd name="connsiteY513" fmla="*/ 4050753 h 5092591"/>
                <a:gd name="connsiteX514" fmla="*/ 2768154 w 4546203"/>
                <a:gd name="connsiteY514" fmla="*/ 3961612 h 5092591"/>
                <a:gd name="connsiteX515" fmla="*/ 1606532 w 4546203"/>
                <a:gd name="connsiteY515" fmla="*/ 3958428 h 5092591"/>
                <a:gd name="connsiteX516" fmla="*/ 1587430 w 4546203"/>
                <a:gd name="connsiteY516" fmla="*/ 3999019 h 5092591"/>
                <a:gd name="connsiteX517" fmla="*/ 1654684 w 4546203"/>
                <a:gd name="connsiteY517" fmla="*/ 4028866 h 5092591"/>
                <a:gd name="connsiteX518" fmla="*/ 1672194 w 4546203"/>
                <a:gd name="connsiteY518" fmla="*/ 3987479 h 5092591"/>
                <a:gd name="connsiteX519" fmla="*/ 1606532 w 4546203"/>
                <a:gd name="connsiteY519" fmla="*/ 3958428 h 5092591"/>
                <a:gd name="connsiteX520" fmla="*/ 897780 w 4546203"/>
                <a:gd name="connsiteY520" fmla="*/ 3953653 h 5092591"/>
                <a:gd name="connsiteX521" fmla="*/ 861566 w 4546203"/>
                <a:gd name="connsiteY521" fmla="*/ 3986683 h 5092591"/>
                <a:gd name="connsiteX522" fmla="*/ 900565 w 4546203"/>
                <a:gd name="connsiteY522" fmla="*/ 4022896 h 5092591"/>
                <a:gd name="connsiteX523" fmla="*/ 933595 w 4546203"/>
                <a:gd name="connsiteY523" fmla="*/ 3987479 h 5092591"/>
                <a:gd name="connsiteX524" fmla="*/ 897780 w 4546203"/>
                <a:gd name="connsiteY524" fmla="*/ 3953653 h 5092591"/>
                <a:gd name="connsiteX525" fmla="*/ 998859 w 4546203"/>
                <a:gd name="connsiteY525" fmla="*/ 3950867 h 5092591"/>
                <a:gd name="connsiteX526" fmla="*/ 966227 w 4546203"/>
                <a:gd name="connsiteY526" fmla="*/ 3987479 h 5092591"/>
                <a:gd name="connsiteX527" fmla="*/ 1004829 w 4546203"/>
                <a:gd name="connsiteY527" fmla="*/ 4021703 h 5092591"/>
                <a:gd name="connsiteX528" fmla="*/ 1037063 w 4546203"/>
                <a:gd name="connsiteY528" fmla="*/ 3984693 h 5092591"/>
                <a:gd name="connsiteX529" fmla="*/ 998859 w 4546203"/>
                <a:gd name="connsiteY529" fmla="*/ 3950867 h 5092591"/>
                <a:gd name="connsiteX530" fmla="*/ 1099541 w 4546203"/>
                <a:gd name="connsiteY530" fmla="*/ 3944898 h 5092591"/>
                <a:gd name="connsiteX531" fmla="*/ 1068103 w 4546203"/>
                <a:gd name="connsiteY531" fmla="*/ 3982305 h 5092591"/>
                <a:gd name="connsiteX532" fmla="*/ 1107102 w 4546203"/>
                <a:gd name="connsiteY532" fmla="*/ 4013743 h 5092591"/>
                <a:gd name="connsiteX533" fmla="*/ 1137347 w 4546203"/>
                <a:gd name="connsiteY533" fmla="*/ 3975540 h 5092591"/>
                <a:gd name="connsiteX534" fmla="*/ 1099541 w 4546203"/>
                <a:gd name="connsiteY534" fmla="*/ 3944898 h 5092591"/>
                <a:gd name="connsiteX535" fmla="*/ 3234553 w 4546203"/>
                <a:gd name="connsiteY535" fmla="*/ 3943704 h 5092591"/>
                <a:gd name="connsiteX536" fmla="*/ 3207493 w 4546203"/>
                <a:gd name="connsiteY536" fmla="*/ 3962010 h 5092591"/>
                <a:gd name="connsiteX537" fmla="*/ 3227788 w 4546203"/>
                <a:gd name="connsiteY537" fmla="*/ 3992652 h 5092591"/>
                <a:gd name="connsiteX538" fmla="*/ 3254849 w 4546203"/>
                <a:gd name="connsiteY538" fmla="*/ 3971959 h 5092591"/>
                <a:gd name="connsiteX539" fmla="*/ 3234553 w 4546203"/>
                <a:gd name="connsiteY539" fmla="*/ 3943704 h 5092591"/>
                <a:gd name="connsiteX540" fmla="*/ 2712441 w 4546203"/>
                <a:gd name="connsiteY540" fmla="*/ 3932959 h 5092591"/>
                <a:gd name="connsiteX541" fmla="*/ 2677819 w 4546203"/>
                <a:gd name="connsiteY541" fmla="*/ 3943704 h 5092591"/>
                <a:gd name="connsiteX542" fmla="*/ 2688165 w 4546203"/>
                <a:gd name="connsiteY542" fmla="*/ 3979122 h 5092591"/>
                <a:gd name="connsiteX543" fmla="*/ 2723981 w 4546203"/>
                <a:gd name="connsiteY543" fmla="*/ 3967979 h 5092591"/>
                <a:gd name="connsiteX544" fmla="*/ 2712441 w 4546203"/>
                <a:gd name="connsiteY544" fmla="*/ 3932959 h 5092591"/>
                <a:gd name="connsiteX545" fmla="*/ 1197835 w 4546203"/>
                <a:gd name="connsiteY545" fmla="*/ 3932561 h 5092591"/>
                <a:gd name="connsiteX546" fmla="*/ 1168387 w 4546203"/>
                <a:gd name="connsiteY546" fmla="*/ 3971561 h 5092591"/>
                <a:gd name="connsiteX547" fmla="*/ 1206590 w 4546203"/>
                <a:gd name="connsiteY547" fmla="*/ 4000611 h 5092591"/>
                <a:gd name="connsiteX548" fmla="*/ 1235243 w 4546203"/>
                <a:gd name="connsiteY548" fmla="*/ 3960816 h 5092591"/>
                <a:gd name="connsiteX549" fmla="*/ 1197835 w 4546203"/>
                <a:gd name="connsiteY549" fmla="*/ 3932561 h 5092591"/>
                <a:gd name="connsiteX550" fmla="*/ 2850928 w 4546203"/>
                <a:gd name="connsiteY550" fmla="*/ 3929378 h 5092591"/>
                <a:gd name="connsiteX551" fmla="*/ 2815908 w 4546203"/>
                <a:gd name="connsiteY551" fmla="*/ 3944500 h 5092591"/>
                <a:gd name="connsiteX552" fmla="*/ 2850132 w 4546203"/>
                <a:gd name="connsiteY552" fmla="*/ 4032049 h 5092591"/>
                <a:gd name="connsiteX553" fmla="*/ 2887539 w 4546203"/>
                <a:gd name="connsiteY553" fmla="*/ 4016131 h 5092591"/>
                <a:gd name="connsiteX554" fmla="*/ 2850928 w 4546203"/>
                <a:gd name="connsiteY554" fmla="*/ 3929378 h 5092591"/>
                <a:gd name="connsiteX555" fmla="*/ 3171677 w 4546203"/>
                <a:gd name="connsiteY555" fmla="*/ 3928184 h 5092591"/>
                <a:gd name="connsiteX556" fmla="*/ 3145014 w 4546203"/>
                <a:gd name="connsiteY556" fmla="*/ 3945296 h 5092591"/>
                <a:gd name="connsiteX557" fmla="*/ 3164514 w 4546203"/>
                <a:gd name="connsiteY557" fmla="*/ 3975938 h 5092591"/>
                <a:gd name="connsiteX558" fmla="*/ 3191973 w 4546203"/>
                <a:gd name="connsiteY558" fmla="*/ 3958030 h 5092591"/>
                <a:gd name="connsiteX559" fmla="*/ 3171677 w 4546203"/>
                <a:gd name="connsiteY559" fmla="*/ 3928184 h 5092591"/>
                <a:gd name="connsiteX560" fmla="*/ 3480488 w 4546203"/>
                <a:gd name="connsiteY560" fmla="*/ 3921817 h 5092591"/>
                <a:gd name="connsiteX561" fmla="*/ 3445468 w 4546203"/>
                <a:gd name="connsiteY561" fmla="*/ 3952061 h 5092591"/>
                <a:gd name="connsiteX562" fmla="*/ 3468151 w 4546203"/>
                <a:gd name="connsiteY562" fmla="*/ 3979520 h 5092591"/>
                <a:gd name="connsiteX563" fmla="*/ 3504365 w 4546203"/>
                <a:gd name="connsiteY563" fmla="*/ 3948877 h 5092591"/>
                <a:gd name="connsiteX564" fmla="*/ 3480488 w 4546203"/>
                <a:gd name="connsiteY564" fmla="*/ 3921817 h 5092591"/>
                <a:gd name="connsiteX565" fmla="*/ 3055873 w 4546203"/>
                <a:gd name="connsiteY565" fmla="*/ 3919827 h 5092591"/>
                <a:gd name="connsiteX566" fmla="*/ 3029210 w 4546203"/>
                <a:gd name="connsiteY566" fmla="*/ 3934551 h 5092591"/>
                <a:gd name="connsiteX567" fmla="*/ 3047516 w 4546203"/>
                <a:gd name="connsiteY567" fmla="*/ 3966387 h 5092591"/>
                <a:gd name="connsiteX568" fmla="*/ 3074179 w 4546203"/>
                <a:gd name="connsiteY568" fmla="*/ 3950469 h 5092591"/>
                <a:gd name="connsiteX569" fmla="*/ 3055873 w 4546203"/>
                <a:gd name="connsiteY569" fmla="*/ 3919827 h 5092591"/>
                <a:gd name="connsiteX570" fmla="*/ 2753032 w 4546203"/>
                <a:gd name="connsiteY570" fmla="*/ 3919031 h 5092591"/>
                <a:gd name="connsiteX571" fmla="*/ 2718808 w 4546203"/>
                <a:gd name="connsiteY571" fmla="*/ 3931367 h 5092591"/>
                <a:gd name="connsiteX572" fmla="*/ 2729950 w 4546203"/>
                <a:gd name="connsiteY572" fmla="*/ 3966785 h 5092591"/>
                <a:gd name="connsiteX573" fmla="*/ 2765368 w 4546203"/>
                <a:gd name="connsiteY573" fmla="*/ 3953653 h 5092591"/>
                <a:gd name="connsiteX574" fmla="*/ 2753032 w 4546203"/>
                <a:gd name="connsiteY574" fmla="*/ 3919031 h 5092591"/>
                <a:gd name="connsiteX575" fmla="*/ 2032341 w 4546203"/>
                <a:gd name="connsiteY575" fmla="*/ 3917439 h 5092591"/>
                <a:gd name="connsiteX576" fmla="*/ 2002892 w 4546203"/>
                <a:gd name="connsiteY576" fmla="*/ 4087763 h 5092591"/>
                <a:gd name="connsiteX577" fmla="*/ 2063779 w 4546203"/>
                <a:gd name="connsiteY577" fmla="*/ 4096517 h 5092591"/>
                <a:gd name="connsiteX578" fmla="*/ 2086462 w 4546203"/>
                <a:gd name="connsiteY578" fmla="*/ 3925000 h 5092591"/>
                <a:gd name="connsiteX579" fmla="*/ 2032341 w 4546203"/>
                <a:gd name="connsiteY579" fmla="*/ 3917439 h 5092591"/>
                <a:gd name="connsiteX580" fmla="*/ 2891917 w 4546203"/>
                <a:gd name="connsiteY580" fmla="*/ 3911868 h 5092591"/>
                <a:gd name="connsiteX581" fmla="*/ 2856897 w 4546203"/>
                <a:gd name="connsiteY581" fmla="*/ 3926990 h 5092591"/>
                <a:gd name="connsiteX582" fmla="*/ 2894305 w 4546203"/>
                <a:gd name="connsiteY582" fmla="*/ 4014142 h 5092591"/>
                <a:gd name="connsiteX583" fmla="*/ 2930916 w 4546203"/>
                <a:gd name="connsiteY583" fmla="*/ 3996632 h 5092591"/>
                <a:gd name="connsiteX584" fmla="*/ 2891917 w 4546203"/>
                <a:gd name="connsiteY584" fmla="*/ 3911868 h 5092591"/>
                <a:gd name="connsiteX585" fmla="*/ 1838538 w 4546203"/>
                <a:gd name="connsiteY585" fmla="*/ 3909082 h 5092591"/>
                <a:gd name="connsiteX586" fmla="*/ 1825008 w 4546203"/>
                <a:gd name="connsiteY586" fmla="*/ 3952061 h 5092591"/>
                <a:gd name="connsiteX587" fmla="*/ 1889874 w 4546203"/>
                <a:gd name="connsiteY587" fmla="*/ 3970765 h 5092591"/>
                <a:gd name="connsiteX588" fmla="*/ 1901016 w 4546203"/>
                <a:gd name="connsiteY588" fmla="*/ 3926990 h 5092591"/>
                <a:gd name="connsiteX589" fmla="*/ 1838538 w 4546203"/>
                <a:gd name="connsiteY589" fmla="*/ 3909082 h 5092591"/>
                <a:gd name="connsiteX590" fmla="*/ 2793225 w 4546203"/>
                <a:gd name="connsiteY590" fmla="*/ 3904307 h 5092591"/>
                <a:gd name="connsiteX591" fmla="*/ 2759001 w 4546203"/>
                <a:gd name="connsiteY591" fmla="*/ 3917041 h 5092591"/>
                <a:gd name="connsiteX592" fmla="*/ 2771735 w 4546203"/>
                <a:gd name="connsiteY592" fmla="*/ 3952061 h 5092591"/>
                <a:gd name="connsiteX593" fmla="*/ 2806755 w 4546203"/>
                <a:gd name="connsiteY593" fmla="*/ 3938929 h 5092591"/>
                <a:gd name="connsiteX594" fmla="*/ 2793225 w 4546203"/>
                <a:gd name="connsiteY594" fmla="*/ 3904307 h 5092591"/>
                <a:gd name="connsiteX595" fmla="*/ 949115 w 4546203"/>
                <a:gd name="connsiteY595" fmla="*/ 3904307 h 5092591"/>
                <a:gd name="connsiteX596" fmla="*/ 911708 w 4546203"/>
                <a:gd name="connsiteY596" fmla="*/ 3936143 h 5092591"/>
                <a:gd name="connsiteX597" fmla="*/ 948717 w 4546203"/>
                <a:gd name="connsiteY597" fmla="*/ 3971561 h 5092591"/>
                <a:gd name="connsiteX598" fmla="*/ 982145 w 4546203"/>
                <a:gd name="connsiteY598" fmla="*/ 3935745 h 5092591"/>
                <a:gd name="connsiteX599" fmla="*/ 949115 w 4546203"/>
                <a:gd name="connsiteY599" fmla="*/ 3904307 h 5092591"/>
                <a:gd name="connsiteX600" fmla="*/ 2983844 w 4546203"/>
                <a:gd name="connsiteY600" fmla="*/ 3899531 h 5092591"/>
                <a:gd name="connsiteX601" fmla="*/ 2930916 w 4546203"/>
                <a:gd name="connsiteY601" fmla="*/ 3926592 h 5092591"/>
                <a:gd name="connsiteX602" fmla="*/ 2977874 w 4546203"/>
                <a:gd name="connsiteY602" fmla="*/ 4024090 h 5092591"/>
                <a:gd name="connsiteX603" fmla="*/ 3034782 w 4546203"/>
                <a:gd name="connsiteY603" fmla="*/ 3995040 h 5092591"/>
                <a:gd name="connsiteX604" fmla="*/ 2983844 w 4546203"/>
                <a:gd name="connsiteY604" fmla="*/ 3899531 h 5092591"/>
                <a:gd name="connsiteX605" fmla="*/ 1046216 w 4546203"/>
                <a:gd name="connsiteY605" fmla="*/ 3898337 h 5092591"/>
                <a:gd name="connsiteX606" fmla="*/ 1013982 w 4546203"/>
                <a:gd name="connsiteY606" fmla="*/ 3934949 h 5092591"/>
                <a:gd name="connsiteX607" fmla="*/ 1051389 w 4546203"/>
                <a:gd name="connsiteY607" fmla="*/ 3967979 h 5092591"/>
                <a:gd name="connsiteX608" fmla="*/ 1082827 w 4546203"/>
                <a:gd name="connsiteY608" fmla="*/ 3930174 h 5092591"/>
                <a:gd name="connsiteX609" fmla="*/ 1046216 w 4546203"/>
                <a:gd name="connsiteY609" fmla="*/ 3898337 h 5092591"/>
                <a:gd name="connsiteX610" fmla="*/ 1145306 w 4546203"/>
                <a:gd name="connsiteY610" fmla="*/ 3890378 h 5092591"/>
                <a:gd name="connsiteX611" fmla="*/ 1113868 w 4546203"/>
                <a:gd name="connsiteY611" fmla="*/ 3928184 h 5092591"/>
                <a:gd name="connsiteX612" fmla="*/ 1151673 w 4546203"/>
                <a:gd name="connsiteY612" fmla="*/ 3958428 h 5092591"/>
                <a:gd name="connsiteX613" fmla="*/ 1181519 w 4546203"/>
                <a:gd name="connsiteY613" fmla="*/ 3920225 h 5092591"/>
                <a:gd name="connsiteX614" fmla="*/ 1145306 w 4546203"/>
                <a:gd name="connsiteY614" fmla="*/ 3890378 h 5092591"/>
                <a:gd name="connsiteX615" fmla="*/ 3438902 w 4546203"/>
                <a:gd name="connsiteY615" fmla="*/ 3889384 h 5092591"/>
                <a:gd name="connsiteX616" fmla="*/ 3408856 w 4546203"/>
                <a:gd name="connsiteY616" fmla="*/ 3908684 h 5092591"/>
                <a:gd name="connsiteX617" fmla="*/ 3429948 w 4546203"/>
                <a:gd name="connsiteY617" fmla="*/ 3934153 h 5092591"/>
                <a:gd name="connsiteX618" fmla="*/ 3452233 w 4546203"/>
                <a:gd name="connsiteY618" fmla="*/ 3915449 h 5092591"/>
                <a:gd name="connsiteX619" fmla="*/ 3464172 w 4546203"/>
                <a:gd name="connsiteY619" fmla="*/ 3905899 h 5092591"/>
                <a:gd name="connsiteX620" fmla="*/ 3438902 w 4546203"/>
                <a:gd name="connsiteY620" fmla="*/ 3889384 h 5092591"/>
                <a:gd name="connsiteX621" fmla="*/ 2833418 w 4546203"/>
                <a:gd name="connsiteY621" fmla="*/ 3888389 h 5092591"/>
                <a:gd name="connsiteX622" fmla="*/ 2799592 w 4546203"/>
                <a:gd name="connsiteY622" fmla="*/ 3902317 h 5092591"/>
                <a:gd name="connsiteX623" fmla="*/ 2813520 w 4546203"/>
                <a:gd name="connsiteY623" fmla="*/ 3936541 h 5092591"/>
                <a:gd name="connsiteX624" fmla="*/ 2848142 w 4546203"/>
                <a:gd name="connsiteY624" fmla="*/ 3922215 h 5092591"/>
                <a:gd name="connsiteX625" fmla="*/ 2833418 w 4546203"/>
                <a:gd name="connsiteY625" fmla="*/ 3888389 h 5092591"/>
                <a:gd name="connsiteX626" fmla="*/ 2694135 w 4546203"/>
                <a:gd name="connsiteY626" fmla="*/ 3878440 h 5092591"/>
                <a:gd name="connsiteX627" fmla="*/ 2661503 w 4546203"/>
                <a:gd name="connsiteY627" fmla="*/ 3889185 h 5092591"/>
                <a:gd name="connsiteX628" fmla="*/ 2672645 w 4546203"/>
                <a:gd name="connsiteY628" fmla="*/ 3925398 h 5092591"/>
                <a:gd name="connsiteX629" fmla="*/ 2707267 w 4546203"/>
                <a:gd name="connsiteY629" fmla="*/ 3915449 h 5092591"/>
                <a:gd name="connsiteX630" fmla="*/ 2694135 w 4546203"/>
                <a:gd name="connsiteY630" fmla="*/ 3878440 h 5092591"/>
                <a:gd name="connsiteX631" fmla="*/ 1749397 w 4546203"/>
                <a:gd name="connsiteY631" fmla="*/ 3877644 h 5092591"/>
                <a:gd name="connsiteX632" fmla="*/ 1733081 w 4546203"/>
                <a:gd name="connsiteY632" fmla="*/ 3919827 h 5092591"/>
                <a:gd name="connsiteX633" fmla="*/ 1796355 w 4546203"/>
                <a:gd name="connsiteY633" fmla="*/ 3942908 h 5092591"/>
                <a:gd name="connsiteX634" fmla="*/ 1810681 w 4546203"/>
                <a:gd name="connsiteY634" fmla="*/ 3900327 h 5092591"/>
                <a:gd name="connsiteX635" fmla="*/ 1749397 w 4546203"/>
                <a:gd name="connsiteY635" fmla="*/ 3877644 h 5092591"/>
                <a:gd name="connsiteX636" fmla="*/ 1241610 w 4546203"/>
                <a:gd name="connsiteY636" fmla="*/ 3876848 h 5092591"/>
                <a:gd name="connsiteX637" fmla="*/ 1211366 w 4546203"/>
                <a:gd name="connsiteY637" fmla="*/ 3915449 h 5092591"/>
                <a:gd name="connsiteX638" fmla="*/ 1248773 w 4546203"/>
                <a:gd name="connsiteY638" fmla="*/ 3943306 h 5092591"/>
                <a:gd name="connsiteX639" fmla="*/ 1277028 w 4546203"/>
                <a:gd name="connsiteY639" fmla="*/ 3903511 h 5092591"/>
                <a:gd name="connsiteX640" fmla="*/ 1241610 w 4546203"/>
                <a:gd name="connsiteY640" fmla="*/ 3876848 h 5092591"/>
                <a:gd name="connsiteX641" fmla="*/ 2872815 w 4546203"/>
                <a:gd name="connsiteY641" fmla="*/ 3870879 h 5092591"/>
                <a:gd name="connsiteX642" fmla="*/ 2839387 w 4546203"/>
                <a:gd name="connsiteY642" fmla="*/ 3885603 h 5092591"/>
                <a:gd name="connsiteX643" fmla="*/ 2854111 w 4546203"/>
                <a:gd name="connsiteY643" fmla="*/ 3920225 h 5092591"/>
                <a:gd name="connsiteX644" fmla="*/ 2888335 w 4546203"/>
                <a:gd name="connsiteY644" fmla="*/ 3904307 h 5092591"/>
                <a:gd name="connsiteX645" fmla="*/ 2872815 w 4546203"/>
                <a:gd name="connsiteY645" fmla="*/ 3870879 h 5092591"/>
                <a:gd name="connsiteX646" fmla="*/ 3182024 w 4546203"/>
                <a:gd name="connsiteY646" fmla="*/ 3868093 h 5092591"/>
                <a:gd name="connsiteX647" fmla="*/ 3156953 w 4546203"/>
                <a:gd name="connsiteY647" fmla="*/ 3885603 h 5092591"/>
                <a:gd name="connsiteX648" fmla="*/ 3177248 w 4546203"/>
                <a:gd name="connsiteY648" fmla="*/ 3915847 h 5092591"/>
                <a:gd name="connsiteX649" fmla="*/ 3203115 w 4546203"/>
                <a:gd name="connsiteY649" fmla="*/ 3897541 h 5092591"/>
                <a:gd name="connsiteX650" fmla="*/ 3182024 w 4546203"/>
                <a:gd name="connsiteY650" fmla="*/ 3868093 h 5092591"/>
                <a:gd name="connsiteX651" fmla="*/ 2734328 w 4546203"/>
                <a:gd name="connsiteY651" fmla="*/ 3865307 h 5092591"/>
                <a:gd name="connsiteX652" fmla="*/ 2701696 w 4546203"/>
                <a:gd name="connsiteY652" fmla="*/ 3876848 h 5092591"/>
                <a:gd name="connsiteX653" fmla="*/ 2713236 w 4546203"/>
                <a:gd name="connsiteY653" fmla="*/ 3913062 h 5092591"/>
                <a:gd name="connsiteX654" fmla="*/ 2747460 w 4546203"/>
                <a:gd name="connsiteY654" fmla="*/ 3901521 h 5092591"/>
                <a:gd name="connsiteX655" fmla="*/ 2734328 w 4546203"/>
                <a:gd name="connsiteY655" fmla="*/ 3865307 h 5092591"/>
                <a:gd name="connsiteX656" fmla="*/ 997268 w 4546203"/>
                <a:gd name="connsiteY656" fmla="*/ 3852573 h 5092591"/>
                <a:gd name="connsiteX657" fmla="*/ 960258 w 4546203"/>
                <a:gd name="connsiteY657" fmla="*/ 3884807 h 5092591"/>
                <a:gd name="connsiteX658" fmla="*/ 996870 w 4546203"/>
                <a:gd name="connsiteY658" fmla="*/ 3919429 h 5092591"/>
                <a:gd name="connsiteX659" fmla="*/ 1030298 w 4546203"/>
                <a:gd name="connsiteY659" fmla="*/ 3883613 h 5092591"/>
                <a:gd name="connsiteX660" fmla="*/ 997268 w 4546203"/>
                <a:gd name="connsiteY660" fmla="*/ 3852573 h 5092591"/>
                <a:gd name="connsiteX661" fmla="*/ 3121933 w 4546203"/>
                <a:gd name="connsiteY661" fmla="*/ 3850981 h 5092591"/>
                <a:gd name="connsiteX662" fmla="*/ 3096862 w 4546203"/>
                <a:gd name="connsiteY662" fmla="*/ 3867695 h 5092591"/>
                <a:gd name="connsiteX663" fmla="*/ 3115964 w 4546203"/>
                <a:gd name="connsiteY663" fmla="*/ 3897940 h 5092591"/>
                <a:gd name="connsiteX664" fmla="*/ 3141433 w 4546203"/>
                <a:gd name="connsiteY664" fmla="*/ 3881623 h 5092591"/>
                <a:gd name="connsiteX665" fmla="*/ 3121933 w 4546203"/>
                <a:gd name="connsiteY665" fmla="*/ 3850981 h 5092591"/>
                <a:gd name="connsiteX666" fmla="*/ 2772531 w 4546203"/>
                <a:gd name="connsiteY666" fmla="*/ 3850583 h 5092591"/>
                <a:gd name="connsiteX667" fmla="*/ 2739899 w 4546203"/>
                <a:gd name="connsiteY667" fmla="*/ 3863318 h 5092591"/>
                <a:gd name="connsiteX668" fmla="*/ 2753032 w 4546203"/>
                <a:gd name="connsiteY668" fmla="*/ 3899531 h 5092591"/>
                <a:gd name="connsiteX669" fmla="*/ 2786459 w 4546203"/>
                <a:gd name="connsiteY669" fmla="*/ 3886399 h 5092591"/>
                <a:gd name="connsiteX670" fmla="*/ 2772531 w 4546203"/>
                <a:gd name="connsiteY670" fmla="*/ 3850583 h 5092591"/>
                <a:gd name="connsiteX671" fmla="*/ 3039159 w 4546203"/>
                <a:gd name="connsiteY671" fmla="*/ 3848593 h 5092591"/>
                <a:gd name="connsiteX672" fmla="*/ 3014088 w 4546203"/>
                <a:gd name="connsiteY672" fmla="*/ 3863318 h 5092591"/>
                <a:gd name="connsiteX673" fmla="*/ 3031996 w 4546203"/>
                <a:gd name="connsiteY673" fmla="*/ 3894358 h 5092591"/>
                <a:gd name="connsiteX674" fmla="*/ 3057863 w 4546203"/>
                <a:gd name="connsiteY674" fmla="*/ 3879634 h 5092591"/>
                <a:gd name="connsiteX675" fmla="*/ 3039159 w 4546203"/>
                <a:gd name="connsiteY675" fmla="*/ 3848593 h 5092591"/>
                <a:gd name="connsiteX676" fmla="*/ 1093970 w 4546203"/>
                <a:gd name="connsiteY676" fmla="*/ 3846206 h 5092591"/>
                <a:gd name="connsiteX677" fmla="*/ 1061338 w 4546203"/>
                <a:gd name="connsiteY677" fmla="*/ 3882419 h 5092591"/>
                <a:gd name="connsiteX678" fmla="*/ 1097551 w 4546203"/>
                <a:gd name="connsiteY678" fmla="*/ 3913858 h 5092591"/>
                <a:gd name="connsiteX679" fmla="*/ 1129388 w 4546203"/>
                <a:gd name="connsiteY679" fmla="*/ 3876848 h 5092591"/>
                <a:gd name="connsiteX680" fmla="*/ 1093970 w 4546203"/>
                <a:gd name="connsiteY680" fmla="*/ 3846206 h 5092591"/>
                <a:gd name="connsiteX681" fmla="*/ 1662245 w 4546203"/>
                <a:gd name="connsiteY681" fmla="*/ 3840237 h 5092591"/>
                <a:gd name="connsiteX682" fmla="*/ 1643144 w 4546203"/>
                <a:gd name="connsiteY682" fmla="*/ 3880828 h 5092591"/>
                <a:gd name="connsiteX683" fmla="*/ 1705224 w 4546203"/>
                <a:gd name="connsiteY683" fmla="*/ 3908286 h 5092591"/>
                <a:gd name="connsiteX684" fmla="*/ 1722336 w 4546203"/>
                <a:gd name="connsiteY684" fmla="*/ 3866899 h 5092591"/>
                <a:gd name="connsiteX685" fmla="*/ 1662245 w 4546203"/>
                <a:gd name="connsiteY685" fmla="*/ 3840237 h 5092591"/>
                <a:gd name="connsiteX686" fmla="*/ 1190274 w 4546203"/>
                <a:gd name="connsiteY686" fmla="*/ 3836257 h 5092591"/>
                <a:gd name="connsiteX687" fmla="*/ 1159234 w 4546203"/>
                <a:gd name="connsiteY687" fmla="*/ 3873664 h 5092591"/>
                <a:gd name="connsiteX688" fmla="*/ 1195448 w 4546203"/>
                <a:gd name="connsiteY688" fmla="*/ 3902317 h 5092591"/>
                <a:gd name="connsiteX689" fmla="*/ 1225692 w 4546203"/>
                <a:gd name="connsiteY689" fmla="*/ 3864114 h 5092591"/>
                <a:gd name="connsiteX690" fmla="*/ 1190274 w 4546203"/>
                <a:gd name="connsiteY690" fmla="*/ 3836257 h 5092591"/>
                <a:gd name="connsiteX691" fmla="*/ 2810337 w 4546203"/>
                <a:gd name="connsiteY691" fmla="*/ 3835859 h 5092591"/>
                <a:gd name="connsiteX692" fmla="*/ 2778500 w 4546203"/>
                <a:gd name="connsiteY692" fmla="*/ 3848992 h 5092591"/>
                <a:gd name="connsiteX693" fmla="*/ 2792827 w 4546203"/>
                <a:gd name="connsiteY693" fmla="*/ 3884807 h 5092591"/>
                <a:gd name="connsiteX694" fmla="*/ 2826255 w 4546203"/>
                <a:gd name="connsiteY694" fmla="*/ 3870481 h 5092591"/>
                <a:gd name="connsiteX695" fmla="*/ 2810337 w 4546203"/>
                <a:gd name="connsiteY695" fmla="*/ 3835859 h 5092591"/>
                <a:gd name="connsiteX696" fmla="*/ 3191574 w 4546203"/>
                <a:gd name="connsiteY696" fmla="*/ 3828298 h 5092591"/>
                <a:gd name="connsiteX697" fmla="*/ 3188789 w 4546203"/>
                <a:gd name="connsiteY697" fmla="*/ 3831879 h 5092591"/>
                <a:gd name="connsiteX698" fmla="*/ 3287481 w 4546203"/>
                <a:gd name="connsiteY698" fmla="*/ 3969571 h 5092591"/>
                <a:gd name="connsiteX699" fmla="*/ 3340806 w 4546203"/>
                <a:gd name="connsiteY699" fmla="*/ 3929378 h 5092591"/>
                <a:gd name="connsiteX700" fmla="*/ 3254053 w 4546203"/>
                <a:gd name="connsiteY700" fmla="*/ 3854961 h 5092591"/>
                <a:gd name="connsiteX701" fmla="*/ 3205105 w 4546203"/>
                <a:gd name="connsiteY701" fmla="*/ 3833471 h 5092591"/>
                <a:gd name="connsiteX702" fmla="*/ 3191574 w 4546203"/>
                <a:gd name="connsiteY702" fmla="*/ 3828298 h 5092591"/>
                <a:gd name="connsiteX703" fmla="*/ 1284987 w 4546203"/>
                <a:gd name="connsiteY703" fmla="*/ 3820737 h 5092591"/>
                <a:gd name="connsiteX704" fmla="*/ 1255140 w 4546203"/>
                <a:gd name="connsiteY704" fmla="*/ 3859338 h 5092591"/>
                <a:gd name="connsiteX705" fmla="*/ 1290956 w 4546203"/>
                <a:gd name="connsiteY705" fmla="*/ 3885603 h 5092591"/>
                <a:gd name="connsiteX706" fmla="*/ 1319609 w 4546203"/>
                <a:gd name="connsiteY706" fmla="*/ 3846604 h 5092591"/>
                <a:gd name="connsiteX707" fmla="*/ 1284987 w 4546203"/>
                <a:gd name="connsiteY707" fmla="*/ 3820737 h 5092591"/>
                <a:gd name="connsiteX708" fmla="*/ 2848938 w 4546203"/>
                <a:gd name="connsiteY708" fmla="*/ 3818747 h 5092591"/>
                <a:gd name="connsiteX709" fmla="*/ 2816704 w 4546203"/>
                <a:gd name="connsiteY709" fmla="*/ 3833073 h 5092591"/>
                <a:gd name="connsiteX710" fmla="*/ 2832224 w 4546203"/>
                <a:gd name="connsiteY710" fmla="*/ 3868491 h 5092591"/>
                <a:gd name="connsiteX711" fmla="*/ 2864856 w 4546203"/>
                <a:gd name="connsiteY711" fmla="*/ 3853369 h 5092591"/>
                <a:gd name="connsiteX712" fmla="*/ 2848938 w 4546203"/>
                <a:gd name="connsiteY712" fmla="*/ 3818747 h 5092591"/>
                <a:gd name="connsiteX713" fmla="*/ 1048205 w 4546203"/>
                <a:gd name="connsiteY713" fmla="*/ 3802829 h 5092591"/>
                <a:gd name="connsiteX714" fmla="*/ 1010400 w 4546203"/>
                <a:gd name="connsiteY714" fmla="*/ 3834665 h 5092591"/>
                <a:gd name="connsiteX715" fmla="*/ 1045420 w 4546203"/>
                <a:gd name="connsiteY715" fmla="*/ 3867695 h 5092591"/>
                <a:gd name="connsiteX716" fmla="*/ 1078450 w 4546203"/>
                <a:gd name="connsiteY716" fmla="*/ 3831482 h 5092591"/>
                <a:gd name="connsiteX717" fmla="*/ 1048205 w 4546203"/>
                <a:gd name="connsiteY717" fmla="*/ 3802829 h 5092591"/>
                <a:gd name="connsiteX718" fmla="*/ 3237339 w 4546203"/>
                <a:gd name="connsiteY718" fmla="*/ 3794870 h 5092591"/>
                <a:gd name="connsiteX719" fmla="*/ 3208289 w 4546203"/>
                <a:gd name="connsiteY719" fmla="*/ 3817553 h 5092591"/>
                <a:gd name="connsiteX720" fmla="*/ 3269573 w 4546203"/>
                <a:gd name="connsiteY720" fmla="*/ 3844216 h 5092591"/>
                <a:gd name="connsiteX721" fmla="*/ 3273155 w 4546203"/>
                <a:gd name="connsiteY721" fmla="*/ 3841032 h 5092591"/>
                <a:gd name="connsiteX722" fmla="*/ 3237339 w 4546203"/>
                <a:gd name="connsiteY722" fmla="*/ 3794870 h 5092591"/>
                <a:gd name="connsiteX723" fmla="*/ 1141326 w 4546203"/>
                <a:gd name="connsiteY723" fmla="*/ 3792880 h 5092591"/>
                <a:gd name="connsiteX724" fmla="*/ 1108694 w 4546203"/>
                <a:gd name="connsiteY724" fmla="*/ 3829492 h 5092591"/>
                <a:gd name="connsiteX725" fmla="*/ 1143714 w 4546203"/>
                <a:gd name="connsiteY725" fmla="*/ 3859736 h 5092591"/>
                <a:gd name="connsiteX726" fmla="*/ 1175550 w 4546203"/>
                <a:gd name="connsiteY726" fmla="*/ 3822727 h 5092591"/>
                <a:gd name="connsiteX727" fmla="*/ 1141326 w 4546203"/>
                <a:gd name="connsiteY727" fmla="*/ 3792880 h 5092591"/>
                <a:gd name="connsiteX728" fmla="*/ 3128698 w 4546203"/>
                <a:gd name="connsiteY728" fmla="*/ 3790890 h 5092591"/>
                <a:gd name="connsiteX729" fmla="*/ 3105219 w 4546203"/>
                <a:gd name="connsiteY729" fmla="*/ 3808002 h 5092591"/>
                <a:gd name="connsiteX730" fmla="*/ 3125515 w 4546203"/>
                <a:gd name="connsiteY730" fmla="*/ 3837451 h 5092591"/>
                <a:gd name="connsiteX731" fmla="*/ 3150188 w 4546203"/>
                <a:gd name="connsiteY731" fmla="*/ 3820737 h 5092591"/>
                <a:gd name="connsiteX732" fmla="*/ 3128698 w 4546203"/>
                <a:gd name="connsiteY732" fmla="*/ 3790890 h 5092591"/>
                <a:gd name="connsiteX733" fmla="*/ 1236437 w 4546203"/>
                <a:gd name="connsiteY733" fmla="*/ 3781340 h 5092591"/>
                <a:gd name="connsiteX734" fmla="*/ 1205396 w 4546203"/>
                <a:gd name="connsiteY734" fmla="*/ 3819145 h 5092591"/>
                <a:gd name="connsiteX735" fmla="*/ 1239620 w 4546203"/>
                <a:gd name="connsiteY735" fmla="*/ 3847002 h 5092591"/>
                <a:gd name="connsiteX736" fmla="*/ 1269865 w 4546203"/>
                <a:gd name="connsiteY736" fmla="*/ 3808798 h 5092591"/>
                <a:gd name="connsiteX737" fmla="*/ 1236437 w 4546203"/>
                <a:gd name="connsiteY737" fmla="*/ 3781340 h 5092591"/>
                <a:gd name="connsiteX738" fmla="*/ 2919376 w 4546203"/>
                <a:gd name="connsiteY738" fmla="*/ 3776166 h 5092591"/>
                <a:gd name="connsiteX739" fmla="*/ 2872019 w 4546203"/>
                <a:gd name="connsiteY739" fmla="*/ 3800839 h 5092591"/>
                <a:gd name="connsiteX740" fmla="*/ 2920171 w 4546203"/>
                <a:gd name="connsiteY740" fmla="*/ 3901123 h 5092591"/>
                <a:gd name="connsiteX741" fmla="*/ 2971507 w 4546203"/>
                <a:gd name="connsiteY741" fmla="*/ 3874858 h 5092591"/>
                <a:gd name="connsiteX742" fmla="*/ 2919376 w 4546203"/>
                <a:gd name="connsiteY742" fmla="*/ 3776166 h 5092591"/>
                <a:gd name="connsiteX743" fmla="*/ 3070199 w 4546203"/>
                <a:gd name="connsiteY743" fmla="*/ 3772983 h 5092591"/>
                <a:gd name="connsiteX744" fmla="*/ 3046720 w 4546203"/>
                <a:gd name="connsiteY744" fmla="*/ 3788503 h 5092591"/>
                <a:gd name="connsiteX745" fmla="*/ 3065822 w 4546203"/>
                <a:gd name="connsiteY745" fmla="*/ 3819145 h 5092591"/>
                <a:gd name="connsiteX746" fmla="*/ 3090097 w 4546203"/>
                <a:gd name="connsiteY746" fmla="*/ 3803227 h 5092591"/>
                <a:gd name="connsiteX747" fmla="*/ 3070199 w 4546203"/>
                <a:gd name="connsiteY747" fmla="*/ 3772983 h 5092591"/>
                <a:gd name="connsiteX748" fmla="*/ 1328364 w 4546203"/>
                <a:gd name="connsiteY748" fmla="*/ 3764626 h 5092591"/>
                <a:gd name="connsiteX749" fmla="*/ 1298517 w 4546203"/>
                <a:gd name="connsiteY749" fmla="*/ 3803227 h 5092591"/>
                <a:gd name="connsiteX750" fmla="*/ 1332741 w 4546203"/>
                <a:gd name="connsiteY750" fmla="*/ 3828696 h 5092591"/>
                <a:gd name="connsiteX751" fmla="*/ 1360996 w 4546203"/>
                <a:gd name="connsiteY751" fmla="*/ 3789697 h 5092591"/>
                <a:gd name="connsiteX752" fmla="*/ 1328364 w 4546203"/>
                <a:gd name="connsiteY752" fmla="*/ 3764626 h 5092591"/>
                <a:gd name="connsiteX753" fmla="*/ 3011302 w 4546203"/>
                <a:gd name="connsiteY753" fmla="*/ 3758656 h 5092591"/>
                <a:gd name="connsiteX754" fmla="*/ 2987823 w 4546203"/>
                <a:gd name="connsiteY754" fmla="*/ 3772983 h 5092591"/>
                <a:gd name="connsiteX755" fmla="*/ 3006925 w 4546203"/>
                <a:gd name="connsiteY755" fmla="*/ 3804023 h 5092591"/>
                <a:gd name="connsiteX756" fmla="*/ 3030404 w 4546203"/>
                <a:gd name="connsiteY756" fmla="*/ 3789299 h 5092591"/>
                <a:gd name="connsiteX757" fmla="*/ 3011302 w 4546203"/>
                <a:gd name="connsiteY757" fmla="*/ 3758656 h 5092591"/>
                <a:gd name="connsiteX758" fmla="*/ 3476508 w 4546203"/>
                <a:gd name="connsiteY758" fmla="*/ 3754279 h 5092591"/>
                <a:gd name="connsiteX759" fmla="*/ 3445468 w 4546203"/>
                <a:gd name="connsiteY759" fmla="*/ 3783727 h 5092591"/>
                <a:gd name="connsiteX760" fmla="*/ 3469345 w 4546203"/>
                <a:gd name="connsiteY760" fmla="*/ 3807604 h 5092591"/>
                <a:gd name="connsiteX761" fmla="*/ 3497202 w 4546203"/>
                <a:gd name="connsiteY761" fmla="*/ 3776166 h 5092591"/>
                <a:gd name="connsiteX762" fmla="*/ 3476508 w 4546203"/>
                <a:gd name="connsiteY762" fmla="*/ 3754279 h 5092591"/>
                <a:gd name="connsiteX763" fmla="*/ 1097153 w 4546203"/>
                <a:gd name="connsiteY763" fmla="*/ 3751891 h 5092591"/>
                <a:gd name="connsiteX764" fmla="*/ 1060542 w 4546203"/>
                <a:gd name="connsiteY764" fmla="*/ 3784523 h 5092591"/>
                <a:gd name="connsiteX765" fmla="*/ 1093572 w 4546203"/>
                <a:gd name="connsiteY765" fmla="*/ 3815563 h 5092591"/>
                <a:gd name="connsiteX766" fmla="*/ 1126602 w 4546203"/>
                <a:gd name="connsiteY766" fmla="*/ 3779748 h 5092591"/>
                <a:gd name="connsiteX767" fmla="*/ 1097153 w 4546203"/>
                <a:gd name="connsiteY767" fmla="*/ 3751891 h 5092591"/>
                <a:gd name="connsiteX768" fmla="*/ 3299420 w 4546203"/>
                <a:gd name="connsiteY768" fmla="*/ 3746718 h 5092591"/>
                <a:gd name="connsiteX769" fmla="*/ 3268777 w 4546203"/>
                <a:gd name="connsiteY769" fmla="*/ 3772585 h 5092591"/>
                <a:gd name="connsiteX770" fmla="*/ 3293052 w 4546203"/>
                <a:gd name="connsiteY770" fmla="*/ 3802033 h 5092591"/>
                <a:gd name="connsiteX771" fmla="*/ 3324093 w 4546203"/>
                <a:gd name="connsiteY771" fmla="*/ 3774972 h 5092591"/>
                <a:gd name="connsiteX772" fmla="*/ 3299420 w 4546203"/>
                <a:gd name="connsiteY772" fmla="*/ 3746718 h 5092591"/>
                <a:gd name="connsiteX773" fmla="*/ 1189478 w 4546203"/>
                <a:gd name="connsiteY773" fmla="*/ 3740350 h 5092591"/>
                <a:gd name="connsiteX774" fmla="*/ 1156448 w 4546203"/>
                <a:gd name="connsiteY774" fmla="*/ 3776962 h 5092591"/>
                <a:gd name="connsiteX775" fmla="*/ 1190672 w 4546203"/>
                <a:gd name="connsiteY775" fmla="*/ 3805615 h 5092591"/>
                <a:gd name="connsiteX776" fmla="*/ 1221713 w 4546203"/>
                <a:gd name="connsiteY776" fmla="*/ 3769003 h 5092591"/>
                <a:gd name="connsiteX777" fmla="*/ 1189478 w 4546203"/>
                <a:gd name="connsiteY777" fmla="*/ 3740350 h 5092591"/>
                <a:gd name="connsiteX778" fmla="*/ 1281405 w 4546203"/>
                <a:gd name="connsiteY778" fmla="*/ 3727218 h 5092591"/>
                <a:gd name="connsiteX779" fmla="*/ 1250365 w 4546203"/>
                <a:gd name="connsiteY779" fmla="*/ 3765024 h 5092591"/>
                <a:gd name="connsiteX780" fmla="*/ 1283395 w 4546203"/>
                <a:gd name="connsiteY780" fmla="*/ 3791686 h 5092591"/>
                <a:gd name="connsiteX781" fmla="*/ 1313639 w 4546203"/>
                <a:gd name="connsiteY781" fmla="*/ 3753085 h 5092591"/>
                <a:gd name="connsiteX782" fmla="*/ 1281405 w 4546203"/>
                <a:gd name="connsiteY782" fmla="*/ 3727218 h 5092591"/>
                <a:gd name="connsiteX783" fmla="*/ 3161728 w 4546203"/>
                <a:gd name="connsiteY783" fmla="*/ 3709708 h 5092591"/>
                <a:gd name="connsiteX784" fmla="*/ 3119147 w 4546203"/>
                <a:gd name="connsiteY784" fmla="*/ 3741942 h 5092591"/>
                <a:gd name="connsiteX785" fmla="*/ 3187197 w 4546203"/>
                <a:gd name="connsiteY785" fmla="*/ 3809594 h 5092591"/>
                <a:gd name="connsiteX786" fmla="*/ 3219829 w 4546203"/>
                <a:gd name="connsiteY786" fmla="*/ 3784921 h 5092591"/>
                <a:gd name="connsiteX787" fmla="*/ 3161728 w 4546203"/>
                <a:gd name="connsiteY787" fmla="*/ 3709708 h 5092591"/>
                <a:gd name="connsiteX788" fmla="*/ 3433529 w 4546203"/>
                <a:gd name="connsiteY788" fmla="*/ 3708116 h 5092591"/>
                <a:gd name="connsiteX789" fmla="*/ 3405673 w 4546203"/>
                <a:gd name="connsiteY789" fmla="*/ 3739953 h 5092591"/>
                <a:gd name="connsiteX790" fmla="*/ 3428356 w 4546203"/>
                <a:gd name="connsiteY790" fmla="*/ 3763830 h 5092591"/>
                <a:gd name="connsiteX791" fmla="*/ 3460192 w 4546203"/>
                <a:gd name="connsiteY791" fmla="*/ 3734779 h 5092591"/>
                <a:gd name="connsiteX792" fmla="*/ 3433529 w 4546203"/>
                <a:gd name="connsiteY792" fmla="*/ 3708116 h 5092591"/>
                <a:gd name="connsiteX793" fmla="*/ 3263206 w 4546203"/>
                <a:gd name="connsiteY793" fmla="*/ 3704535 h 5092591"/>
                <a:gd name="connsiteX794" fmla="*/ 3233359 w 4546203"/>
                <a:gd name="connsiteY794" fmla="*/ 3729208 h 5092591"/>
                <a:gd name="connsiteX795" fmla="*/ 3254849 w 4546203"/>
                <a:gd name="connsiteY795" fmla="*/ 3754677 h 5092591"/>
                <a:gd name="connsiteX796" fmla="*/ 3284695 w 4546203"/>
                <a:gd name="connsiteY796" fmla="*/ 3729208 h 5092591"/>
                <a:gd name="connsiteX797" fmla="*/ 3263206 w 4546203"/>
                <a:gd name="connsiteY797" fmla="*/ 3704535 h 5092591"/>
                <a:gd name="connsiteX798" fmla="*/ 1146500 w 4546203"/>
                <a:gd name="connsiteY798" fmla="*/ 3700555 h 5092591"/>
                <a:gd name="connsiteX799" fmla="*/ 1109888 w 4546203"/>
                <a:gd name="connsiteY799" fmla="*/ 3732789 h 5092591"/>
                <a:gd name="connsiteX800" fmla="*/ 1142520 w 4546203"/>
                <a:gd name="connsiteY800" fmla="*/ 3763432 h 5092591"/>
                <a:gd name="connsiteX801" fmla="*/ 1171571 w 4546203"/>
                <a:gd name="connsiteY801" fmla="*/ 3731198 h 5092591"/>
                <a:gd name="connsiteX802" fmla="*/ 1146500 w 4546203"/>
                <a:gd name="connsiteY802" fmla="*/ 3700555 h 5092591"/>
                <a:gd name="connsiteX803" fmla="*/ 1236835 w 4546203"/>
                <a:gd name="connsiteY803" fmla="*/ 3687821 h 5092591"/>
                <a:gd name="connsiteX804" fmla="*/ 1204600 w 4546203"/>
                <a:gd name="connsiteY804" fmla="*/ 3724432 h 5092591"/>
                <a:gd name="connsiteX805" fmla="*/ 1236437 w 4546203"/>
                <a:gd name="connsiteY805" fmla="*/ 3752289 h 5092591"/>
                <a:gd name="connsiteX806" fmla="*/ 1267875 w 4546203"/>
                <a:gd name="connsiteY806" fmla="*/ 3714882 h 5092591"/>
                <a:gd name="connsiteX807" fmla="*/ 1236835 w 4546203"/>
                <a:gd name="connsiteY807" fmla="*/ 3687821 h 5092591"/>
                <a:gd name="connsiteX808" fmla="*/ 3141433 w 4546203"/>
                <a:gd name="connsiteY808" fmla="*/ 3683045 h 5092591"/>
                <a:gd name="connsiteX809" fmla="*/ 3108801 w 4546203"/>
                <a:gd name="connsiteY809" fmla="*/ 3700157 h 5092591"/>
                <a:gd name="connsiteX810" fmla="*/ 3102035 w 4546203"/>
                <a:gd name="connsiteY810" fmla="*/ 3712096 h 5092591"/>
                <a:gd name="connsiteX811" fmla="*/ 3107607 w 4546203"/>
                <a:gd name="connsiteY811" fmla="*/ 3715678 h 5092591"/>
                <a:gd name="connsiteX812" fmla="*/ 3143025 w 4546203"/>
                <a:gd name="connsiteY812" fmla="*/ 3689413 h 5092591"/>
                <a:gd name="connsiteX813" fmla="*/ 3141433 w 4546203"/>
                <a:gd name="connsiteY813" fmla="*/ 3683045 h 5092591"/>
                <a:gd name="connsiteX814" fmla="*/ 1195050 w 4546203"/>
                <a:gd name="connsiteY814" fmla="*/ 3647628 h 5092591"/>
                <a:gd name="connsiteX815" fmla="*/ 1158438 w 4546203"/>
                <a:gd name="connsiteY815" fmla="*/ 3681852 h 5092591"/>
                <a:gd name="connsiteX816" fmla="*/ 1190274 w 4546203"/>
                <a:gd name="connsiteY816" fmla="*/ 3711300 h 5092591"/>
                <a:gd name="connsiteX817" fmla="*/ 1222110 w 4546203"/>
                <a:gd name="connsiteY817" fmla="*/ 3677076 h 5092591"/>
                <a:gd name="connsiteX818" fmla="*/ 1195050 w 4546203"/>
                <a:gd name="connsiteY818" fmla="*/ 3647628 h 5092591"/>
                <a:gd name="connsiteX819" fmla="*/ 3344786 w 4546203"/>
                <a:gd name="connsiteY819" fmla="*/ 3613006 h 5092591"/>
                <a:gd name="connsiteX820" fmla="*/ 3318123 w 4546203"/>
                <a:gd name="connsiteY820" fmla="*/ 3637679 h 5092591"/>
                <a:gd name="connsiteX821" fmla="*/ 3343990 w 4546203"/>
                <a:gd name="connsiteY821" fmla="*/ 3666331 h 5092591"/>
                <a:gd name="connsiteX822" fmla="*/ 3369857 w 4546203"/>
                <a:gd name="connsiteY822" fmla="*/ 3640067 h 5092591"/>
                <a:gd name="connsiteX823" fmla="*/ 3344786 w 4546203"/>
                <a:gd name="connsiteY823" fmla="*/ 3613006 h 5092591"/>
                <a:gd name="connsiteX824" fmla="*/ 947922 w 4546203"/>
                <a:gd name="connsiteY824" fmla="*/ 3587537 h 5092591"/>
                <a:gd name="connsiteX825" fmla="*/ 915289 w 4546203"/>
                <a:gd name="connsiteY825" fmla="*/ 3613802 h 5092591"/>
                <a:gd name="connsiteX826" fmla="*/ 939962 w 4546203"/>
                <a:gd name="connsiteY826" fmla="*/ 3644444 h 5092591"/>
                <a:gd name="connsiteX827" fmla="*/ 972197 w 4546203"/>
                <a:gd name="connsiteY827" fmla="*/ 3617781 h 5092591"/>
                <a:gd name="connsiteX828" fmla="*/ 947922 w 4546203"/>
                <a:gd name="connsiteY828" fmla="*/ 3587537 h 5092591"/>
                <a:gd name="connsiteX829" fmla="*/ 3303797 w 4546203"/>
                <a:gd name="connsiteY829" fmla="*/ 3572017 h 5092591"/>
                <a:gd name="connsiteX830" fmla="*/ 3277532 w 4546203"/>
                <a:gd name="connsiteY830" fmla="*/ 3598282 h 5092591"/>
                <a:gd name="connsiteX831" fmla="*/ 3299021 w 4546203"/>
                <a:gd name="connsiteY831" fmla="*/ 3620965 h 5092591"/>
                <a:gd name="connsiteX832" fmla="*/ 3325286 w 4546203"/>
                <a:gd name="connsiteY832" fmla="*/ 3595496 h 5092591"/>
                <a:gd name="connsiteX833" fmla="*/ 3303797 w 4546203"/>
                <a:gd name="connsiteY833" fmla="*/ 3572017 h 5092591"/>
                <a:gd name="connsiteX834" fmla="*/ 951901 w 4546203"/>
                <a:gd name="connsiteY834" fmla="*/ 3509538 h 5092591"/>
                <a:gd name="connsiteX835" fmla="*/ 918075 w 4546203"/>
                <a:gd name="connsiteY835" fmla="*/ 3535007 h 5092591"/>
                <a:gd name="connsiteX836" fmla="*/ 941156 w 4546203"/>
                <a:gd name="connsiteY836" fmla="*/ 3565252 h 5092591"/>
                <a:gd name="connsiteX837" fmla="*/ 974186 w 4546203"/>
                <a:gd name="connsiteY837" fmla="*/ 3539385 h 5092591"/>
                <a:gd name="connsiteX838" fmla="*/ 951901 w 4546203"/>
                <a:gd name="connsiteY838" fmla="*/ 3509538 h 5092591"/>
                <a:gd name="connsiteX839" fmla="*/ 1078848 w 4546203"/>
                <a:gd name="connsiteY839" fmla="*/ 3484070 h 5092591"/>
                <a:gd name="connsiteX840" fmla="*/ 1046216 w 4546203"/>
                <a:gd name="connsiteY840" fmla="*/ 3510334 h 5092591"/>
                <a:gd name="connsiteX841" fmla="*/ 1068501 w 4546203"/>
                <a:gd name="connsiteY841" fmla="*/ 3538191 h 5092591"/>
                <a:gd name="connsiteX842" fmla="*/ 1100337 w 4546203"/>
                <a:gd name="connsiteY842" fmla="*/ 3510732 h 5092591"/>
                <a:gd name="connsiteX843" fmla="*/ 1078848 w 4546203"/>
                <a:gd name="connsiteY843" fmla="*/ 3484070 h 5092591"/>
                <a:gd name="connsiteX844" fmla="*/ 1236437 w 4546203"/>
                <a:gd name="connsiteY844" fmla="*/ 3478896 h 5092591"/>
                <a:gd name="connsiteX845" fmla="*/ 1230467 w 4546203"/>
                <a:gd name="connsiteY845" fmla="*/ 3485263 h 5092591"/>
                <a:gd name="connsiteX846" fmla="*/ 1268671 w 4546203"/>
                <a:gd name="connsiteY846" fmla="*/ 3525456 h 5092591"/>
                <a:gd name="connsiteX847" fmla="*/ 1275436 w 4546203"/>
                <a:gd name="connsiteY847" fmla="*/ 3518293 h 5092591"/>
                <a:gd name="connsiteX848" fmla="*/ 1236437 w 4546203"/>
                <a:gd name="connsiteY848" fmla="*/ 3478896 h 5092591"/>
                <a:gd name="connsiteX849" fmla="*/ 957074 w 4546203"/>
                <a:gd name="connsiteY849" fmla="*/ 3412836 h 5092591"/>
                <a:gd name="connsiteX850" fmla="*/ 922453 w 4546203"/>
                <a:gd name="connsiteY850" fmla="*/ 3436713 h 5092591"/>
                <a:gd name="connsiteX851" fmla="*/ 943146 w 4546203"/>
                <a:gd name="connsiteY851" fmla="*/ 3466958 h 5092591"/>
                <a:gd name="connsiteX852" fmla="*/ 977370 w 4546203"/>
                <a:gd name="connsiteY852" fmla="*/ 3442682 h 5092591"/>
                <a:gd name="connsiteX853" fmla="*/ 957074 w 4546203"/>
                <a:gd name="connsiteY853" fmla="*/ 3412836 h 5092591"/>
                <a:gd name="connsiteX854" fmla="*/ 3465366 w 4546203"/>
                <a:gd name="connsiteY854" fmla="*/ 3410050 h 5092591"/>
                <a:gd name="connsiteX855" fmla="*/ 3363092 w 4546203"/>
                <a:gd name="connsiteY855" fmla="*/ 3535405 h 5092591"/>
                <a:gd name="connsiteX856" fmla="*/ 3300613 w 4546203"/>
                <a:gd name="connsiteY856" fmla="*/ 3480090 h 5092591"/>
                <a:gd name="connsiteX857" fmla="*/ 3278726 w 4546203"/>
                <a:gd name="connsiteY857" fmla="*/ 3503967 h 5092591"/>
                <a:gd name="connsiteX858" fmla="*/ 3619373 w 4546203"/>
                <a:gd name="connsiteY858" fmla="*/ 3826706 h 5092591"/>
                <a:gd name="connsiteX859" fmla="*/ 3638475 w 4546203"/>
                <a:gd name="connsiteY859" fmla="*/ 3829094 h 5092591"/>
                <a:gd name="connsiteX860" fmla="*/ 3701351 w 4546203"/>
                <a:gd name="connsiteY860" fmla="*/ 3800043 h 5092591"/>
                <a:gd name="connsiteX861" fmla="*/ 3697372 w 4546203"/>
                <a:gd name="connsiteY861" fmla="*/ 3796064 h 5092591"/>
                <a:gd name="connsiteX862" fmla="*/ 3706922 w 4546203"/>
                <a:gd name="connsiteY862" fmla="*/ 3775370 h 5092591"/>
                <a:gd name="connsiteX863" fmla="*/ 3785319 w 4546203"/>
                <a:gd name="connsiteY863" fmla="*/ 3678270 h 5092591"/>
                <a:gd name="connsiteX864" fmla="*/ 3769799 w 4546203"/>
                <a:gd name="connsiteY864" fmla="*/ 3668719 h 5092591"/>
                <a:gd name="connsiteX865" fmla="*/ 3677474 w 4546203"/>
                <a:gd name="connsiteY865" fmla="*/ 3782135 h 5092591"/>
                <a:gd name="connsiteX866" fmla="*/ 3615393 w 4546203"/>
                <a:gd name="connsiteY866" fmla="*/ 3727218 h 5092591"/>
                <a:gd name="connsiteX867" fmla="*/ 3700555 w 4546203"/>
                <a:gd name="connsiteY867" fmla="*/ 3622159 h 5092591"/>
                <a:gd name="connsiteX868" fmla="*/ 3679464 w 4546203"/>
                <a:gd name="connsiteY868" fmla="*/ 3621363 h 5092591"/>
                <a:gd name="connsiteX869" fmla="*/ 3598679 w 4546203"/>
                <a:gd name="connsiteY869" fmla="*/ 3721647 h 5092591"/>
                <a:gd name="connsiteX870" fmla="*/ 3534211 w 4546203"/>
                <a:gd name="connsiteY870" fmla="*/ 3664740 h 5092591"/>
                <a:gd name="connsiteX871" fmla="*/ 3548936 w 4546203"/>
                <a:gd name="connsiteY871" fmla="*/ 3646434 h 5092591"/>
                <a:gd name="connsiteX872" fmla="*/ 3613802 w 4546203"/>
                <a:gd name="connsiteY872" fmla="*/ 3566048 h 5092591"/>
                <a:gd name="connsiteX873" fmla="*/ 3616587 w 4546203"/>
                <a:gd name="connsiteY873" fmla="*/ 3549732 h 5092591"/>
                <a:gd name="connsiteX874" fmla="*/ 3610618 w 4546203"/>
                <a:gd name="connsiteY874" fmla="*/ 3548936 h 5092591"/>
                <a:gd name="connsiteX875" fmla="*/ 3519089 w 4546203"/>
                <a:gd name="connsiteY875" fmla="*/ 3659566 h 5092591"/>
                <a:gd name="connsiteX876" fmla="*/ 3454621 w 4546203"/>
                <a:gd name="connsiteY876" fmla="*/ 3601863 h 5092591"/>
                <a:gd name="connsiteX877" fmla="*/ 3536997 w 4546203"/>
                <a:gd name="connsiteY877" fmla="*/ 3498794 h 5092591"/>
                <a:gd name="connsiteX878" fmla="*/ 3542568 w 4546203"/>
                <a:gd name="connsiteY878" fmla="*/ 3483274 h 5092591"/>
                <a:gd name="connsiteX879" fmla="*/ 3536997 w 4546203"/>
                <a:gd name="connsiteY879" fmla="*/ 3480886 h 5092591"/>
                <a:gd name="connsiteX880" fmla="*/ 3440693 w 4546203"/>
                <a:gd name="connsiteY880" fmla="*/ 3597884 h 5092591"/>
                <a:gd name="connsiteX881" fmla="*/ 3373837 w 4546203"/>
                <a:gd name="connsiteY881" fmla="*/ 3538191 h 5092591"/>
                <a:gd name="connsiteX882" fmla="*/ 3426366 w 4546203"/>
                <a:gd name="connsiteY882" fmla="*/ 3475315 h 5092591"/>
                <a:gd name="connsiteX883" fmla="*/ 3465366 w 4546203"/>
                <a:gd name="connsiteY883" fmla="*/ 3410050 h 5092591"/>
                <a:gd name="connsiteX884" fmla="*/ 1053777 w 4546203"/>
                <a:gd name="connsiteY884" fmla="*/ 3369459 h 5092591"/>
                <a:gd name="connsiteX885" fmla="*/ 1019155 w 4546203"/>
                <a:gd name="connsiteY885" fmla="*/ 3392938 h 5092591"/>
                <a:gd name="connsiteX886" fmla="*/ 1039053 w 4546203"/>
                <a:gd name="connsiteY886" fmla="*/ 3421193 h 5092591"/>
                <a:gd name="connsiteX887" fmla="*/ 1072879 w 4546203"/>
                <a:gd name="connsiteY887" fmla="*/ 3396520 h 5092591"/>
                <a:gd name="connsiteX888" fmla="*/ 1053777 w 4546203"/>
                <a:gd name="connsiteY888" fmla="*/ 3369459 h 5092591"/>
                <a:gd name="connsiteX889" fmla="*/ 3675484 w 4546203"/>
                <a:gd name="connsiteY889" fmla="*/ 3152177 h 5092591"/>
                <a:gd name="connsiteX890" fmla="*/ 3667127 w 4546203"/>
                <a:gd name="connsiteY890" fmla="*/ 3170085 h 5092591"/>
                <a:gd name="connsiteX891" fmla="*/ 3689412 w 4546203"/>
                <a:gd name="connsiteY891" fmla="*/ 3179636 h 5092591"/>
                <a:gd name="connsiteX892" fmla="*/ 3697769 w 4546203"/>
                <a:gd name="connsiteY892" fmla="*/ 3161330 h 5092591"/>
                <a:gd name="connsiteX893" fmla="*/ 3675484 w 4546203"/>
                <a:gd name="connsiteY893" fmla="*/ 3152177 h 5092591"/>
                <a:gd name="connsiteX894" fmla="*/ 784363 w 4546203"/>
                <a:gd name="connsiteY894" fmla="*/ 3125913 h 5092591"/>
                <a:gd name="connsiteX895" fmla="*/ 779190 w 4546203"/>
                <a:gd name="connsiteY895" fmla="*/ 3141831 h 5092591"/>
                <a:gd name="connsiteX896" fmla="*/ 820577 w 4546203"/>
                <a:gd name="connsiteY896" fmla="*/ 3236146 h 5092591"/>
                <a:gd name="connsiteX897" fmla="*/ 828934 w 4546203"/>
                <a:gd name="connsiteY897" fmla="*/ 3242115 h 5092591"/>
                <a:gd name="connsiteX898" fmla="*/ 831322 w 4546203"/>
                <a:gd name="connsiteY898" fmla="*/ 3232166 h 5092591"/>
                <a:gd name="connsiteX899" fmla="*/ 784363 w 4546203"/>
                <a:gd name="connsiteY899" fmla="*/ 3125913 h 5092591"/>
                <a:gd name="connsiteX900" fmla="*/ 3741146 w 4546203"/>
                <a:gd name="connsiteY900" fmla="*/ 3119943 h 5092591"/>
                <a:gd name="connsiteX901" fmla="*/ 3732789 w 4546203"/>
                <a:gd name="connsiteY901" fmla="*/ 3138647 h 5092591"/>
                <a:gd name="connsiteX902" fmla="*/ 3755871 w 4546203"/>
                <a:gd name="connsiteY902" fmla="*/ 3147800 h 5092591"/>
                <a:gd name="connsiteX903" fmla="*/ 3763034 w 4546203"/>
                <a:gd name="connsiteY903" fmla="*/ 3128300 h 5092591"/>
                <a:gd name="connsiteX904" fmla="*/ 3741146 w 4546203"/>
                <a:gd name="connsiteY904" fmla="*/ 3119943 h 5092591"/>
                <a:gd name="connsiteX905" fmla="*/ 828536 w 4546203"/>
                <a:gd name="connsiteY905" fmla="*/ 3115964 h 5092591"/>
                <a:gd name="connsiteX906" fmla="*/ 819781 w 4546203"/>
                <a:gd name="connsiteY906" fmla="*/ 3118352 h 5092591"/>
                <a:gd name="connsiteX907" fmla="*/ 855597 w 4546203"/>
                <a:gd name="connsiteY907" fmla="*/ 3207891 h 5092591"/>
                <a:gd name="connsiteX908" fmla="*/ 867137 w 4546203"/>
                <a:gd name="connsiteY908" fmla="*/ 3224207 h 5092591"/>
                <a:gd name="connsiteX909" fmla="*/ 873505 w 4546203"/>
                <a:gd name="connsiteY909" fmla="*/ 3219829 h 5092591"/>
                <a:gd name="connsiteX910" fmla="*/ 828536 w 4546203"/>
                <a:gd name="connsiteY910" fmla="*/ 3115964 h 5092591"/>
                <a:gd name="connsiteX911" fmla="*/ 3607335 w 4546203"/>
                <a:gd name="connsiteY911" fmla="*/ 3108154 h 5092591"/>
                <a:gd name="connsiteX912" fmla="*/ 3595894 w 4546203"/>
                <a:gd name="connsiteY912" fmla="*/ 3123923 h 5092591"/>
                <a:gd name="connsiteX913" fmla="*/ 3617383 w 4546203"/>
                <a:gd name="connsiteY913" fmla="*/ 3133076 h 5092591"/>
                <a:gd name="connsiteX914" fmla="*/ 3624148 w 4546203"/>
                <a:gd name="connsiteY914" fmla="*/ 3115964 h 5092591"/>
                <a:gd name="connsiteX915" fmla="*/ 3607335 w 4546203"/>
                <a:gd name="connsiteY915" fmla="*/ 3108154 h 5092591"/>
                <a:gd name="connsiteX916" fmla="*/ 903351 w 4546203"/>
                <a:gd name="connsiteY916" fmla="*/ 3093679 h 5092591"/>
                <a:gd name="connsiteX917" fmla="*/ 897382 w 4546203"/>
                <a:gd name="connsiteY917" fmla="*/ 3096464 h 5092591"/>
                <a:gd name="connsiteX918" fmla="*/ 986523 w 4546203"/>
                <a:gd name="connsiteY918" fmla="*/ 3279920 h 5092591"/>
                <a:gd name="connsiteX919" fmla="*/ 992492 w 4546203"/>
                <a:gd name="connsiteY919" fmla="*/ 3277135 h 5092591"/>
                <a:gd name="connsiteX920" fmla="*/ 903351 w 4546203"/>
                <a:gd name="connsiteY920" fmla="*/ 3093679 h 5092591"/>
                <a:gd name="connsiteX921" fmla="*/ 3796461 w 4546203"/>
                <a:gd name="connsiteY921" fmla="*/ 3085322 h 5092591"/>
                <a:gd name="connsiteX922" fmla="*/ 3790094 w 4546203"/>
                <a:gd name="connsiteY922" fmla="*/ 3106015 h 5092591"/>
                <a:gd name="connsiteX923" fmla="*/ 3812379 w 4546203"/>
                <a:gd name="connsiteY923" fmla="*/ 3113576 h 5092591"/>
                <a:gd name="connsiteX924" fmla="*/ 3819543 w 4546203"/>
                <a:gd name="connsiteY924" fmla="*/ 3093679 h 5092591"/>
                <a:gd name="connsiteX925" fmla="*/ 3796461 w 4546203"/>
                <a:gd name="connsiteY925" fmla="*/ 3085322 h 5092591"/>
                <a:gd name="connsiteX926" fmla="*/ 975778 w 4546203"/>
                <a:gd name="connsiteY926" fmla="*/ 3063036 h 5092591"/>
                <a:gd name="connsiteX927" fmla="*/ 969013 w 4546203"/>
                <a:gd name="connsiteY927" fmla="*/ 3066220 h 5092591"/>
                <a:gd name="connsiteX928" fmla="*/ 1037063 w 4546203"/>
                <a:gd name="connsiteY928" fmla="*/ 3215054 h 5092591"/>
                <a:gd name="connsiteX929" fmla="*/ 1013584 w 4546203"/>
                <a:gd name="connsiteY929" fmla="*/ 3227788 h 5092591"/>
                <a:gd name="connsiteX930" fmla="*/ 942748 w 4546203"/>
                <a:gd name="connsiteY930" fmla="*/ 3076169 h 5092591"/>
                <a:gd name="connsiteX931" fmla="*/ 936381 w 4546203"/>
                <a:gd name="connsiteY931" fmla="*/ 3079352 h 5092591"/>
                <a:gd name="connsiteX932" fmla="*/ 1023134 w 4546203"/>
                <a:gd name="connsiteY932" fmla="*/ 3261216 h 5092591"/>
                <a:gd name="connsiteX933" fmla="*/ 1060940 w 4546203"/>
                <a:gd name="connsiteY933" fmla="*/ 3238533 h 5092591"/>
                <a:gd name="connsiteX934" fmla="*/ 975778 w 4546203"/>
                <a:gd name="connsiteY934" fmla="*/ 3063036 h 5092591"/>
                <a:gd name="connsiteX935" fmla="*/ 734221 w 4546203"/>
                <a:gd name="connsiteY935" fmla="*/ 3062240 h 5092591"/>
                <a:gd name="connsiteX936" fmla="*/ 711538 w 4546203"/>
                <a:gd name="connsiteY936" fmla="*/ 3069801 h 5092591"/>
                <a:gd name="connsiteX937" fmla="*/ 719497 w 4546203"/>
                <a:gd name="connsiteY937" fmla="*/ 3089699 h 5092591"/>
                <a:gd name="connsiteX938" fmla="*/ 742180 w 4546203"/>
                <a:gd name="connsiteY938" fmla="*/ 3081342 h 5092591"/>
                <a:gd name="connsiteX939" fmla="*/ 734221 w 4546203"/>
                <a:gd name="connsiteY939" fmla="*/ 3062240 h 5092591"/>
                <a:gd name="connsiteX940" fmla="*/ 3673842 w 4546203"/>
                <a:gd name="connsiteY940" fmla="*/ 3042592 h 5092591"/>
                <a:gd name="connsiteX941" fmla="*/ 3663943 w 4546203"/>
                <a:gd name="connsiteY941" fmla="*/ 3059057 h 5092591"/>
                <a:gd name="connsiteX942" fmla="*/ 3685831 w 4546203"/>
                <a:gd name="connsiteY942" fmla="*/ 3067414 h 5092591"/>
                <a:gd name="connsiteX943" fmla="*/ 3691800 w 4546203"/>
                <a:gd name="connsiteY943" fmla="*/ 3049108 h 5092591"/>
                <a:gd name="connsiteX944" fmla="*/ 3673842 w 4546203"/>
                <a:gd name="connsiteY944" fmla="*/ 3042592 h 5092591"/>
                <a:gd name="connsiteX945" fmla="*/ 862760 w 4546203"/>
                <a:gd name="connsiteY945" fmla="*/ 3018466 h 5092591"/>
                <a:gd name="connsiteX946" fmla="*/ 840077 w 4546203"/>
                <a:gd name="connsiteY946" fmla="*/ 3027221 h 5092591"/>
                <a:gd name="connsiteX947" fmla="*/ 847638 w 4546203"/>
                <a:gd name="connsiteY947" fmla="*/ 3045129 h 5092591"/>
                <a:gd name="connsiteX948" fmla="*/ 869525 w 4546203"/>
                <a:gd name="connsiteY948" fmla="*/ 3036374 h 5092591"/>
                <a:gd name="connsiteX949" fmla="*/ 862760 w 4546203"/>
                <a:gd name="connsiteY949" fmla="*/ 3018466 h 5092591"/>
                <a:gd name="connsiteX950" fmla="*/ 755711 w 4546203"/>
                <a:gd name="connsiteY950" fmla="*/ 2994986 h 5092591"/>
                <a:gd name="connsiteX951" fmla="*/ 732630 w 4546203"/>
                <a:gd name="connsiteY951" fmla="*/ 3002548 h 5092591"/>
                <a:gd name="connsiteX952" fmla="*/ 739793 w 4546203"/>
                <a:gd name="connsiteY952" fmla="*/ 3022047 h 5092591"/>
                <a:gd name="connsiteX953" fmla="*/ 761680 w 4546203"/>
                <a:gd name="connsiteY953" fmla="*/ 3014884 h 5092591"/>
                <a:gd name="connsiteX954" fmla="*/ 755711 w 4546203"/>
                <a:gd name="connsiteY954" fmla="*/ 2994986 h 5092591"/>
                <a:gd name="connsiteX955" fmla="*/ 936182 w 4546203"/>
                <a:gd name="connsiteY955" fmla="*/ 2987376 h 5092591"/>
                <a:gd name="connsiteX956" fmla="*/ 916085 w 4546203"/>
                <a:gd name="connsiteY956" fmla="*/ 2994986 h 5092591"/>
                <a:gd name="connsiteX957" fmla="*/ 922453 w 4546203"/>
                <a:gd name="connsiteY957" fmla="*/ 3010905 h 5092591"/>
                <a:gd name="connsiteX958" fmla="*/ 943146 w 4546203"/>
                <a:gd name="connsiteY958" fmla="*/ 3003344 h 5092591"/>
                <a:gd name="connsiteX959" fmla="*/ 936182 w 4546203"/>
                <a:gd name="connsiteY959" fmla="*/ 2987376 h 5092591"/>
                <a:gd name="connsiteX960" fmla="*/ 695620 w 4546203"/>
                <a:gd name="connsiteY960" fmla="*/ 2958375 h 5092591"/>
                <a:gd name="connsiteX961" fmla="*/ 672937 w 4546203"/>
                <a:gd name="connsiteY961" fmla="*/ 2965538 h 5092591"/>
                <a:gd name="connsiteX962" fmla="*/ 679304 w 4546203"/>
                <a:gd name="connsiteY962" fmla="*/ 2985834 h 5092591"/>
                <a:gd name="connsiteX963" fmla="*/ 702783 w 4546203"/>
                <a:gd name="connsiteY963" fmla="*/ 2978272 h 5092591"/>
                <a:gd name="connsiteX964" fmla="*/ 695620 w 4546203"/>
                <a:gd name="connsiteY964" fmla="*/ 2958375 h 5092591"/>
                <a:gd name="connsiteX965" fmla="*/ 787149 w 4546203"/>
                <a:gd name="connsiteY965" fmla="*/ 2935294 h 5092591"/>
                <a:gd name="connsiteX966" fmla="*/ 766058 w 4546203"/>
                <a:gd name="connsiteY966" fmla="*/ 2941263 h 5092591"/>
                <a:gd name="connsiteX967" fmla="*/ 771231 w 4546203"/>
                <a:gd name="connsiteY967" fmla="*/ 2960365 h 5092591"/>
                <a:gd name="connsiteX968" fmla="*/ 787149 w 4546203"/>
                <a:gd name="connsiteY968" fmla="*/ 2935294 h 5092591"/>
                <a:gd name="connsiteX969" fmla="*/ 875096 w 4546203"/>
                <a:gd name="connsiteY969" fmla="*/ 2926141 h 5092591"/>
                <a:gd name="connsiteX970" fmla="*/ 852811 w 4546203"/>
                <a:gd name="connsiteY970" fmla="*/ 2932508 h 5092591"/>
                <a:gd name="connsiteX971" fmla="*/ 856791 w 4546203"/>
                <a:gd name="connsiteY971" fmla="*/ 2950814 h 5092591"/>
                <a:gd name="connsiteX972" fmla="*/ 880270 w 4546203"/>
                <a:gd name="connsiteY972" fmla="*/ 2944447 h 5092591"/>
                <a:gd name="connsiteX973" fmla="*/ 875096 w 4546203"/>
                <a:gd name="connsiteY973" fmla="*/ 2926141 h 5092591"/>
                <a:gd name="connsiteX974" fmla="*/ 3823920 w 4546203"/>
                <a:gd name="connsiteY974" fmla="*/ 2903060 h 5092591"/>
                <a:gd name="connsiteX975" fmla="*/ 3792084 w 4546203"/>
                <a:gd name="connsiteY975" fmla="*/ 3022047 h 5092591"/>
                <a:gd name="connsiteX976" fmla="*/ 3823920 w 4546203"/>
                <a:gd name="connsiteY976" fmla="*/ 2903060 h 5092591"/>
                <a:gd name="connsiteX977" fmla="*/ 3792880 w 4546203"/>
                <a:gd name="connsiteY977" fmla="*/ 2894305 h 5092591"/>
                <a:gd name="connsiteX978" fmla="*/ 3779748 w 4546203"/>
                <a:gd name="connsiteY978" fmla="*/ 2898682 h 5092591"/>
                <a:gd name="connsiteX979" fmla="*/ 3751493 w 4546203"/>
                <a:gd name="connsiteY979" fmla="*/ 3002150 h 5092591"/>
                <a:gd name="connsiteX980" fmla="*/ 3755075 w 4546203"/>
                <a:gd name="connsiteY980" fmla="*/ 3010507 h 5092591"/>
                <a:gd name="connsiteX981" fmla="*/ 3762238 w 4546203"/>
                <a:gd name="connsiteY981" fmla="*/ 3007721 h 5092591"/>
                <a:gd name="connsiteX982" fmla="*/ 3792880 w 4546203"/>
                <a:gd name="connsiteY982" fmla="*/ 2894305 h 5092591"/>
                <a:gd name="connsiteX983" fmla="*/ 3723238 w 4546203"/>
                <a:gd name="connsiteY983" fmla="*/ 2776909 h 5092591"/>
                <a:gd name="connsiteX984" fmla="*/ 3677872 w 4546203"/>
                <a:gd name="connsiteY984" fmla="*/ 2975089 h 5092591"/>
                <a:gd name="connsiteX985" fmla="*/ 3684239 w 4546203"/>
                <a:gd name="connsiteY985" fmla="*/ 2976681 h 5092591"/>
                <a:gd name="connsiteX986" fmla="*/ 3730004 w 4546203"/>
                <a:gd name="connsiteY986" fmla="*/ 2778899 h 5092591"/>
                <a:gd name="connsiteX987" fmla="*/ 3723238 w 4546203"/>
                <a:gd name="connsiteY987" fmla="*/ 2776909 h 5092591"/>
                <a:gd name="connsiteX988" fmla="*/ 3684239 w 4546203"/>
                <a:gd name="connsiteY988" fmla="*/ 2770144 h 5092591"/>
                <a:gd name="connsiteX989" fmla="*/ 3639270 w 4546203"/>
                <a:gd name="connsiteY989" fmla="*/ 2966334 h 5092591"/>
                <a:gd name="connsiteX990" fmla="*/ 3684239 w 4546203"/>
                <a:gd name="connsiteY990" fmla="*/ 2770144 h 5092591"/>
                <a:gd name="connsiteX991" fmla="*/ 3803227 w 4546203"/>
                <a:gd name="connsiteY991" fmla="*/ 2767358 h 5092591"/>
                <a:gd name="connsiteX992" fmla="*/ 3785319 w 4546203"/>
                <a:gd name="connsiteY992" fmla="*/ 2872019 h 5092591"/>
                <a:gd name="connsiteX993" fmla="*/ 3833869 w 4546203"/>
                <a:gd name="connsiteY993" fmla="*/ 2882366 h 5092591"/>
                <a:gd name="connsiteX994" fmla="*/ 3832675 w 4546203"/>
                <a:gd name="connsiteY994" fmla="*/ 2885152 h 5092591"/>
                <a:gd name="connsiteX995" fmla="*/ 3872868 w 4546203"/>
                <a:gd name="connsiteY995" fmla="*/ 2885152 h 5092591"/>
                <a:gd name="connsiteX996" fmla="*/ 3835461 w 4546203"/>
                <a:gd name="connsiteY996" fmla="*/ 3030802 h 5092591"/>
                <a:gd name="connsiteX997" fmla="*/ 3886001 w 4546203"/>
                <a:gd name="connsiteY997" fmla="*/ 3047516 h 5092591"/>
                <a:gd name="connsiteX998" fmla="*/ 3872868 w 4546203"/>
                <a:gd name="connsiteY998" fmla="*/ 3090495 h 5092591"/>
                <a:gd name="connsiteX999" fmla="*/ 3913062 w 4546203"/>
                <a:gd name="connsiteY999" fmla="*/ 3106015 h 5092591"/>
                <a:gd name="connsiteX1000" fmla="*/ 3859338 w 4546203"/>
                <a:gd name="connsiteY1000" fmla="*/ 3242513 h 5092591"/>
                <a:gd name="connsiteX1001" fmla="*/ 3819941 w 4546203"/>
                <a:gd name="connsiteY1001" fmla="*/ 3226197 h 5092591"/>
                <a:gd name="connsiteX1002" fmla="*/ 3798053 w 4546203"/>
                <a:gd name="connsiteY1002" fmla="*/ 3271961 h 5092591"/>
                <a:gd name="connsiteX1003" fmla="*/ 3526252 w 4546203"/>
                <a:gd name="connsiteY1003" fmla="*/ 3142627 h 5092591"/>
                <a:gd name="connsiteX1004" fmla="*/ 3509140 w 4546203"/>
                <a:gd name="connsiteY1004" fmla="*/ 3178044 h 5092591"/>
                <a:gd name="connsiteX1005" fmla="*/ 3582761 w 4546203"/>
                <a:gd name="connsiteY1005" fmla="*/ 3216646 h 5092591"/>
                <a:gd name="connsiteX1006" fmla="*/ 3501181 w 4546203"/>
                <a:gd name="connsiteY1006" fmla="*/ 3357123 h 5092591"/>
                <a:gd name="connsiteX1007" fmla="*/ 3507548 w 4546203"/>
                <a:gd name="connsiteY1007" fmla="*/ 3361102 h 5092591"/>
                <a:gd name="connsiteX1008" fmla="*/ 3588731 w 4546203"/>
                <a:gd name="connsiteY1008" fmla="*/ 3225799 h 5092591"/>
                <a:gd name="connsiteX1009" fmla="*/ 3668321 w 4546203"/>
                <a:gd name="connsiteY1009" fmla="*/ 3267186 h 5092591"/>
                <a:gd name="connsiteX1010" fmla="*/ 3592312 w 4546203"/>
                <a:gd name="connsiteY1010" fmla="*/ 3399306 h 5092591"/>
                <a:gd name="connsiteX1011" fmla="*/ 3596292 w 4546203"/>
                <a:gd name="connsiteY1011" fmla="*/ 3404081 h 5092591"/>
                <a:gd name="connsiteX1012" fmla="*/ 3609026 w 4546203"/>
                <a:gd name="connsiteY1012" fmla="*/ 3392938 h 5092591"/>
                <a:gd name="connsiteX1013" fmla="*/ 3677076 w 4546203"/>
                <a:gd name="connsiteY1013" fmla="*/ 3278328 h 5092591"/>
                <a:gd name="connsiteX1014" fmla="*/ 3754279 w 4546203"/>
                <a:gd name="connsiteY1014" fmla="*/ 3318919 h 5092591"/>
                <a:gd name="connsiteX1015" fmla="*/ 3687423 w 4546203"/>
                <a:gd name="connsiteY1015" fmla="*/ 3432734 h 5092591"/>
                <a:gd name="connsiteX1016" fmla="*/ 3693790 w 4546203"/>
                <a:gd name="connsiteY1016" fmla="*/ 3451437 h 5092591"/>
                <a:gd name="connsiteX1017" fmla="*/ 3764227 w 4546203"/>
                <a:gd name="connsiteY1017" fmla="*/ 3330858 h 5092591"/>
                <a:gd name="connsiteX1018" fmla="*/ 3839440 w 4546203"/>
                <a:gd name="connsiteY1018" fmla="*/ 3370653 h 5092591"/>
                <a:gd name="connsiteX1019" fmla="*/ 3767411 w 4546203"/>
                <a:gd name="connsiteY1019" fmla="*/ 3495212 h 5092591"/>
                <a:gd name="connsiteX1020" fmla="*/ 3780543 w 4546203"/>
                <a:gd name="connsiteY1020" fmla="*/ 3504763 h 5092591"/>
                <a:gd name="connsiteX1021" fmla="*/ 3851379 w 4546203"/>
                <a:gd name="connsiteY1021" fmla="*/ 3384183 h 5092591"/>
                <a:gd name="connsiteX1022" fmla="*/ 3924602 w 4546203"/>
                <a:gd name="connsiteY1022" fmla="*/ 3423183 h 5092591"/>
                <a:gd name="connsiteX1023" fmla="*/ 3849787 w 4546203"/>
                <a:gd name="connsiteY1023" fmla="*/ 3552517 h 5092591"/>
                <a:gd name="connsiteX1024" fmla="*/ 3864909 w 4546203"/>
                <a:gd name="connsiteY1024" fmla="*/ 3562466 h 5092591"/>
                <a:gd name="connsiteX1025" fmla="*/ 3937734 w 4546203"/>
                <a:gd name="connsiteY1025" fmla="*/ 3438305 h 5092591"/>
                <a:gd name="connsiteX1026" fmla="*/ 3992254 w 4546203"/>
                <a:gd name="connsiteY1026" fmla="*/ 3466560 h 5092591"/>
                <a:gd name="connsiteX1027" fmla="*/ 3803227 w 4546203"/>
                <a:gd name="connsiteY1027" fmla="*/ 2767358 h 5092591"/>
                <a:gd name="connsiteX1028" fmla="*/ 3645638 w 4546203"/>
                <a:gd name="connsiteY1028" fmla="*/ 2764970 h 5092591"/>
                <a:gd name="connsiteX1029" fmla="*/ 3602659 w 4546203"/>
                <a:gd name="connsiteY1029" fmla="*/ 2952406 h 5092591"/>
                <a:gd name="connsiteX1030" fmla="*/ 3645638 w 4546203"/>
                <a:gd name="connsiteY1030" fmla="*/ 2764970 h 5092591"/>
                <a:gd name="connsiteX1031" fmla="*/ 805057 w 4546203"/>
                <a:gd name="connsiteY1031" fmla="*/ 2683390 h 5092591"/>
                <a:gd name="connsiteX1032" fmla="*/ 798292 w 4546203"/>
                <a:gd name="connsiteY1032" fmla="*/ 2684186 h 5092591"/>
                <a:gd name="connsiteX1033" fmla="*/ 830924 w 4546203"/>
                <a:gd name="connsiteY1033" fmla="*/ 2885152 h 5092591"/>
                <a:gd name="connsiteX1034" fmla="*/ 837291 w 4546203"/>
                <a:gd name="connsiteY1034" fmla="*/ 2883958 h 5092591"/>
                <a:gd name="connsiteX1035" fmla="*/ 805057 w 4546203"/>
                <a:gd name="connsiteY1035" fmla="*/ 2683390 h 5092591"/>
                <a:gd name="connsiteX1036" fmla="*/ 844454 w 4546203"/>
                <a:gd name="connsiteY1036" fmla="*/ 2679808 h 5092591"/>
                <a:gd name="connsiteX1037" fmla="*/ 875892 w 4546203"/>
                <a:gd name="connsiteY1037" fmla="*/ 2875203 h 5092591"/>
                <a:gd name="connsiteX1038" fmla="*/ 844454 w 4546203"/>
                <a:gd name="connsiteY1038" fmla="*/ 2679808 h 5092591"/>
                <a:gd name="connsiteX1039" fmla="*/ 883055 w 4546203"/>
                <a:gd name="connsiteY1039" fmla="*/ 2676227 h 5092591"/>
                <a:gd name="connsiteX1040" fmla="*/ 913698 w 4546203"/>
                <a:gd name="connsiteY1040" fmla="*/ 2866448 h 5092591"/>
                <a:gd name="connsiteX1041" fmla="*/ 883055 w 4546203"/>
                <a:gd name="connsiteY1041" fmla="*/ 2676227 h 5092591"/>
                <a:gd name="connsiteX1042" fmla="*/ 3626138 w 4546203"/>
                <a:gd name="connsiteY1042" fmla="*/ 2225745 h 5092591"/>
                <a:gd name="connsiteX1043" fmla="*/ 3656780 w 4546203"/>
                <a:gd name="connsiteY1043" fmla="*/ 2415966 h 5092591"/>
                <a:gd name="connsiteX1044" fmla="*/ 3626138 w 4546203"/>
                <a:gd name="connsiteY1044" fmla="*/ 2225745 h 5092591"/>
                <a:gd name="connsiteX1045" fmla="*/ 3671107 w 4546203"/>
                <a:gd name="connsiteY1045" fmla="*/ 2215797 h 5092591"/>
                <a:gd name="connsiteX1046" fmla="*/ 3663943 w 4546203"/>
                <a:gd name="connsiteY1046" fmla="*/ 2216990 h 5092591"/>
                <a:gd name="connsiteX1047" fmla="*/ 3695382 w 4546203"/>
                <a:gd name="connsiteY1047" fmla="*/ 2412385 h 5092591"/>
                <a:gd name="connsiteX1048" fmla="*/ 3702545 w 4546203"/>
                <a:gd name="connsiteY1048" fmla="*/ 2411191 h 5092591"/>
                <a:gd name="connsiteX1049" fmla="*/ 3671107 w 4546203"/>
                <a:gd name="connsiteY1049" fmla="*/ 2215797 h 5092591"/>
                <a:gd name="connsiteX1050" fmla="*/ 3709310 w 4546203"/>
                <a:gd name="connsiteY1050" fmla="*/ 2207838 h 5092591"/>
                <a:gd name="connsiteX1051" fmla="*/ 3702545 w 4546203"/>
                <a:gd name="connsiteY1051" fmla="*/ 2208634 h 5092591"/>
                <a:gd name="connsiteX1052" fmla="*/ 3734779 w 4546203"/>
                <a:gd name="connsiteY1052" fmla="*/ 2409201 h 5092591"/>
                <a:gd name="connsiteX1053" fmla="*/ 3741544 w 4546203"/>
                <a:gd name="connsiteY1053" fmla="*/ 2408007 h 5092591"/>
                <a:gd name="connsiteX1054" fmla="*/ 3709310 w 4546203"/>
                <a:gd name="connsiteY1054" fmla="*/ 2207838 h 5092591"/>
                <a:gd name="connsiteX1055" fmla="*/ 3682647 w 4546203"/>
                <a:gd name="connsiteY1055" fmla="*/ 2141380 h 5092591"/>
                <a:gd name="connsiteX1056" fmla="*/ 3657576 w 4546203"/>
                <a:gd name="connsiteY1056" fmla="*/ 2148941 h 5092591"/>
                <a:gd name="connsiteX1057" fmla="*/ 3669117 w 4546203"/>
                <a:gd name="connsiteY1057" fmla="*/ 2164063 h 5092591"/>
                <a:gd name="connsiteX1058" fmla="*/ 3687821 w 4546203"/>
                <a:gd name="connsiteY1058" fmla="*/ 2159685 h 5092591"/>
                <a:gd name="connsiteX1059" fmla="*/ 3682647 w 4546203"/>
                <a:gd name="connsiteY1059" fmla="*/ 2141380 h 5092591"/>
                <a:gd name="connsiteX1060" fmla="*/ 930412 w 4546203"/>
                <a:gd name="connsiteY1060" fmla="*/ 2138594 h 5092591"/>
                <a:gd name="connsiteX1061" fmla="*/ 887433 w 4546203"/>
                <a:gd name="connsiteY1061" fmla="*/ 2326029 h 5092591"/>
                <a:gd name="connsiteX1062" fmla="*/ 894198 w 4546203"/>
                <a:gd name="connsiteY1062" fmla="*/ 2326825 h 5092591"/>
                <a:gd name="connsiteX1063" fmla="*/ 936779 w 4546203"/>
                <a:gd name="connsiteY1063" fmla="*/ 2140186 h 5092591"/>
                <a:gd name="connsiteX1064" fmla="*/ 930412 w 4546203"/>
                <a:gd name="connsiteY1064" fmla="*/ 2138594 h 5092591"/>
                <a:gd name="connsiteX1065" fmla="*/ 3768207 w 4546203"/>
                <a:gd name="connsiteY1065" fmla="*/ 2131033 h 5092591"/>
                <a:gd name="connsiteX1066" fmla="*/ 3744728 w 4546203"/>
                <a:gd name="connsiteY1066" fmla="*/ 2138594 h 5092591"/>
                <a:gd name="connsiteX1067" fmla="*/ 3751493 w 4546203"/>
                <a:gd name="connsiteY1067" fmla="*/ 2157696 h 5092591"/>
                <a:gd name="connsiteX1068" fmla="*/ 3773778 w 4546203"/>
                <a:gd name="connsiteY1068" fmla="*/ 2150532 h 5092591"/>
                <a:gd name="connsiteX1069" fmla="*/ 3768207 w 4546203"/>
                <a:gd name="connsiteY1069" fmla="*/ 2131033 h 5092591"/>
                <a:gd name="connsiteX1070" fmla="*/ 899769 w 4546203"/>
                <a:gd name="connsiteY1070" fmla="*/ 2128645 h 5092591"/>
                <a:gd name="connsiteX1071" fmla="*/ 855597 w 4546203"/>
                <a:gd name="connsiteY1071" fmla="*/ 2322050 h 5092591"/>
                <a:gd name="connsiteX1072" fmla="*/ 899769 w 4546203"/>
                <a:gd name="connsiteY1072" fmla="*/ 2128645 h 5092591"/>
                <a:gd name="connsiteX1073" fmla="*/ 855199 w 4546203"/>
                <a:gd name="connsiteY1073" fmla="*/ 2115911 h 5092591"/>
                <a:gd name="connsiteX1074" fmla="*/ 809832 w 4546203"/>
                <a:gd name="connsiteY1074" fmla="*/ 2313693 h 5092591"/>
                <a:gd name="connsiteX1075" fmla="*/ 816199 w 4546203"/>
                <a:gd name="connsiteY1075" fmla="*/ 2315285 h 5092591"/>
                <a:gd name="connsiteX1076" fmla="*/ 861566 w 4546203"/>
                <a:gd name="connsiteY1076" fmla="*/ 2117502 h 5092591"/>
                <a:gd name="connsiteX1077" fmla="*/ 855199 w 4546203"/>
                <a:gd name="connsiteY1077" fmla="*/ 2115911 h 5092591"/>
                <a:gd name="connsiteX1078" fmla="*/ 3860532 w 4546203"/>
                <a:gd name="connsiteY1078" fmla="*/ 2106758 h 5092591"/>
                <a:gd name="connsiteX1079" fmla="*/ 3837451 w 4546203"/>
                <a:gd name="connsiteY1079" fmla="*/ 2113125 h 5092591"/>
                <a:gd name="connsiteX1080" fmla="*/ 3843818 w 4546203"/>
                <a:gd name="connsiteY1080" fmla="*/ 2133420 h 5092591"/>
                <a:gd name="connsiteX1081" fmla="*/ 3867297 w 4546203"/>
                <a:gd name="connsiteY1081" fmla="*/ 2126655 h 5092591"/>
                <a:gd name="connsiteX1082" fmla="*/ 3860532 w 4546203"/>
                <a:gd name="connsiteY1082" fmla="*/ 2106758 h 5092591"/>
                <a:gd name="connsiteX1083" fmla="*/ 3617383 w 4546203"/>
                <a:gd name="connsiteY1083" fmla="*/ 2080891 h 5092591"/>
                <a:gd name="connsiteX1084" fmla="*/ 3591516 w 4546203"/>
                <a:gd name="connsiteY1084" fmla="*/ 2090840 h 5092591"/>
                <a:gd name="connsiteX1085" fmla="*/ 3607832 w 4546203"/>
                <a:gd name="connsiteY1085" fmla="*/ 2103574 h 5092591"/>
                <a:gd name="connsiteX1086" fmla="*/ 3624148 w 4546203"/>
                <a:gd name="connsiteY1086" fmla="*/ 2097605 h 5092591"/>
                <a:gd name="connsiteX1087" fmla="*/ 3617383 w 4546203"/>
                <a:gd name="connsiteY1087" fmla="*/ 2080891 h 5092591"/>
                <a:gd name="connsiteX1088" fmla="*/ 778394 w 4546203"/>
                <a:gd name="connsiteY1088" fmla="*/ 2080493 h 5092591"/>
                <a:gd name="connsiteX1089" fmla="*/ 747354 w 4546203"/>
                <a:gd name="connsiteY1089" fmla="*/ 2197491 h 5092591"/>
                <a:gd name="connsiteX1090" fmla="*/ 787945 w 4546203"/>
                <a:gd name="connsiteY1090" fmla="*/ 2091635 h 5092591"/>
                <a:gd name="connsiteX1091" fmla="*/ 778394 w 4546203"/>
                <a:gd name="connsiteY1091" fmla="*/ 2080493 h 5092591"/>
                <a:gd name="connsiteX1092" fmla="*/ 737405 w 4546203"/>
                <a:gd name="connsiteY1092" fmla="*/ 2071340 h 5092591"/>
                <a:gd name="connsiteX1093" fmla="*/ 707559 w 4546203"/>
                <a:gd name="connsiteY1093" fmla="*/ 2175205 h 5092591"/>
                <a:gd name="connsiteX1094" fmla="*/ 711140 w 4546203"/>
                <a:gd name="connsiteY1094" fmla="*/ 2187940 h 5092591"/>
                <a:gd name="connsiteX1095" fmla="*/ 716314 w 4546203"/>
                <a:gd name="connsiteY1095" fmla="*/ 2187144 h 5092591"/>
                <a:gd name="connsiteX1096" fmla="*/ 746956 w 4546203"/>
                <a:gd name="connsiteY1096" fmla="*/ 2074126 h 5092591"/>
                <a:gd name="connsiteX1097" fmla="*/ 737405 w 4546203"/>
                <a:gd name="connsiteY1097" fmla="*/ 2071340 h 5092591"/>
                <a:gd name="connsiteX1098" fmla="*/ 3800441 w 4546203"/>
                <a:gd name="connsiteY1098" fmla="*/ 2070146 h 5092591"/>
                <a:gd name="connsiteX1099" fmla="*/ 3776962 w 4546203"/>
                <a:gd name="connsiteY1099" fmla="*/ 2077309 h 5092591"/>
                <a:gd name="connsiteX1100" fmla="*/ 3784125 w 4546203"/>
                <a:gd name="connsiteY1100" fmla="*/ 2097207 h 5092591"/>
                <a:gd name="connsiteX1101" fmla="*/ 3806410 w 4546203"/>
                <a:gd name="connsiteY1101" fmla="*/ 2089646 h 5092591"/>
                <a:gd name="connsiteX1102" fmla="*/ 3800441 w 4546203"/>
                <a:gd name="connsiteY1102" fmla="*/ 2070146 h 5092591"/>
                <a:gd name="connsiteX1103" fmla="*/ 3692994 w 4546203"/>
                <a:gd name="connsiteY1103" fmla="*/ 2047065 h 5092591"/>
                <a:gd name="connsiteX1104" fmla="*/ 3671107 w 4546203"/>
                <a:gd name="connsiteY1104" fmla="*/ 2055422 h 5092591"/>
                <a:gd name="connsiteX1105" fmla="*/ 3677474 w 4546203"/>
                <a:gd name="connsiteY1105" fmla="*/ 2073728 h 5092591"/>
                <a:gd name="connsiteX1106" fmla="*/ 3700555 w 4546203"/>
                <a:gd name="connsiteY1106" fmla="*/ 2065769 h 5092591"/>
                <a:gd name="connsiteX1107" fmla="*/ 3692994 w 4546203"/>
                <a:gd name="connsiteY1107" fmla="*/ 2047065 h 5092591"/>
                <a:gd name="connsiteX1108" fmla="*/ 854005 w 4546203"/>
                <a:gd name="connsiteY1108" fmla="*/ 2025178 h 5092591"/>
                <a:gd name="connsiteX1109" fmla="*/ 847638 w 4546203"/>
                <a:gd name="connsiteY1109" fmla="*/ 2043881 h 5092591"/>
                <a:gd name="connsiteX1110" fmla="*/ 870321 w 4546203"/>
                <a:gd name="connsiteY1110" fmla="*/ 2051442 h 5092591"/>
                <a:gd name="connsiteX1111" fmla="*/ 876688 w 4546203"/>
                <a:gd name="connsiteY1111" fmla="*/ 2033137 h 5092591"/>
                <a:gd name="connsiteX1112" fmla="*/ 854005 w 4546203"/>
                <a:gd name="connsiteY1112" fmla="*/ 2025178 h 5092591"/>
                <a:gd name="connsiteX1113" fmla="*/ 3819941 w 4546203"/>
                <a:gd name="connsiteY1113" fmla="*/ 2002494 h 5092591"/>
                <a:gd name="connsiteX1114" fmla="*/ 3797655 w 4546203"/>
                <a:gd name="connsiteY1114" fmla="*/ 2010851 h 5092591"/>
                <a:gd name="connsiteX1115" fmla="*/ 3806410 w 4546203"/>
                <a:gd name="connsiteY1115" fmla="*/ 2030749 h 5092591"/>
                <a:gd name="connsiteX1116" fmla="*/ 3828298 w 4546203"/>
                <a:gd name="connsiteY1116" fmla="*/ 2021994 h 5092591"/>
                <a:gd name="connsiteX1117" fmla="*/ 3819941 w 4546203"/>
                <a:gd name="connsiteY1117" fmla="*/ 2002494 h 5092591"/>
                <a:gd name="connsiteX1118" fmla="*/ 727058 w 4546203"/>
                <a:gd name="connsiteY1118" fmla="*/ 1979015 h 5092591"/>
                <a:gd name="connsiteX1119" fmla="*/ 720691 w 4546203"/>
                <a:gd name="connsiteY1119" fmla="*/ 1999311 h 5092591"/>
                <a:gd name="connsiteX1120" fmla="*/ 742976 w 4546203"/>
                <a:gd name="connsiteY1120" fmla="*/ 2006474 h 5092591"/>
                <a:gd name="connsiteX1121" fmla="*/ 750537 w 4546203"/>
                <a:gd name="connsiteY1121" fmla="*/ 1986576 h 5092591"/>
                <a:gd name="connsiteX1122" fmla="*/ 727058 w 4546203"/>
                <a:gd name="connsiteY1122" fmla="*/ 1979015 h 5092591"/>
                <a:gd name="connsiteX1123" fmla="*/ 922851 w 4546203"/>
                <a:gd name="connsiteY1123" fmla="*/ 1959118 h 5092591"/>
                <a:gd name="connsiteX1124" fmla="*/ 916085 w 4546203"/>
                <a:gd name="connsiteY1124" fmla="*/ 1975036 h 5092591"/>
                <a:gd name="connsiteX1125" fmla="*/ 943146 w 4546203"/>
                <a:gd name="connsiteY1125" fmla="*/ 1968270 h 5092591"/>
                <a:gd name="connsiteX1126" fmla="*/ 922851 w 4546203"/>
                <a:gd name="connsiteY1126" fmla="*/ 1959118 h 5092591"/>
                <a:gd name="connsiteX1127" fmla="*/ 784363 w 4546203"/>
                <a:gd name="connsiteY1127" fmla="*/ 1944393 h 5092591"/>
                <a:gd name="connsiteX1128" fmla="*/ 776802 w 4546203"/>
                <a:gd name="connsiteY1128" fmla="*/ 1963893 h 5092591"/>
                <a:gd name="connsiteX1129" fmla="*/ 799087 w 4546203"/>
                <a:gd name="connsiteY1129" fmla="*/ 1972648 h 5092591"/>
                <a:gd name="connsiteX1130" fmla="*/ 806649 w 4546203"/>
                <a:gd name="connsiteY1130" fmla="*/ 1953546 h 5092591"/>
                <a:gd name="connsiteX1131" fmla="*/ 784363 w 4546203"/>
                <a:gd name="connsiteY1131" fmla="*/ 1944393 h 5092591"/>
                <a:gd name="connsiteX1132" fmla="*/ 850423 w 4546203"/>
                <a:gd name="connsiteY1132" fmla="*/ 1912159 h 5092591"/>
                <a:gd name="connsiteX1133" fmla="*/ 842066 w 4546203"/>
                <a:gd name="connsiteY1133" fmla="*/ 1930863 h 5092591"/>
                <a:gd name="connsiteX1134" fmla="*/ 865148 w 4546203"/>
                <a:gd name="connsiteY1134" fmla="*/ 1939618 h 5092591"/>
                <a:gd name="connsiteX1135" fmla="*/ 872311 w 4546203"/>
                <a:gd name="connsiteY1135" fmla="*/ 1921710 h 5092591"/>
                <a:gd name="connsiteX1136" fmla="*/ 850423 w 4546203"/>
                <a:gd name="connsiteY1136" fmla="*/ 1912159 h 5092591"/>
                <a:gd name="connsiteX1137" fmla="*/ 3665933 w 4546203"/>
                <a:gd name="connsiteY1137" fmla="*/ 1871568 h 5092591"/>
                <a:gd name="connsiteX1138" fmla="*/ 3711698 w 4546203"/>
                <a:gd name="connsiteY1138" fmla="*/ 1976229 h 5092591"/>
                <a:gd name="connsiteX1139" fmla="*/ 3718463 w 4546203"/>
                <a:gd name="connsiteY1139" fmla="*/ 1975434 h 5092591"/>
                <a:gd name="connsiteX1140" fmla="*/ 3717269 w 4546203"/>
                <a:gd name="connsiteY1140" fmla="*/ 1959913 h 5092591"/>
                <a:gd name="connsiteX1141" fmla="*/ 3665933 w 4546203"/>
                <a:gd name="connsiteY1141" fmla="*/ 1871568 h 5092591"/>
                <a:gd name="connsiteX1142" fmla="*/ 3709708 w 4546203"/>
                <a:gd name="connsiteY1142" fmla="*/ 1850875 h 5092591"/>
                <a:gd name="connsiteX1143" fmla="*/ 3708514 w 4546203"/>
                <a:gd name="connsiteY1143" fmla="*/ 1859630 h 5092591"/>
                <a:gd name="connsiteX1144" fmla="*/ 3754676 w 4546203"/>
                <a:gd name="connsiteY1144" fmla="*/ 1963495 h 5092591"/>
                <a:gd name="connsiteX1145" fmla="*/ 3761840 w 4546203"/>
                <a:gd name="connsiteY1145" fmla="*/ 1954740 h 5092591"/>
                <a:gd name="connsiteX1146" fmla="*/ 3718065 w 4546203"/>
                <a:gd name="connsiteY1146" fmla="*/ 1852864 h 5092591"/>
                <a:gd name="connsiteX1147" fmla="*/ 3709708 w 4546203"/>
                <a:gd name="connsiteY1147" fmla="*/ 1850875 h 5092591"/>
                <a:gd name="connsiteX1148" fmla="*/ 3516701 w 4546203"/>
                <a:gd name="connsiteY1148" fmla="*/ 1831375 h 5092591"/>
                <a:gd name="connsiteX1149" fmla="*/ 3478896 w 4546203"/>
                <a:gd name="connsiteY1149" fmla="*/ 1853660 h 5092591"/>
                <a:gd name="connsiteX1150" fmla="*/ 3564058 w 4546203"/>
                <a:gd name="connsiteY1150" fmla="*/ 2028759 h 5092591"/>
                <a:gd name="connsiteX1151" fmla="*/ 3570823 w 4546203"/>
                <a:gd name="connsiteY1151" fmla="*/ 2025576 h 5092591"/>
                <a:gd name="connsiteX1152" fmla="*/ 3502375 w 4546203"/>
                <a:gd name="connsiteY1152" fmla="*/ 1877139 h 5092591"/>
                <a:gd name="connsiteX1153" fmla="*/ 3525854 w 4546203"/>
                <a:gd name="connsiteY1153" fmla="*/ 1864803 h 5092591"/>
                <a:gd name="connsiteX1154" fmla="*/ 3597088 w 4546203"/>
                <a:gd name="connsiteY1154" fmla="*/ 2016025 h 5092591"/>
                <a:gd name="connsiteX1155" fmla="*/ 3603455 w 4546203"/>
                <a:gd name="connsiteY1155" fmla="*/ 2012841 h 5092591"/>
                <a:gd name="connsiteX1156" fmla="*/ 3516701 w 4546203"/>
                <a:gd name="connsiteY1156" fmla="*/ 1831375 h 5092591"/>
                <a:gd name="connsiteX1157" fmla="*/ 3553711 w 4546203"/>
                <a:gd name="connsiteY1157" fmla="*/ 1812671 h 5092591"/>
                <a:gd name="connsiteX1158" fmla="*/ 3547344 w 4546203"/>
                <a:gd name="connsiteY1158" fmla="*/ 1815457 h 5092591"/>
                <a:gd name="connsiteX1159" fmla="*/ 3636485 w 4546203"/>
                <a:gd name="connsiteY1159" fmla="*/ 1999311 h 5092591"/>
                <a:gd name="connsiteX1160" fmla="*/ 3642454 w 4546203"/>
                <a:gd name="connsiteY1160" fmla="*/ 1996525 h 5092591"/>
                <a:gd name="connsiteX1161" fmla="*/ 3553711 w 4546203"/>
                <a:gd name="connsiteY1161" fmla="*/ 1812671 h 5092591"/>
                <a:gd name="connsiteX1162" fmla="*/ 3500783 w 4546203"/>
                <a:gd name="connsiteY1162" fmla="*/ 1671000 h 5092591"/>
                <a:gd name="connsiteX1163" fmla="*/ 3466559 w 4546203"/>
                <a:gd name="connsiteY1163" fmla="*/ 1695275 h 5092591"/>
                <a:gd name="connsiteX1164" fmla="*/ 3486457 w 4546203"/>
                <a:gd name="connsiteY1164" fmla="*/ 1722734 h 5092591"/>
                <a:gd name="connsiteX1165" fmla="*/ 3520681 w 4546203"/>
                <a:gd name="connsiteY1165" fmla="*/ 1699255 h 5092591"/>
                <a:gd name="connsiteX1166" fmla="*/ 3500783 w 4546203"/>
                <a:gd name="connsiteY1166" fmla="*/ 1671000 h 5092591"/>
                <a:gd name="connsiteX1167" fmla="*/ 3596690 w 4546203"/>
                <a:gd name="connsiteY1167" fmla="*/ 1625236 h 5092591"/>
                <a:gd name="connsiteX1168" fmla="*/ 3562864 w 4546203"/>
                <a:gd name="connsiteY1168" fmla="*/ 1649511 h 5092591"/>
                <a:gd name="connsiteX1169" fmla="*/ 3583159 w 4546203"/>
                <a:gd name="connsiteY1169" fmla="*/ 1678959 h 5092591"/>
                <a:gd name="connsiteX1170" fmla="*/ 3617781 w 4546203"/>
                <a:gd name="connsiteY1170" fmla="*/ 1655878 h 5092591"/>
                <a:gd name="connsiteX1171" fmla="*/ 3596690 w 4546203"/>
                <a:gd name="connsiteY1171" fmla="*/ 1625236 h 5092591"/>
                <a:gd name="connsiteX1172" fmla="*/ 3271165 w 4546203"/>
                <a:gd name="connsiteY1172" fmla="*/ 1567135 h 5092591"/>
                <a:gd name="connsiteX1173" fmla="*/ 3264400 w 4546203"/>
                <a:gd name="connsiteY1173" fmla="*/ 1573502 h 5092591"/>
                <a:gd name="connsiteX1174" fmla="*/ 3302603 w 4546203"/>
                <a:gd name="connsiteY1174" fmla="*/ 1612899 h 5092591"/>
                <a:gd name="connsiteX1175" fmla="*/ 3308970 w 4546203"/>
                <a:gd name="connsiteY1175" fmla="*/ 1606930 h 5092591"/>
                <a:gd name="connsiteX1176" fmla="*/ 3271165 w 4546203"/>
                <a:gd name="connsiteY1176" fmla="*/ 1567135 h 5092591"/>
                <a:gd name="connsiteX1177" fmla="*/ 3471335 w 4546203"/>
                <a:gd name="connsiteY1177" fmla="*/ 1554002 h 5092591"/>
                <a:gd name="connsiteX1178" fmla="*/ 3439101 w 4546203"/>
                <a:gd name="connsiteY1178" fmla="*/ 1581063 h 5092591"/>
                <a:gd name="connsiteX1179" fmla="*/ 3460988 w 4546203"/>
                <a:gd name="connsiteY1179" fmla="*/ 1608124 h 5092591"/>
                <a:gd name="connsiteX1180" fmla="*/ 3493620 w 4546203"/>
                <a:gd name="connsiteY1180" fmla="*/ 1581461 h 5092591"/>
                <a:gd name="connsiteX1181" fmla="*/ 3471335 w 4546203"/>
                <a:gd name="connsiteY1181" fmla="*/ 1554002 h 5092591"/>
                <a:gd name="connsiteX1182" fmla="*/ 674926 w 4546203"/>
                <a:gd name="connsiteY1182" fmla="*/ 1529329 h 5092591"/>
                <a:gd name="connsiteX1183" fmla="*/ 601703 w 4546203"/>
                <a:gd name="connsiteY1183" fmla="*/ 1653093 h 5092591"/>
                <a:gd name="connsiteX1184" fmla="*/ 546388 w 4546203"/>
                <a:gd name="connsiteY1184" fmla="*/ 1624042 h 5092591"/>
                <a:gd name="connsiteX1185" fmla="*/ 537235 w 4546203"/>
                <a:gd name="connsiteY1185" fmla="*/ 1645133 h 5092591"/>
                <a:gd name="connsiteX1186" fmla="*/ 499430 w 4546203"/>
                <a:gd name="connsiteY1186" fmla="*/ 1969066 h 5092591"/>
                <a:gd name="connsiteX1187" fmla="*/ 711936 w 4546203"/>
                <a:gd name="connsiteY1187" fmla="*/ 2311703 h 5092591"/>
                <a:gd name="connsiteX1188" fmla="*/ 735813 w 4546203"/>
                <a:gd name="connsiteY1188" fmla="*/ 2326029 h 5092591"/>
                <a:gd name="connsiteX1189" fmla="*/ 756507 w 4546203"/>
                <a:gd name="connsiteY1189" fmla="*/ 2208634 h 5092591"/>
                <a:gd name="connsiteX1190" fmla="*/ 710344 w 4546203"/>
                <a:gd name="connsiteY1190" fmla="*/ 2205848 h 5092591"/>
                <a:gd name="connsiteX1191" fmla="*/ 667365 w 4546203"/>
                <a:gd name="connsiteY1191" fmla="*/ 2205848 h 5092591"/>
                <a:gd name="connsiteX1192" fmla="*/ 704773 w 4546203"/>
                <a:gd name="connsiteY1192" fmla="*/ 2060595 h 5092591"/>
                <a:gd name="connsiteX1193" fmla="*/ 654233 w 4546203"/>
                <a:gd name="connsiteY1193" fmla="*/ 2043483 h 5092591"/>
                <a:gd name="connsiteX1194" fmla="*/ 667365 w 4546203"/>
                <a:gd name="connsiteY1194" fmla="*/ 2000107 h 5092591"/>
                <a:gd name="connsiteX1195" fmla="*/ 627172 w 4546203"/>
                <a:gd name="connsiteY1195" fmla="*/ 1985382 h 5092591"/>
                <a:gd name="connsiteX1196" fmla="*/ 680498 w 4546203"/>
                <a:gd name="connsiteY1196" fmla="*/ 1848487 h 5092591"/>
                <a:gd name="connsiteX1197" fmla="*/ 719497 w 4546203"/>
                <a:gd name="connsiteY1197" fmla="*/ 1864803 h 5092591"/>
                <a:gd name="connsiteX1198" fmla="*/ 741782 w 4546203"/>
                <a:gd name="connsiteY1198" fmla="*/ 1819436 h 5092591"/>
                <a:gd name="connsiteX1199" fmla="*/ 1012788 w 4546203"/>
                <a:gd name="connsiteY1199" fmla="*/ 1948373 h 5092591"/>
                <a:gd name="connsiteX1200" fmla="*/ 1029900 w 4546203"/>
                <a:gd name="connsiteY1200" fmla="*/ 1912557 h 5092591"/>
                <a:gd name="connsiteX1201" fmla="*/ 956278 w 4546203"/>
                <a:gd name="connsiteY1201" fmla="*/ 1874354 h 5092591"/>
                <a:gd name="connsiteX1202" fmla="*/ 1037859 w 4546203"/>
                <a:gd name="connsiteY1202" fmla="*/ 1733479 h 5092591"/>
                <a:gd name="connsiteX1203" fmla="*/ 1031094 w 4546203"/>
                <a:gd name="connsiteY1203" fmla="*/ 1729499 h 5092591"/>
                <a:gd name="connsiteX1204" fmla="*/ 950309 w 4546203"/>
                <a:gd name="connsiteY1204" fmla="*/ 1865201 h 5092591"/>
                <a:gd name="connsiteX1205" fmla="*/ 870321 w 4546203"/>
                <a:gd name="connsiteY1205" fmla="*/ 1823814 h 5092591"/>
                <a:gd name="connsiteX1206" fmla="*/ 946728 w 4546203"/>
                <a:gd name="connsiteY1206" fmla="*/ 1691296 h 5092591"/>
                <a:gd name="connsiteX1207" fmla="*/ 942350 w 4546203"/>
                <a:gd name="connsiteY1207" fmla="*/ 1686520 h 5092591"/>
                <a:gd name="connsiteX1208" fmla="*/ 930412 w 4546203"/>
                <a:gd name="connsiteY1208" fmla="*/ 1696867 h 5092591"/>
                <a:gd name="connsiteX1209" fmla="*/ 861566 w 4546203"/>
                <a:gd name="connsiteY1209" fmla="*/ 1812671 h 5092591"/>
                <a:gd name="connsiteX1210" fmla="*/ 785955 w 4546203"/>
                <a:gd name="connsiteY1210" fmla="*/ 1773274 h 5092591"/>
                <a:gd name="connsiteX1211" fmla="*/ 795904 w 4546203"/>
                <a:gd name="connsiteY1211" fmla="*/ 1754172 h 5092591"/>
                <a:gd name="connsiteX1212" fmla="*/ 852413 w 4546203"/>
                <a:gd name="connsiteY1212" fmla="*/ 1655878 h 5092591"/>
                <a:gd name="connsiteX1213" fmla="*/ 852413 w 4546203"/>
                <a:gd name="connsiteY1213" fmla="*/ 1641552 h 5092591"/>
                <a:gd name="connsiteX1214" fmla="*/ 840872 w 4546203"/>
                <a:gd name="connsiteY1214" fmla="*/ 1648715 h 5092591"/>
                <a:gd name="connsiteX1215" fmla="*/ 833311 w 4546203"/>
                <a:gd name="connsiteY1215" fmla="*/ 1660256 h 5092591"/>
                <a:gd name="connsiteX1216" fmla="*/ 774812 w 4546203"/>
                <a:gd name="connsiteY1216" fmla="*/ 1760142 h 5092591"/>
                <a:gd name="connsiteX1217" fmla="*/ 699202 w 4546203"/>
                <a:gd name="connsiteY1217" fmla="*/ 1720346 h 5092591"/>
                <a:gd name="connsiteX1218" fmla="*/ 766058 w 4546203"/>
                <a:gd name="connsiteY1218" fmla="*/ 1606930 h 5092591"/>
                <a:gd name="connsiteX1219" fmla="*/ 756905 w 4546203"/>
                <a:gd name="connsiteY1219" fmla="*/ 1589420 h 5092591"/>
                <a:gd name="connsiteX1220" fmla="*/ 687661 w 4546203"/>
                <a:gd name="connsiteY1220" fmla="*/ 1707214 h 5092591"/>
                <a:gd name="connsiteX1221" fmla="*/ 614836 w 4546203"/>
                <a:gd name="connsiteY1221" fmla="*/ 1668215 h 5092591"/>
                <a:gd name="connsiteX1222" fmla="*/ 689651 w 4546203"/>
                <a:gd name="connsiteY1222" fmla="*/ 1539278 h 5092591"/>
                <a:gd name="connsiteX1223" fmla="*/ 674926 w 4546203"/>
                <a:gd name="connsiteY1223" fmla="*/ 1529329 h 5092591"/>
                <a:gd name="connsiteX1224" fmla="*/ 3598679 w 4546203"/>
                <a:gd name="connsiteY1224" fmla="*/ 1527340 h 5092591"/>
                <a:gd name="connsiteX1225" fmla="*/ 3566047 w 4546203"/>
                <a:gd name="connsiteY1225" fmla="*/ 1552809 h 5092591"/>
                <a:gd name="connsiteX1226" fmla="*/ 3588731 w 4546203"/>
                <a:gd name="connsiteY1226" fmla="*/ 1583053 h 5092591"/>
                <a:gd name="connsiteX1227" fmla="*/ 3622159 w 4546203"/>
                <a:gd name="connsiteY1227" fmla="*/ 1557584 h 5092591"/>
                <a:gd name="connsiteX1228" fmla="*/ 3598679 w 4546203"/>
                <a:gd name="connsiteY1228" fmla="*/ 1527340 h 5092591"/>
                <a:gd name="connsiteX1229" fmla="*/ 1238426 w 4546203"/>
                <a:gd name="connsiteY1229" fmla="*/ 1470433 h 5092591"/>
                <a:gd name="connsiteX1230" fmla="*/ 1213355 w 4546203"/>
                <a:gd name="connsiteY1230" fmla="*/ 1498289 h 5092591"/>
                <a:gd name="connsiteX1231" fmla="*/ 1236437 w 4546203"/>
                <a:gd name="connsiteY1231" fmla="*/ 1517391 h 5092591"/>
                <a:gd name="connsiteX1232" fmla="*/ 1260712 w 4546203"/>
                <a:gd name="connsiteY1232" fmla="*/ 1489932 h 5092591"/>
                <a:gd name="connsiteX1233" fmla="*/ 1238426 w 4546203"/>
                <a:gd name="connsiteY1233" fmla="*/ 1470433 h 5092591"/>
                <a:gd name="connsiteX1234" fmla="*/ 3599873 w 4546203"/>
                <a:gd name="connsiteY1234" fmla="*/ 1447749 h 5092591"/>
                <a:gd name="connsiteX1235" fmla="*/ 3567639 w 4546203"/>
                <a:gd name="connsiteY1235" fmla="*/ 1474412 h 5092591"/>
                <a:gd name="connsiteX1236" fmla="*/ 3591914 w 4546203"/>
                <a:gd name="connsiteY1236" fmla="*/ 1504258 h 5092591"/>
                <a:gd name="connsiteX1237" fmla="*/ 3624546 w 4546203"/>
                <a:gd name="connsiteY1237" fmla="*/ 1478392 h 5092591"/>
                <a:gd name="connsiteX1238" fmla="*/ 3599873 w 4546203"/>
                <a:gd name="connsiteY1238" fmla="*/ 1447749 h 5092591"/>
                <a:gd name="connsiteX1239" fmla="*/ 1199029 w 4546203"/>
                <a:gd name="connsiteY1239" fmla="*/ 1428648 h 5092591"/>
                <a:gd name="connsiteX1240" fmla="*/ 1171173 w 4546203"/>
                <a:gd name="connsiteY1240" fmla="*/ 1451331 h 5092591"/>
                <a:gd name="connsiteX1241" fmla="*/ 1195050 w 4546203"/>
                <a:gd name="connsiteY1241" fmla="*/ 1478392 h 5092591"/>
                <a:gd name="connsiteX1242" fmla="*/ 1224100 w 4546203"/>
                <a:gd name="connsiteY1242" fmla="*/ 1451729 h 5092591"/>
                <a:gd name="connsiteX1243" fmla="*/ 1199029 w 4546203"/>
                <a:gd name="connsiteY1243" fmla="*/ 1428648 h 5092591"/>
                <a:gd name="connsiteX1244" fmla="*/ 2320068 w 4546203"/>
                <a:gd name="connsiteY1244" fmla="*/ 1391331 h 5092591"/>
                <a:gd name="connsiteX1245" fmla="*/ 1854058 w 4546203"/>
                <a:gd name="connsiteY1245" fmla="*/ 1462871 h 5092591"/>
                <a:gd name="connsiteX1246" fmla="*/ 1206192 w 4546203"/>
                <a:gd name="connsiteY1246" fmla="*/ 2059799 h 5092591"/>
                <a:gd name="connsiteX1247" fmla="*/ 1138541 w 4546203"/>
                <a:gd name="connsiteY1247" fmla="*/ 2818296 h 5092591"/>
                <a:gd name="connsiteX1248" fmla="*/ 1487544 w 4546203"/>
                <a:gd name="connsiteY1248" fmla="*/ 3421591 h 5092591"/>
                <a:gd name="connsiteX1249" fmla="*/ 2232510 w 4546203"/>
                <a:gd name="connsiteY1249" fmla="*/ 3699760 h 5092591"/>
                <a:gd name="connsiteX1250" fmla="*/ 2608177 w 4546203"/>
                <a:gd name="connsiteY1250" fmla="*/ 3651607 h 5092591"/>
                <a:gd name="connsiteX1251" fmla="*/ 3310164 w 4546203"/>
                <a:gd name="connsiteY1251" fmla="*/ 3078159 h 5092591"/>
                <a:gd name="connsiteX1252" fmla="*/ 3402091 w 4546203"/>
                <a:gd name="connsiteY1252" fmla="*/ 2279469 h 5092591"/>
                <a:gd name="connsiteX1253" fmla="*/ 3032394 w 4546203"/>
                <a:gd name="connsiteY1253" fmla="*/ 1662245 h 5092591"/>
                <a:gd name="connsiteX1254" fmla="*/ 2320068 w 4546203"/>
                <a:gd name="connsiteY1254" fmla="*/ 1391331 h 5092591"/>
                <a:gd name="connsiteX1255" fmla="*/ 3350357 w 4546203"/>
                <a:gd name="connsiteY1255" fmla="*/ 1378904 h 5092591"/>
                <a:gd name="connsiteX1256" fmla="*/ 3316531 w 4546203"/>
                <a:gd name="connsiteY1256" fmla="*/ 1417107 h 5092591"/>
                <a:gd name="connsiteX1257" fmla="*/ 3345184 w 4546203"/>
                <a:gd name="connsiteY1257" fmla="*/ 1443770 h 5092591"/>
                <a:gd name="connsiteX1258" fmla="*/ 3379806 w 4546203"/>
                <a:gd name="connsiteY1258" fmla="*/ 1411138 h 5092591"/>
                <a:gd name="connsiteX1259" fmla="*/ 3350357 w 4546203"/>
                <a:gd name="connsiteY1259" fmla="*/ 1378904 h 5092591"/>
                <a:gd name="connsiteX1260" fmla="*/ 1431831 w 4546203"/>
                <a:gd name="connsiteY1260" fmla="*/ 1376914 h 5092591"/>
                <a:gd name="connsiteX1261" fmla="*/ 1402383 w 4546203"/>
                <a:gd name="connsiteY1261" fmla="*/ 1399199 h 5092591"/>
                <a:gd name="connsiteX1262" fmla="*/ 1398403 w 4546203"/>
                <a:gd name="connsiteY1262" fmla="*/ 1408352 h 5092591"/>
                <a:gd name="connsiteX1263" fmla="*/ 1409546 w 4546203"/>
                <a:gd name="connsiteY1263" fmla="*/ 1407556 h 5092591"/>
                <a:gd name="connsiteX1264" fmla="*/ 1433025 w 4546203"/>
                <a:gd name="connsiteY1264" fmla="*/ 1390046 h 5092591"/>
                <a:gd name="connsiteX1265" fmla="*/ 1437402 w 4546203"/>
                <a:gd name="connsiteY1265" fmla="*/ 1379699 h 5092591"/>
                <a:gd name="connsiteX1266" fmla="*/ 1431831 w 4546203"/>
                <a:gd name="connsiteY1266" fmla="*/ 1376914 h 5092591"/>
                <a:gd name="connsiteX1267" fmla="*/ 3303399 w 4546203"/>
                <a:gd name="connsiteY1267" fmla="*/ 1340302 h 5092591"/>
                <a:gd name="connsiteX1268" fmla="*/ 3271961 w 4546203"/>
                <a:gd name="connsiteY1268" fmla="*/ 1377312 h 5092591"/>
                <a:gd name="connsiteX1269" fmla="*/ 3303001 w 4546203"/>
                <a:gd name="connsiteY1269" fmla="*/ 1404373 h 5092591"/>
                <a:gd name="connsiteX1270" fmla="*/ 3335633 w 4546203"/>
                <a:gd name="connsiteY1270" fmla="*/ 1368557 h 5092591"/>
                <a:gd name="connsiteX1271" fmla="*/ 3303399 w 4546203"/>
                <a:gd name="connsiteY1271" fmla="*/ 1340302 h 5092591"/>
                <a:gd name="connsiteX1272" fmla="*/ 1285385 w 4546203"/>
                <a:gd name="connsiteY1272" fmla="*/ 1337517 h 5092591"/>
                <a:gd name="connsiteX1273" fmla="*/ 1255538 w 4546203"/>
                <a:gd name="connsiteY1273" fmla="*/ 1362986 h 5092591"/>
                <a:gd name="connsiteX1274" fmla="*/ 1277426 w 4546203"/>
                <a:gd name="connsiteY1274" fmla="*/ 1388454 h 5092591"/>
                <a:gd name="connsiteX1275" fmla="*/ 1306476 w 4546203"/>
                <a:gd name="connsiteY1275" fmla="*/ 1362588 h 5092591"/>
                <a:gd name="connsiteX1276" fmla="*/ 1285385 w 4546203"/>
                <a:gd name="connsiteY1276" fmla="*/ 1337517 h 5092591"/>
                <a:gd name="connsiteX1277" fmla="*/ 1111082 w 4546203"/>
                <a:gd name="connsiteY1277" fmla="*/ 1327966 h 5092591"/>
                <a:gd name="connsiteX1278" fmla="*/ 1082031 w 4546203"/>
                <a:gd name="connsiteY1278" fmla="*/ 1355027 h 5092591"/>
                <a:gd name="connsiteX1279" fmla="*/ 1106306 w 4546203"/>
                <a:gd name="connsiteY1279" fmla="*/ 1384077 h 5092591"/>
                <a:gd name="connsiteX1280" fmla="*/ 1134163 w 4546203"/>
                <a:gd name="connsiteY1280" fmla="*/ 1352241 h 5092591"/>
                <a:gd name="connsiteX1281" fmla="*/ 1111082 w 4546203"/>
                <a:gd name="connsiteY1281" fmla="*/ 1327966 h 5092591"/>
                <a:gd name="connsiteX1282" fmla="*/ 3398908 w 4546203"/>
                <a:gd name="connsiteY1282" fmla="*/ 1327568 h 5092591"/>
                <a:gd name="connsiteX1283" fmla="*/ 3364684 w 4546203"/>
                <a:gd name="connsiteY1283" fmla="*/ 1364577 h 5092591"/>
                <a:gd name="connsiteX1284" fmla="*/ 3393734 w 4546203"/>
                <a:gd name="connsiteY1284" fmla="*/ 1392036 h 5092591"/>
                <a:gd name="connsiteX1285" fmla="*/ 3426764 w 4546203"/>
                <a:gd name="connsiteY1285" fmla="*/ 1360200 h 5092591"/>
                <a:gd name="connsiteX1286" fmla="*/ 3398908 w 4546203"/>
                <a:gd name="connsiteY1286" fmla="*/ 1327568 h 5092591"/>
                <a:gd name="connsiteX1287" fmla="*/ 3256043 w 4546203"/>
                <a:gd name="connsiteY1287" fmla="*/ 1300905 h 5092591"/>
                <a:gd name="connsiteX1288" fmla="*/ 3225798 w 4546203"/>
                <a:gd name="connsiteY1288" fmla="*/ 1338710 h 5092591"/>
                <a:gd name="connsiteX1289" fmla="*/ 3258032 w 4546203"/>
                <a:gd name="connsiteY1289" fmla="*/ 1364975 h 5092591"/>
                <a:gd name="connsiteX1290" fmla="*/ 3289471 w 4546203"/>
                <a:gd name="connsiteY1290" fmla="*/ 1327170 h 5092591"/>
                <a:gd name="connsiteX1291" fmla="*/ 3256043 w 4546203"/>
                <a:gd name="connsiteY1291" fmla="*/ 1300905 h 5092591"/>
                <a:gd name="connsiteX1292" fmla="*/ 1247181 w 4546203"/>
                <a:gd name="connsiteY1292" fmla="*/ 1289762 h 5092591"/>
                <a:gd name="connsiteX1293" fmla="*/ 1215743 w 4546203"/>
                <a:gd name="connsiteY1293" fmla="*/ 1316823 h 5092591"/>
                <a:gd name="connsiteX1294" fmla="*/ 1240416 w 4546203"/>
                <a:gd name="connsiteY1294" fmla="*/ 1345078 h 5092591"/>
                <a:gd name="connsiteX1295" fmla="*/ 1271059 w 4546203"/>
                <a:gd name="connsiteY1295" fmla="*/ 1319211 h 5092591"/>
                <a:gd name="connsiteX1296" fmla="*/ 1247181 w 4546203"/>
                <a:gd name="connsiteY1296" fmla="*/ 1289762 h 5092591"/>
                <a:gd name="connsiteX1297" fmla="*/ 1533309 w 4546203"/>
                <a:gd name="connsiteY1297" fmla="*/ 1288171 h 5092591"/>
                <a:gd name="connsiteX1298" fmla="*/ 1509432 w 4546203"/>
                <a:gd name="connsiteY1298" fmla="*/ 1302497 h 5092591"/>
                <a:gd name="connsiteX1299" fmla="*/ 1528533 w 4546203"/>
                <a:gd name="connsiteY1299" fmla="*/ 1333537 h 5092591"/>
                <a:gd name="connsiteX1300" fmla="*/ 1551615 w 4546203"/>
                <a:gd name="connsiteY1300" fmla="*/ 1318813 h 5092591"/>
                <a:gd name="connsiteX1301" fmla="*/ 1533309 w 4546203"/>
                <a:gd name="connsiteY1301" fmla="*/ 1288171 h 5092591"/>
                <a:gd name="connsiteX1302" fmla="*/ 3349960 w 4546203"/>
                <a:gd name="connsiteY1302" fmla="*/ 1285783 h 5092591"/>
                <a:gd name="connsiteX1303" fmla="*/ 3318123 w 4546203"/>
                <a:gd name="connsiteY1303" fmla="*/ 1323190 h 5092591"/>
                <a:gd name="connsiteX1304" fmla="*/ 3350755 w 4546203"/>
                <a:gd name="connsiteY1304" fmla="*/ 1351047 h 5092591"/>
                <a:gd name="connsiteX1305" fmla="*/ 3382990 w 4546203"/>
                <a:gd name="connsiteY1305" fmla="*/ 1315231 h 5092591"/>
                <a:gd name="connsiteX1306" fmla="*/ 3349960 w 4546203"/>
                <a:gd name="connsiteY1306" fmla="*/ 1285783 h 5092591"/>
                <a:gd name="connsiteX1307" fmla="*/ 1071685 w 4546203"/>
                <a:gd name="connsiteY1307" fmla="*/ 1285783 h 5092591"/>
                <a:gd name="connsiteX1308" fmla="*/ 1042634 w 4546203"/>
                <a:gd name="connsiteY1308" fmla="*/ 1315231 h 5092591"/>
                <a:gd name="connsiteX1309" fmla="*/ 1064521 w 4546203"/>
                <a:gd name="connsiteY1309" fmla="*/ 1338710 h 5092591"/>
                <a:gd name="connsiteX1310" fmla="*/ 1094766 w 4546203"/>
                <a:gd name="connsiteY1310" fmla="*/ 1310058 h 5092591"/>
                <a:gd name="connsiteX1311" fmla="*/ 1071685 w 4546203"/>
                <a:gd name="connsiteY1311" fmla="*/ 1285783 h 5092591"/>
                <a:gd name="connsiteX1312" fmla="*/ 1352639 w 4546203"/>
                <a:gd name="connsiteY1312" fmla="*/ 1282599 h 5092591"/>
                <a:gd name="connsiteX1313" fmla="*/ 1320007 w 4546203"/>
                <a:gd name="connsiteY1313" fmla="*/ 1307272 h 5092591"/>
                <a:gd name="connsiteX1314" fmla="*/ 1378108 w 4546203"/>
                <a:gd name="connsiteY1314" fmla="*/ 1382485 h 5092591"/>
                <a:gd name="connsiteX1315" fmla="*/ 1421086 w 4546203"/>
                <a:gd name="connsiteY1315" fmla="*/ 1350649 h 5092591"/>
                <a:gd name="connsiteX1316" fmla="*/ 1352639 w 4546203"/>
                <a:gd name="connsiteY1316" fmla="*/ 1282599 h 5092591"/>
                <a:gd name="connsiteX1317" fmla="*/ 3446264 w 4546203"/>
                <a:gd name="connsiteY1317" fmla="*/ 1276630 h 5092591"/>
                <a:gd name="connsiteX1318" fmla="*/ 3414428 w 4546203"/>
                <a:gd name="connsiteY1318" fmla="*/ 1310854 h 5092591"/>
                <a:gd name="connsiteX1319" fmla="*/ 3442284 w 4546203"/>
                <a:gd name="connsiteY1319" fmla="*/ 1341496 h 5092591"/>
                <a:gd name="connsiteX1320" fmla="*/ 3479692 w 4546203"/>
                <a:gd name="connsiteY1320" fmla="*/ 1308466 h 5092591"/>
                <a:gd name="connsiteX1321" fmla="*/ 3446264 w 4546203"/>
                <a:gd name="connsiteY1321" fmla="*/ 1276630 h 5092591"/>
                <a:gd name="connsiteX1322" fmla="*/ 1473616 w 4546203"/>
                <a:gd name="connsiteY1322" fmla="*/ 1273446 h 5092591"/>
                <a:gd name="connsiteX1323" fmla="*/ 1449341 w 4546203"/>
                <a:gd name="connsiteY1323" fmla="*/ 1289364 h 5092591"/>
                <a:gd name="connsiteX1324" fmla="*/ 1469637 w 4546203"/>
                <a:gd name="connsiteY1324" fmla="*/ 1319211 h 5092591"/>
                <a:gd name="connsiteX1325" fmla="*/ 1493116 w 4546203"/>
                <a:gd name="connsiteY1325" fmla="*/ 1303691 h 5092591"/>
                <a:gd name="connsiteX1326" fmla="*/ 1473616 w 4546203"/>
                <a:gd name="connsiteY1326" fmla="*/ 1273446 h 5092591"/>
                <a:gd name="connsiteX1327" fmla="*/ 907579 w 4546203"/>
                <a:gd name="connsiteY1327" fmla="*/ 1265239 h 5092591"/>
                <a:gd name="connsiteX1328" fmla="*/ 843260 w 4546203"/>
                <a:gd name="connsiteY1328" fmla="*/ 1292548 h 5092591"/>
                <a:gd name="connsiteX1329" fmla="*/ 840077 w 4546203"/>
                <a:gd name="connsiteY1329" fmla="*/ 1294936 h 5092591"/>
                <a:gd name="connsiteX1330" fmla="*/ 835301 w 4546203"/>
                <a:gd name="connsiteY1330" fmla="*/ 1316425 h 5092591"/>
                <a:gd name="connsiteX1331" fmla="*/ 760884 w 4546203"/>
                <a:gd name="connsiteY1331" fmla="*/ 1409546 h 5092591"/>
                <a:gd name="connsiteX1332" fmla="*/ 758098 w 4546203"/>
                <a:gd name="connsiteY1332" fmla="*/ 1416311 h 5092591"/>
                <a:gd name="connsiteX1333" fmla="*/ 771629 w 4546203"/>
                <a:gd name="connsiteY1333" fmla="*/ 1424270 h 5092591"/>
                <a:gd name="connsiteX1334" fmla="*/ 863954 w 4546203"/>
                <a:gd name="connsiteY1334" fmla="*/ 1311252 h 5092591"/>
                <a:gd name="connsiteX1335" fmla="*/ 926034 w 4546203"/>
                <a:gd name="connsiteY1335" fmla="*/ 1365771 h 5092591"/>
                <a:gd name="connsiteX1336" fmla="*/ 840475 w 4546203"/>
                <a:gd name="connsiteY1336" fmla="*/ 1472024 h 5092591"/>
                <a:gd name="connsiteX1337" fmla="*/ 845250 w 4546203"/>
                <a:gd name="connsiteY1337" fmla="*/ 1479187 h 5092591"/>
                <a:gd name="connsiteX1338" fmla="*/ 861964 w 4546203"/>
                <a:gd name="connsiteY1338" fmla="*/ 1470830 h 5092591"/>
                <a:gd name="connsiteX1339" fmla="*/ 942748 w 4546203"/>
                <a:gd name="connsiteY1339" fmla="*/ 1371342 h 5092591"/>
                <a:gd name="connsiteX1340" fmla="*/ 1006420 w 4546203"/>
                <a:gd name="connsiteY1340" fmla="*/ 1427852 h 5092591"/>
                <a:gd name="connsiteX1341" fmla="*/ 927626 w 4546203"/>
                <a:gd name="connsiteY1341" fmla="*/ 1525350 h 5092591"/>
                <a:gd name="connsiteX1342" fmla="*/ 930014 w 4546203"/>
                <a:gd name="connsiteY1342" fmla="*/ 1543656 h 5092591"/>
                <a:gd name="connsiteX1343" fmla="*/ 1021543 w 4546203"/>
                <a:gd name="connsiteY1343" fmla="*/ 1433025 h 5092591"/>
                <a:gd name="connsiteX1344" fmla="*/ 1086409 w 4546203"/>
                <a:gd name="connsiteY1344" fmla="*/ 1491126 h 5092591"/>
                <a:gd name="connsiteX1345" fmla="*/ 1072879 w 4546203"/>
                <a:gd name="connsiteY1345" fmla="*/ 1507442 h 5092591"/>
                <a:gd name="connsiteX1346" fmla="*/ 1002839 w 4546203"/>
                <a:gd name="connsiteY1346" fmla="*/ 1594196 h 5092591"/>
                <a:gd name="connsiteX1347" fmla="*/ 997666 w 4546203"/>
                <a:gd name="connsiteY1347" fmla="*/ 1609318 h 5092591"/>
                <a:gd name="connsiteX1348" fmla="*/ 1003237 w 4546203"/>
                <a:gd name="connsiteY1348" fmla="*/ 1611308 h 5092591"/>
                <a:gd name="connsiteX1349" fmla="*/ 1099143 w 4546203"/>
                <a:gd name="connsiteY1349" fmla="*/ 1494708 h 5092591"/>
                <a:gd name="connsiteX1350" fmla="*/ 1165999 w 4546203"/>
                <a:gd name="connsiteY1350" fmla="*/ 1554798 h 5092591"/>
                <a:gd name="connsiteX1351" fmla="*/ 1129388 w 4546203"/>
                <a:gd name="connsiteY1351" fmla="*/ 1597777 h 5092591"/>
                <a:gd name="connsiteX1352" fmla="*/ 1097153 w 4546203"/>
                <a:gd name="connsiteY1352" fmla="*/ 1637970 h 5092591"/>
                <a:gd name="connsiteX1353" fmla="*/ 1075266 w 4546203"/>
                <a:gd name="connsiteY1353" fmla="*/ 1681347 h 5092591"/>
                <a:gd name="connsiteX1354" fmla="*/ 1178336 w 4546203"/>
                <a:gd name="connsiteY1354" fmla="*/ 1557982 h 5092591"/>
                <a:gd name="connsiteX1355" fmla="*/ 1240416 w 4546203"/>
                <a:gd name="connsiteY1355" fmla="*/ 1613695 h 5092591"/>
                <a:gd name="connsiteX1356" fmla="*/ 1263099 w 4546203"/>
                <a:gd name="connsiteY1356" fmla="*/ 1589022 h 5092591"/>
                <a:gd name="connsiteX1357" fmla="*/ 1245192 w 4546203"/>
                <a:gd name="connsiteY1357" fmla="*/ 1572706 h 5092591"/>
                <a:gd name="connsiteX1358" fmla="*/ 963840 w 4546203"/>
                <a:gd name="connsiteY1358" fmla="*/ 1305680 h 5092591"/>
                <a:gd name="connsiteX1359" fmla="*/ 907579 w 4546203"/>
                <a:gd name="connsiteY1359" fmla="*/ 1265239 h 5092591"/>
                <a:gd name="connsiteX1360" fmla="*/ 3207493 w 4546203"/>
                <a:gd name="connsiteY1360" fmla="*/ 1263100 h 5092591"/>
                <a:gd name="connsiteX1361" fmla="*/ 3178840 w 4546203"/>
                <a:gd name="connsiteY1361" fmla="*/ 1302497 h 5092591"/>
                <a:gd name="connsiteX1362" fmla="*/ 3211472 w 4546203"/>
                <a:gd name="connsiteY1362" fmla="*/ 1327170 h 5092591"/>
                <a:gd name="connsiteX1363" fmla="*/ 3241318 w 4546203"/>
                <a:gd name="connsiteY1363" fmla="*/ 1288568 h 5092591"/>
                <a:gd name="connsiteX1364" fmla="*/ 3207493 w 4546203"/>
                <a:gd name="connsiteY1364" fmla="*/ 1263100 h 5092591"/>
                <a:gd name="connsiteX1365" fmla="*/ 1414719 w 4546203"/>
                <a:gd name="connsiteY1365" fmla="*/ 1254345 h 5092591"/>
                <a:gd name="connsiteX1366" fmla="*/ 1389648 w 4546203"/>
                <a:gd name="connsiteY1366" fmla="*/ 1271457 h 5092591"/>
                <a:gd name="connsiteX1367" fmla="*/ 1411138 w 4546203"/>
                <a:gd name="connsiteY1367" fmla="*/ 1300905 h 5092591"/>
                <a:gd name="connsiteX1368" fmla="*/ 1434617 w 4546203"/>
                <a:gd name="connsiteY1368" fmla="*/ 1284589 h 5092591"/>
                <a:gd name="connsiteX1369" fmla="*/ 1414719 w 4546203"/>
                <a:gd name="connsiteY1369" fmla="*/ 1254345 h 5092591"/>
                <a:gd name="connsiteX1370" fmla="*/ 1269467 w 4546203"/>
                <a:gd name="connsiteY1370" fmla="*/ 1247977 h 5092591"/>
                <a:gd name="connsiteX1371" fmla="*/ 1267079 w 4546203"/>
                <a:gd name="connsiteY1371" fmla="*/ 1251957 h 5092591"/>
                <a:gd name="connsiteX1372" fmla="*/ 1302497 w 4546203"/>
                <a:gd name="connsiteY1372" fmla="*/ 1297323 h 5092591"/>
                <a:gd name="connsiteX1373" fmla="*/ 1331945 w 4546203"/>
                <a:gd name="connsiteY1373" fmla="*/ 1274640 h 5092591"/>
                <a:gd name="connsiteX1374" fmla="*/ 1269467 w 4546203"/>
                <a:gd name="connsiteY1374" fmla="*/ 1247977 h 5092591"/>
                <a:gd name="connsiteX1375" fmla="*/ 3300216 w 4546203"/>
                <a:gd name="connsiteY1375" fmla="*/ 1244794 h 5092591"/>
                <a:gd name="connsiteX1376" fmla="*/ 3269971 w 4546203"/>
                <a:gd name="connsiteY1376" fmla="*/ 1283395 h 5092591"/>
                <a:gd name="connsiteX1377" fmla="*/ 3303399 w 4546203"/>
                <a:gd name="connsiteY1377" fmla="*/ 1310456 h 5092591"/>
                <a:gd name="connsiteX1378" fmla="*/ 3334439 w 4546203"/>
                <a:gd name="connsiteY1378" fmla="*/ 1273446 h 5092591"/>
                <a:gd name="connsiteX1379" fmla="*/ 3300216 w 4546203"/>
                <a:gd name="connsiteY1379" fmla="*/ 1244794 h 5092591"/>
                <a:gd name="connsiteX1380" fmla="*/ 3396122 w 4546203"/>
                <a:gd name="connsiteY1380" fmla="*/ 1232457 h 5092591"/>
                <a:gd name="connsiteX1381" fmla="*/ 3364286 w 4546203"/>
                <a:gd name="connsiteY1381" fmla="*/ 1269467 h 5092591"/>
                <a:gd name="connsiteX1382" fmla="*/ 3398509 w 4546203"/>
                <a:gd name="connsiteY1382" fmla="*/ 1299313 h 5092591"/>
                <a:gd name="connsiteX1383" fmla="*/ 3431142 w 4546203"/>
                <a:gd name="connsiteY1383" fmla="*/ 1262702 h 5092591"/>
                <a:gd name="connsiteX1384" fmla="*/ 3396122 w 4546203"/>
                <a:gd name="connsiteY1384" fmla="*/ 1232457 h 5092591"/>
                <a:gd name="connsiteX1385" fmla="*/ 3494814 w 4546203"/>
                <a:gd name="connsiteY1385" fmla="*/ 1224100 h 5092591"/>
                <a:gd name="connsiteX1386" fmla="*/ 3460988 w 4546203"/>
                <a:gd name="connsiteY1386" fmla="*/ 1260712 h 5092591"/>
                <a:gd name="connsiteX1387" fmla="*/ 3493620 w 4546203"/>
                <a:gd name="connsiteY1387" fmla="*/ 1291354 h 5092591"/>
                <a:gd name="connsiteX1388" fmla="*/ 3528242 w 4546203"/>
                <a:gd name="connsiteY1388" fmla="*/ 1259916 h 5092591"/>
                <a:gd name="connsiteX1389" fmla="*/ 3494814 w 4546203"/>
                <a:gd name="connsiteY1389" fmla="*/ 1224100 h 5092591"/>
                <a:gd name="connsiteX1390" fmla="*/ 1707612 w 4546203"/>
                <a:gd name="connsiteY1390" fmla="*/ 1223304 h 5092591"/>
                <a:gd name="connsiteX1391" fmla="*/ 1674582 w 4546203"/>
                <a:gd name="connsiteY1391" fmla="*/ 1238427 h 5092591"/>
                <a:gd name="connsiteX1392" fmla="*/ 1690500 w 4546203"/>
                <a:gd name="connsiteY1392" fmla="*/ 1273048 h 5092591"/>
                <a:gd name="connsiteX1393" fmla="*/ 1722734 w 4546203"/>
                <a:gd name="connsiteY1393" fmla="*/ 1258722 h 5092591"/>
                <a:gd name="connsiteX1394" fmla="*/ 1707612 w 4546203"/>
                <a:gd name="connsiteY1394" fmla="*/ 1223304 h 5092591"/>
                <a:gd name="connsiteX1395" fmla="*/ 1747009 w 4546203"/>
                <a:gd name="connsiteY1395" fmla="*/ 1207386 h 5092591"/>
                <a:gd name="connsiteX1396" fmla="*/ 1713979 w 4546203"/>
                <a:gd name="connsiteY1396" fmla="*/ 1221315 h 5092591"/>
                <a:gd name="connsiteX1397" fmla="*/ 1728703 w 4546203"/>
                <a:gd name="connsiteY1397" fmla="*/ 1257130 h 5092591"/>
                <a:gd name="connsiteX1398" fmla="*/ 1761335 w 4546203"/>
                <a:gd name="connsiteY1398" fmla="*/ 1243202 h 5092591"/>
                <a:gd name="connsiteX1399" fmla="*/ 1747009 w 4546203"/>
                <a:gd name="connsiteY1399" fmla="*/ 1207386 h 5092591"/>
                <a:gd name="connsiteX1400" fmla="*/ 3249278 w 4546203"/>
                <a:gd name="connsiteY1400" fmla="*/ 1206590 h 5092591"/>
                <a:gd name="connsiteX1401" fmla="*/ 3220625 w 4546203"/>
                <a:gd name="connsiteY1401" fmla="*/ 1245590 h 5092591"/>
                <a:gd name="connsiteX1402" fmla="*/ 3254849 w 4546203"/>
                <a:gd name="connsiteY1402" fmla="*/ 1271457 h 5092591"/>
                <a:gd name="connsiteX1403" fmla="*/ 3285093 w 4546203"/>
                <a:gd name="connsiteY1403" fmla="*/ 1233253 h 5092591"/>
                <a:gd name="connsiteX1404" fmla="*/ 3249278 w 4546203"/>
                <a:gd name="connsiteY1404" fmla="*/ 1206590 h 5092591"/>
                <a:gd name="connsiteX1405" fmla="*/ 1507840 w 4546203"/>
                <a:gd name="connsiteY1405" fmla="*/ 1197438 h 5092591"/>
                <a:gd name="connsiteX1406" fmla="*/ 1481973 w 4546203"/>
                <a:gd name="connsiteY1406" fmla="*/ 1212162 h 5092591"/>
                <a:gd name="connsiteX1407" fmla="*/ 1500677 w 4546203"/>
                <a:gd name="connsiteY1407" fmla="*/ 1243600 h 5092591"/>
                <a:gd name="connsiteX1408" fmla="*/ 1525748 w 4546203"/>
                <a:gd name="connsiteY1408" fmla="*/ 1228478 h 5092591"/>
                <a:gd name="connsiteX1409" fmla="*/ 1507840 w 4546203"/>
                <a:gd name="connsiteY1409" fmla="*/ 1197438 h 5092591"/>
                <a:gd name="connsiteX1410" fmla="*/ 1423872 w 4546203"/>
                <a:gd name="connsiteY1410" fmla="*/ 1194254 h 5092591"/>
                <a:gd name="connsiteX1411" fmla="*/ 1398005 w 4546203"/>
                <a:gd name="connsiteY1411" fmla="*/ 1210570 h 5092591"/>
                <a:gd name="connsiteX1412" fmla="*/ 1418699 w 4546203"/>
                <a:gd name="connsiteY1412" fmla="*/ 1240814 h 5092591"/>
                <a:gd name="connsiteX1413" fmla="*/ 1443770 w 4546203"/>
                <a:gd name="connsiteY1413" fmla="*/ 1224100 h 5092591"/>
                <a:gd name="connsiteX1414" fmla="*/ 1423872 w 4546203"/>
                <a:gd name="connsiteY1414" fmla="*/ 1194254 h 5092591"/>
                <a:gd name="connsiteX1415" fmla="*/ 1786804 w 4546203"/>
                <a:gd name="connsiteY1415" fmla="*/ 1192264 h 5092591"/>
                <a:gd name="connsiteX1416" fmla="*/ 1753376 w 4546203"/>
                <a:gd name="connsiteY1416" fmla="*/ 1205795 h 5092591"/>
                <a:gd name="connsiteX1417" fmla="*/ 1767305 w 4546203"/>
                <a:gd name="connsiteY1417" fmla="*/ 1241212 h 5092591"/>
                <a:gd name="connsiteX1418" fmla="*/ 1799937 w 4546203"/>
                <a:gd name="connsiteY1418" fmla="*/ 1228478 h 5092591"/>
                <a:gd name="connsiteX1419" fmla="*/ 1786804 w 4546203"/>
                <a:gd name="connsiteY1419" fmla="*/ 1192264 h 5092591"/>
                <a:gd name="connsiteX1420" fmla="*/ 1619664 w 4546203"/>
                <a:gd name="connsiteY1420" fmla="*/ 1191070 h 5092591"/>
                <a:gd name="connsiteX1421" fmla="*/ 1568727 w 4546203"/>
                <a:gd name="connsiteY1421" fmla="*/ 1217335 h 5092591"/>
                <a:gd name="connsiteX1422" fmla="*/ 1620858 w 4546203"/>
                <a:gd name="connsiteY1422" fmla="*/ 1316027 h 5092591"/>
                <a:gd name="connsiteX1423" fmla="*/ 1667817 w 4546203"/>
                <a:gd name="connsiteY1423" fmla="*/ 1290956 h 5092591"/>
                <a:gd name="connsiteX1424" fmla="*/ 1619664 w 4546203"/>
                <a:gd name="connsiteY1424" fmla="*/ 1191070 h 5092591"/>
                <a:gd name="connsiteX1425" fmla="*/ 3344388 w 4546203"/>
                <a:gd name="connsiteY1425" fmla="*/ 1189478 h 5092591"/>
                <a:gd name="connsiteX1426" fmla="*/ 3314144 w 4546203"/>
                <a:gd name="connsiteY1426" fmla="*/ 1227682 h 5092591"/>
                <a:gd name="connsiteX1427" fmla="*/ 3349164 w 4546203"/>
                <a:gd name="connsiteY1427" fmla="*/ 1255936 h 5092591"/>
                <a:gd name="connsiteX1428" fmla="*/ 3380602 w 4546203"/>
                <a:gd name="connsiteY1428" fmla="*/ 1218529 h 5092591"/>
                <a:gd name="connsiteX1429" fmla="*/ 3344388 w 4546203"/>
                <a:gd name="connsiteY1429" fmla="*/ 1189478 h 5092591"/>
                <a:gd name="connsiteX1430" fmla="*/ 2835010 w 4546203"/>
                <a:gd name="connsiteY1430" fmla="*/ 1183509 h 5092591"/>
                <a:gd name="connsiteX1431" fmla="*/ 2817500 w 4546203"/>
                <a:gd name="connsiteY1431" fmla="*/ 1225692 h 5092591"/>
                <a:gd name="connsiteX1432" fmla="*/ 2877591 w 4546203"/>
                <a:gd name="connsiteY1432" fmla="*/ 1251957 h 5092591"/>
                <a:gd name="connsiteX1433" fmla="*/ 2896692 w 4546203"/>
                <a:gd name="connsiteY1433" fmla="*/ 1211366 h 5092591"/>
                <a:gd name="connsiteX1434" fmla="*/ 2835010 w 4546203"/>
                <a:gd name="connsiteY1434" fmla="*/ 1183509 h 5092591"/>
                <a:gd name="connsiteX1435" fmla="*/ 1826997 w 4546203"/>
                <a:gd name="connsiteY1435" fmla="*/ 1179132 h 5092591"/>
                <a:gd name="connsiteX1436" fmla="*/ 1792774 w 4546203"/>
                <a:gd name="connsiteY1436" fmla="*/ 1191070 h 5092591"/>
                <a:gd name="connsiteX1437" fmla="*/ 1806304 w 4546203"/>
                <a:gd name="connsiteY1437" fmla="*/ 1226886 h 5092591"/>
                <a:gd name="connsiteX1438" fmla="*/ 1838936 w 4546203"/>
                <a:gd name="connsiteY1438" fmla="*/ 1215345 h 5092591"/>
                <a:gd name="connsiteX1439" fmla="*/ 1826997 w 4546203"/>
                <a:gd name="connsiteY1439" fmla="*/ 1179132 h 5092591"/>
                <a:gd name="connsiteX1440" fmla="*/ 3442284 w 4546203"/>
                <a:gd name="connsiteY1440" fmla="*/ 1178336 h 5092591"/>
                <a:gd name="connsiteX1441" fmla="*/ 3410448 w 4546203"/>
                <a:gd name="connsiteY1441" fmla="*/ 1215345 h 5092591"/>
                <a:gd name="connsiteX1442" fmla="*/ 3445468 w 4546203"/>
                <a:gd name="connsiteY1442" fmla="*/ 1246386 h 5092591"/>
                <a:gd name="connsiteX1443" fmla="*/ 3478100 w 4546203"/>
                <a:gd name="connsiteY1443" fmla="*/ 1210570 h 5092591"/>
                <a:gd name="connsiteX1444" fmla="*/ 3442284 w 4546203"/>
                <a:gd name="connsiteY1444" fmla="*/ 1178336 h 5092591"/>
                <a:gd name="connsiteX1445" fmla="*/ 1362587 w 4546203"/>
                <a:gd name="connsiteY1445" fmla="*/ 1176346 h 5092591"/>
                <a:gd name="connsiteX1446" fmla="*/ 1336721 w 4546203"/>
                <a:gd name="connsiteY1446" fmla="*/ 1194652 h 5092591"/>
                <a:gd name="connsiteX1447" fmla="*/ 1357414 w 4546203"/>
                <a:gd name="connsiteY1447" fmla="*/ 1224100 h 5092591"/>
                <a:gd name="connsiteX1448" fmla="*/ 1382883 w 4546203"/>
                <a:gd name="connsiteY1448" fmla="*/ 1206590 h 5092591"/>
                <a:gd name="connsiteX1449" fmla="*/ 1362587 w 4546203"/>
                <a:gd name="connsiteY1449" fmla="*/ 1176346 h 5092591"/>
                <a:gd name="connsiteX1450" fmla="*/ 3542568 w 4546203"/>
                <a:gd name="connsiteY1450" fmla="*/ 1173162 h 5092591"/>
                <a:gd name="connsiteX1451" fmla="*/ 3509538 w 4546203"/>
                <a:gd name="connsiteY1451" fmla="*/ 1208978 h 5092591"/>
                <a:gd name="connsiteX1452" fmla="*/ 3541772 w 4546203"/>
                <a:gd name="connsiteY1452" fmla="*/ 1239222 h 5092591"/>
                <a:gd name="connsiteX1453" fmla="*/ 3579976 w 4546203"/>
                <a:gd name="connsiteY1453" fmla="*/ 1208182 h 5092591"/>
                <a:gd name="connsiteX1454" fmla="*/ 3542568 w 4546203"/>
                <a:gd name="connsiteY1454" fmla="*/ 1173162 h 5092591"/>
                <a:gd name="connsiteX1455" fmla="*/ 1685724 w 4546203"/>
                <a:gd name="connsiteY1455" fmla="*/ 1172366 h 5092591"/>
                <a:gd name="connsiteX1456" fmla="*/ 1651501 w 4546203"/>
                <a:gd name="connsiteY1456" fmla="*/ 1187887 h 5092591"/>
                <a:gd name="connsiteX1457" fmla="*/ 1667021 w 4546203"/>
                <a:gd name="connsiteY1457" fmla="*/ 1221315 h 5092591"/>
                <a:gd name="connsiteX1458" fmla="*/ 1700449 w 4546203"/>
                <a:gd name="connsiteY1458" fmla="*/ 1206590 h 5092591"/>
                <a:gd name="connsiteX1459" fmla="*/ 1685724 w 4546203"/>
                <a:gd name="connsiteY1459" fmla="*/ 1172366 h 5092591"/>
                <a:gd name="connsiteX1460" fmla="*/ 1867190 w 4546203"/>
                <a:gd name="connsiteY1460" fmla="*/ 1166795 h 5092591"/>
                <a:gd name="connsiteX1461" fmla="*/ 1832569 w 4546203"/>
                <a:gd name="connsiteY1461" fmla="*/ 1176744 h 5092591"/>
                <a:gd name="connsiteX1462" fmla="*/ 1845701 w 4546203"/>
                <a:gd name="connsiteY1462" fmla="*/ 1213356 h 5092591"/>
                <a:gd name="connsiteX1463" fmla="*/ 1878333 w 4546203"/>
                <a:gd name="connsiteY1463" fmla="*/ 1202611 h 5092591"/>
                <a:gd name="connsiteX1464" fmla="*/ 1867190 w 4546203"/>
                <a:gd name="connsiteY1464" fmla="*/ 1166795 h 5092591"/>
                <a:gd name="connsiteX1465" fmla="*/ 1109888 w 4546203"/>
                <a:gd name="connsiteY1465" fmla="*/ 1158438 h 5092591"/>
                <a:gd name="connsiteX1466" fmla="*/ 1095164 w 4546203"/>
                <a:gd name="connsiteY1466" fmla="*/ 1169979 h 5092591"/>
                <a:gd name="connsiteX1467" fmla="*/ 1076062 w 4546203"/>
                <a:gd name="connsiteY1467" fmla="*/ 1186693 h 5092591"/>
                <a:gd name="connsiteX1468" fmla="*/ 1130582 w 4546203"/>
                <a:gd name="connsiteY1468" fmla="*/ 1183111 h 5092591"/>
                <a:gd name="connsiteX1469" fmla="*/ 1109888 w 4546203"/>
                <a:gd name="connsiteY1469" fmla="*/ 1158438 h 5092591"/>
                <a:gd name="connsiteX1470" fmla="*/ 1726713 w 4546203"/>
                <a:gd name="connsiteY1470" fmla="*/ 1155653 h 5092591"/>
                <a:gd name="connsiteX1471" fmla="*/ 1692092 w 4546203"/>
                <a:gd name="connsiteY1471" fmla="*/ 1170377 h 5092591"/>
                <a:gd name="connsiteX1472" fmla="*/ 1706816 w 4546203"/>
                <a:gd name="connsiteY1472" fmla="*/ 1204203 h 5092591"/>
                <a:gd name="connsiteX1473" fmla="*/ 1740642 w 4546203"/>
                <a:gd name="connsiteY1473" fmla="*/ 1190274 h 5092591"/>
                <a:gd name="connsiteX1474" fmla="*/ 1726713 w 4546203"/>
                <a:gd name="connsiteY1474" fmla="*/ 1155653 h 5092591"/>
                <a:gd name="connsiteX1475" fmla="*/ 2743481 w 4546203"/>
                <a:gd name="connsiteY1475" fmla="*/ 1149683 h 5092591"/>
                <a:gd name="connsiteX1476" fmla="*/ 2729552 w 4546203"/>
                <a:gd name="connsiteY1476" fmla="*/ 1192662 h 5092591"/>
                <a:gd name="connsiteX1477" fmla="*/ 2790837 w 4546203"/>
                <a:gd name="connsiteY1477" fmla="*/ 1214947 h 5092591"/>
                <a:gd name="connsiteX1478" fmla="*/ 2807153 w 4546203"/>
                <a:gd name="connsiteY1478" fmla="*/ 1172764 h 5092591"/>
                <a:gd name="connsiteX1479" fmla="*/ 2743481 w 4546203"/>
                <a:gd name="connsiteY1479" fmla="*/ 1149683 h 5092591"/>
                <a:gd name="connsiteX1480" fmla="*/ 3291062 w 4546203"/>
                <a:gd name="connsiteY1480" fmla="*/ 1149285 h 5092591"/>
                <a:gd name="connsiteX1481" fmla="*/ 3262410 w 4546203"/>
                <a:gd name="connsiteY1481" fmla="*/ 1188285 h 5092591"/>
                <a:gd name="connsiteX1482" fmla="*/ 3298624 w 4546203"/>
                <a:gd name="connsiteY1482" fmla="*/ 1215345 h 5092591"/>
                <a:gd name="connsiteX1483" fmla="*/ 3328072 w 4546203"/>
                <a:gd name="connsiteY1483" fmla="*/ 1176346 h 5092591"/>
                <a:gd name="connsiteX1484" fmla="*/ 3291062 w 4546203"/>
                <a:gd name="connsiteY1484" fmla="*/ 1149285 h 5092591"/>
                <a:gd name="connsiteX1485" fmla="*/ 1767305 w 4546203"/>
                <a:gd name="connsiteY1485" fmla="*/ 1139734 h 5092591"/>
                <a:gd name="connsiteX1486" fmla="*/ 1733081 w 4546203"/>
                <a:gd name="connsiteY1486" fmla="*/ 1154061 h 5092591"/>
                <a:gd name="connsiteX1487" fmla="*/ 1746611 w 4546203"/>
                <a:gd name="connsiteY1487" fmla="*/ 1187489 h 5092591"/>
                <a:gd name="connsiteX1488" fmla="*/ 1780835 w 4546203"/>
                <a:gd name="connsiteY1488" fmla="*/ 1174754 h 5092591"/>
                <a:gd name="connsiteX1489" fmla="*/ 1767305 w 4546203"/>
                <a:gd name="connsiteY1489" fmla="*/ 1139734 h 5092591"/>
                <a:gd name="connsiteX1490" fmla="*/ 3388561 w 4546203"/>
                <a:gd name="connsiteY1490" fmla="*/ 1133765 h 5092591"/>
                <a:gd name="connsiteX1491" fmla="*/ 3358316 w 4546203"/>
                <a:gd name="connsiteY1491" fmla="*/ 1171969 h 5092591"/>
                <a:gd name="connsiteX1492" fmla="*/ 3394530 w 4546203"/>
                <a:gd name="connsiteY1492" fmla="*/ 1201815 h 5092591"/>
                <a:gd name="connsiteX1493" fmla="*/ 3425968 w 4546203"/>
                <a:gd name="connsiteY1493" fmla="*/ 1164407 h 5092591"/>
                <a:gd name="connsiteX1494" fmla="*/ 3388561 w 4546203"/>
                <a:gd name="connsiteY1494" fmla="*/ 1133765 h 5092591"/>
                <a:gd name="connsiteX1495" fmla="*/ 1809487 w 4546203"/>
                <a:gd name="connsiteY1495" fmla="*/ 1126204 h 5092591"/>
                <a:gd name="connsiteX1496" fmla="*/ 1774070 w 4546203"/>
                <a:gd name="connsiteY1496" fmla="*/ 1138541 h 5092591"/>
                <a:gd name="connsiteX1497" fmla="*/ 1787600 w 4546203"/>
                <a:gd name="connsiteY1497" fmla="*/ 1173162 h 5092591"/>
                <a:gd name="connsiteX1498" fmla="*/ 1821028 w 4546203"/>
                <a:gd name="connsiteY1498" fmla="*/ 1161224 h 5092591"/>
                <a:gd name="connsiteX1499" fmla="*/ 1809487 w 4546203"/>
                <a:gd name="connsiteY1499" fmla="*/ 1126204 h 5092591"/>
                <a:gd name="connsiteX1500" fmla="*/ 1492320 w 4546203"/>
                <a:gd name="connsiteY1500" fmla="*/ 1125806 h 5092591"/>
                <a:gd name="connsiteX1501" fmla="*/ 1465657 w 4546203"/>
                <a:gd name="connsiteY1501" fmla="*/ 1141724 h 5092591"/>
                <a:gd name="connsiteX1502" fmla="*/ 1483963 w 4546203"/>
                <a:gd name="connsiteY1502" fmla="*/ 1172366 h 5092591"/>
                <a:gd name="connsiteX1503" fmla="*/ 1510626 w 4546203"/>
                <a:gd name="connsiteY1503" fmla="*/ 1157642 h 5092591"/>
                <a:gd name="connsiteX1504" fmla="*/ 1492320 w 4546203"/>
                <a:gd name="connsiteY1504" fmla="*/ 1125806 h 5092591"/>
                <a:gd name="connsiteX1505" fmla="*/ 3488049 w 4546203"/>
                <a:gd name="connsiteY1505" fmla="*/ 1124612 h 5092591"/>
                <a:gd name="connsiteX1506" fmla="*/ 3456611 w 4546203"/>
                <a:gd name="connsiteY1506" fmla="*/ 1161622 h 5092591"/>
                <a:gd name="connsiteX1507" fmla="*/ 3493620 w 4546203"/>
                <a:gd name="connsiteY1507" fmla="*/ 1193856 h 5092591"/>
                <a:gd name="connsiteX1508" fmla="*/ 3525854 w 4546203"/>
                <a:gd name="connsiteY1508" fmla="*/ 1156846 h 5092591"/>
                <a:gd name="connsiteX1509" fmla="*/ 3488049 w 4546203"/>
                <a:gd name="connsiteY1509" fmla="*/ 1124612 h 5092591"/>
                <a:gd name="connsiteX1510" fmla="*/ 1252355 w 4546203"/>
                <a:gd name="connsiteY1510" fmla="*/ 1122622 h 5092591"/>
                <a:gd name="connsiteX1511" fmla="*/ 1197437 w 4546203"/>
                <a:gd name="connsiteY1511" fmla="*/ 1162816 h 5092591"/>
                <a:gd name="connsiteX1512" fmla="*/ 1245988 w 4546203"/>
                <a:gd name="connsiteY1512" fmla="*/ 1219723 h 5092591"/>
                <a:gd name="connsiteX1513" fmla="*/ 1347465 w 4546203"/>
                <a:gd name="connsiteY1513" fmla="*/ 1261906 h 5092591"/>
                <a:gd name="connsiteX1514" fmla="*/ 1350649 w 4546203"/>
                <a:gd name="connsiteY1514" fmla="*/ 1259916 h 5092591"/>
                <a:gd name="connsiteX1515" fmla="*/ 1252355 w 4546203"/>
                <a:gd name="connsiteY1515" fmla="*/ 1122622 h 5092591"/>
                <a:gd name="connsiteX1516" fmla="*/ 2649962 w 4546203"/>
                <a:gd name="connsiteY1516" fmla="*/ 1121429 h 5092591"/>
                <a:gd name="connsiteX1517" fmla="*/ 2638819 w 4546203"/>
                <a:gd name="connsiteY1517" fmla="*/ 1165203 h 5092591"/>
                <a:gd name="connsiteX1518" fmla="*/ 2701298 w 4546203"/>
                <a:gd name="connsiteY1518" fmla="*/ 1182713 h 5092591"/>
                <a:gd name="connsiteX1519" fmla="*/ 2714828 w 4546203"/>
                <a:gd name="connsiteY1519" fmla="*/ 1140132 h 5092591"/>
                <a:gd name="connsiteX1520" fmla="*/ 2649962 w 4546203"/>
                <a:gd name="connsiteY1520" fmla="*/ 1121429 h 5092591"/>
                <a:gd name="connsiteX1521" fmla="*/ 3591118 w 4546203"/>
                <a:gd name="connsiteY1521" fmla="*/ 1119837 h 5092591"/>
                <a:gd name="connsiteX1522" fmla="*/ 3557292 w 4546203"/>
                <a:gd name="connsiteY1522" fmla="*/ 1156448 h 5092591"/>
                <a:gd name="connsiteX1523" fmla="*/ 3591118 w 4546203"/>
                <a:gd name="connsiteY1523" fmla="*/ 1187887 h 5092591"/>
                <a:gd name="connsiteX1524" fmla="*/ 3624944 w 4546203"/>
                <a:gd name="connsiteY1524" fmla="*/ 1158040 h 5092591"/>
                <a:gd name="connsiteX1525" fmla="*/ 3591118 w 4546203"/>
                <a:gd name="connsiteY1525" fmla="*/ 1119837 h 5092591"/>
                <a:gd name="connsiteX1526" fmla="*/ 1375322 w 4546203"/>
                <a:gd name="connsiteY1526" fmla="*/ 1116653 h 5092591"/>
                <a:gd name="connsiteX1527" fmla="*/ 1348261 w 4546203"/>
                <a:gd name="connsiteY1527" fmla="*/ 1134561 h 5092591"/>
                <a:gd name="connsiteX1528" fmla="*/ 1368159 w 4546203"/>
                <a:gd name="connsiteY1528" fmla="*/ 1164407 h 5092591"/>
                <a:gd name="connsiteX1529" fmla="*/ 1394822 w 4546203"/>
                <a:gd name="connsiteY1529" fmla="*/ 1147296 h 5092591"/>
                <a:gd name="connsiteX1530" fmla="*/ 1375322 w 4546203"/>
                <a:gd name="connsiteY1530" fmla="*/ 1116653 h 5092591"/>
                <a:gd name="connsiteX1531" fmla="*/ 1851272 w 4546203"/>
                <a:gd name="connsiteY1531" fmla="*/ 1113072 h 5092591"/>
                <a:gd name="connsiteX1532" fmla="*/ 1815855 w 4546203"/>
                <a:gd name="connsiteY1532" fmla="*/ 1124612 h 5092591"/>
                <a:gd name="connsiteX1533" fmla="*/ 1827395 w 4546203"/>
                <a:gd name="connsiteY1533" fmla="*/ 1159234 h 5092591"/>
                <a:gd name="connsiteX1534" fmla="*/ 1862017 w 4546203"/>
                <a:gd name="connsiteY1534" fmla="*/ 1148489 h 5092591"/>
                <a:gd name="connsiteX1535" fmla="*/ 1851272 w 4546203"/>
                <a:gd name="connsiteY1535" fmla="*/ 1113072 h 5092591"/>
                <a:gd name="connsiteX1536" fmla="*/ 1071287 w 4546203"/>
                <a:gd name="connsiteY1536" fmla="*/ 1112276 h 5092591"/>
                <a:gd name="connsiteX1537" fmla="*/ 1035471 w 4546203"/>
                <a:gd name="connsiteY1537" fmla="*/ 1143714 h 5092591"/>
                <a:gd name="connsiteX1538" fmla="*/ 1059348 w 4546203"/>
                <a:gd name="connsiteY1538" fmla="*/ 1170377 h 5092591"/>
                <a:gd name="connsiteX1539" fmla="*/ 1094368 w 4546203"/>
                <a:gd name="connsiteY1539" fmla="*/ 1140132 h 5092591"/>
                <a:gd name="connsiteX1540" fmla="*/ 1071287 w 4546203"/>
                <a:gd name="connsiteY1540" fmla="*/ 1112276 h 5092591"/>
                <a:gd name="connsiteX1541" fmla="*/ 1312445 w 4546203"/>
                <a:gd name="connsiteY1541" fmla="*/ 1100337 h 5092591"/>
                <a:gd name="connsiteX1542" fmla="*/ 1284987 w 4546203"/>
                <a:gd name="connsiteY1542" fmla="*/ 1119439 h 5092591"/>
                <a:gd name="connsiteX1543" fmla="*/ 1305680 w 4546203"/>
                <a:gd name="connsiteY1543" fmla="*/ 1148887 h 5092591"/>
                <a:gd name="connsiteX1544" fmla="*/ 1332741 w 4546203"/>
                <a:gd name="connsiteY1544" fmla="*/ 1130184 h 5092591"/>
                <a:gd name="connsiteX1545" fmla="*/ 1312445 w 4546203"/>
                <a:gd name="connsiteY1545" fmla="*/ 1100337 h 5092591"/>
                <a:gd name="connsiteX1546" fmla="*/ 3332847 w 4546203"/>
                <a:gd name="connsiteY1546" fmla="*/ 1091582 h 5092591"/>
                <a:gd name="connsiteX1547" fmla="*/ 3304195 w 4546203"/>
                <a:gd name="connsiteY1547" fmla="*/ 1131377 h 5092591"/>
                <a:gd name="connsiteX1548" fmla="*/ 3341602 w 4546203"/>
                <a:gd name="connsiteY1548" fmla="*/ 1159234 h 5092591"/>
                <a:gd name="connsiteX1549" fmla="*/ 3371449 w 4546203"/>
                <a:gd name="connsiteY1549" fmla="*/ 1120633 h 5092591"/>
                <a:gd name="connsiteX1550" fmla="*/ 3332847 w 4546203"/>
                <a:gd name="connsiteY1550" fmla="*/ 1091582 h 5092591"/>
                <a:gd name="connsiteX1551" fmla="*/ 1440188 w 4546203"/>
                <a:gd name="connsiteY1551" fmla="*/ 1078450 h 5092591"/>
                <a:gd name="connsiteX1552" fmla="*/ 1412331 w 4546203"/>
                <a:gd name="connsiteY1552" fmla="*/ 1094766 h 5092591"/>
                <a:gd name="connsiteX1553" fmla="*/ 1431433 w 4546203"/>
                <a:gd name="connsiteY1553" fmla="*/ 1125806 h 5092591"/>
                <a:gd name="connsiteX1554" fmla="*/ 1458494 w 4546203"/>
                <a:gd name="connsiteY1554" fmla="*/ 1109490 h 5092591"/>
                <a:gd name="connsiteX1555" fmla="*/ 1440188 w 4546203"/>
                <a:gd name="connsiteY1555" fmla="*/ 1078450 h 5092591"/>
                <a:gd name="connsiteX1556" fmla="*/ 3432335 w 4546203"/>
                <a:gd name="connsiteY1556" fmla="*/ 1078052 h 5092591"/>
                <a:gd name="connsiteX1557" fmla="*/ 3402489 w 4546203"/>
                <a:gd name="connsiteY1557" fmla="*/ 1116653 h 5092591"/>
                <a:gd name="connsiteX1558" fmla="*/ 3440294 w 4546203"/>
                <a:gd name="connsiteY1558" fmla="*/ 1147296 h 5092591"/>
                <a:gd name="connsiteX1559" fmla="*/ 3471335 w 4546203"/>
                <a:gd name="connsiteY1559" fmla="*/ 1109490 h 5092591"/>
                <a:gd name="connsiteX1560" fmla="*/ 3432335 w 4546203"/>
                <a:gd name="connsiteY1560" fmla="*/ 1078052 h 5092591"/>
                <a:gd name="connsiteX1561" fmla="*/ 1645929 w 4546203"/>
                <a:gd name="connsiteY1561" fmla="*/ 1078052 h 5092591"/>
                <a:gd name="connsiteX1562" fmla="*/ 1608920 w 4546203"/>
                <a:gd name="connsiteY1562" fmla="*/ 1094766 h 5092591"/>
                <a:gd name="connsiteX1563" fmla="*/ 1648317 w 4546203"/>
                <a:gd name="connsiteY1563" fmla="*/ 1180326 h 5092591"/>
                <a:gd name="connsiteX1564" fmla="*/ 1682939 w 4546203"/>
                <a:gd name="connsiteY1564" fmla="*/ 1164407 h 5092591"/>
                <a:gd name="connsiteX1565" fmla="*/ 1645929 w 4546203"/>
                <a:gd name="connsiteY1565" fmla="*/ 1078052 h 5092591"/>
                <a:gd name="connsiteX1566" fmla="*/ 3534609 w 4546203"/>
                <a:gd name="connsiteY1566" fmla="*/ 1071287 h 5092591"/>
                <a:gd name="connsiteX1567" fmla="*/ 3503171 w 4546203"/>
                <a:gd name="connsiteY1567" fmla="*/ 1107898 h 5092591"/>
                <a:gd name="connsiteX1568" fmla="*/ 3540976 w 4546203"/>
                <a:gd name="connsiteY1568" fmla="*/ 1142122 h 5092591"/>
                <a:gd name="connsiteX1569" fmla="*/ 3573608 w 4546203"/>
                <a:gd name="connsiteY1569" fmla="*/ 1105113 h 5092591"/>
                <a:gd name="connsiteX1570" fmla="*/ 3534609 w 4546203"/>
                <a:gd name="connsiteY1570" fmla="*/ 1071287 h 5092591"/>
                <a:gd name="connsiteX1571" fmla="*/ 3639270 w 4546203"/>
                <a:gd name="connsiteY1571" fmla="*/ 1068899 h 5092591"/>
                <a:gd name="connsiteX1572" fmla="*/ 3605843 w 4546203"/>
                <a:gd name="connsiteY1572" fmla="*/ 1104715 h 5092591"/>
                <a:gd name="connsiteX1573" fmla="*/ 3642056 w 4546203"/>
                <a:gd name="connsiteY1573" fmla="*/ 1138541 h 5092591"/>
                <a:gd name="connsiteX1574" fmla="*/ 3677474 w 4546203"/>
                <a:gd name="connsiteY1574" fmla="*/ 1105113 h 5092591"/>
                <a:gd name="connsiteX1575" fmla="*/ 3639270 w 4546203"/>
                <a:gd name="connsiteY1575" fmla="*/ 1068899 h 5092591"/>
                <a:gd name="connsiteX1576" fmla="*/ 1561961 w 4546203"/>
                <a:gd name="connsiteY1576" fmla="*/ 1068103 h 5092591"/>
                <a:gd name="connsiteX1577" fmla="*/ 1505054 w 4546203"/>
                <a:gd name="connsiteY1577" fmla="*/ 1097154 h 5092591"/>
                <a:gd name="connsiteX1578" fmla="*/ 1555594 w 4546203"/>
                <a:gd name="connsiteY1578" fmla="*/ 1192662 h 5092591"/>
                <a:gd name="connsiteX1579" fmla="*/ 1608920 w 4546203"/>
                <a:gd name="connsiteY1579" fmla="*/ 1165601 h 5092591"/>
                <a:gd name="connsiteX1580" fmla="*/ 1561961 w 4546203"/>
                <a:gd name="connsiteY1580" fmla="*/ 1068103 h 5092591"/>
                <a:gd name="connsiteX1581" fmla="*/ 2885151 w 4546203"/>
                <a:gd name="connsiteY1581" fmla="*/ 1063328 h 5092591"/>
                <a:gd name="connsiteX1582" fmla="*/ 2868040 w 4546203"/>
                <a:gd name="connsiteY1582" fmla="*/ 1104715 h 5092591"/>
                <a:gd name="connsiteX1583" fmla="*/ 2932906 w 4546203"/>
                <a:gd name="connsiteY1583" fmla="*/ 1133765 h 5092591"/>
                <a:gd name="connsiteX1584" fmla="*/ 2952803 w 4546203"/>
                <a:gd name="connsiteY1584" fmla="*/ 1092776 h 5092591"/>
                <a:gd name="connsiteX1585" fmla="*/ 2885151 w 4546203"/>
                <a:gd name="connsiteY1585" fmla="*/ 1063328 h 5092591"/>
                <a:gd name="connsiteX1586" fmla="*/ 1689704 w 4546203"/>
                <a:gd name="connsiteY1586" fmla="*/ 1060144 h 5092591"/>
                <a:gd name="connsiteX1587" fmla="*/ 1652296 w 4546203"/>
                <a:gd name="connsiteY1587" fmla="*/ 1075664 h 5092591"/>
                <a:gd name="connsiteX1588" fmla="*/ 1689306 w 4546203"/>
                <a:gd name="connsiteY1588" fmla="*/ 1162418 h 5092591"/>
                <a:gd name="connsiteX1589" fmla="*/ 1723928 w 4546203"/>
                <a:gd name="connsiteY1589" fmla="*/ 1147694 h 5092591"/>
                <a:gd name="connsiteX1590" fmla="*/ 1689704 w 4546203"/>
                <a:gd name="connsiteY1590" fmla="*/ 1060144 h 5092591"/>
                <a:gd name="connsiteX1591" fmla="*/ 2666278 w 4546203"/>
                <a:gd name="connsiteY1591" fmla="*/ 1058552 h 5092591"/>
                <a:gd name="connsiteX1592" fmla="*/ 2655135 w 4546203"/>
                <a:gd name="connsiteY1592" fmla="*/ 1101929 h 5092591"/>
                <a:gd name="connsiteX1593" fmla="*/ 2720797 w 4546203"/>
                <a:gd name="connsiteY1593" fmla="*/ 1120633 h 5092591"/>
                <a:gd name="connsiteX1594" fmla="*/ 2734328 w 4546203"/>
                <a:gd name="connsiteY1594" fmla="*/ 1077654 h 5092591"/>
                <a:gd name="connsiteX1595" fmla="*/ 2666278 w 4546203"/>
                <a:gd name="connsiteY1595" fmla="*/ 1058552 h 5092591"/>
                <a:gd name="connsiteX1596" fmla="*/ 1385271 w 4546203"/>
                <a:gd name="connsiteY1596" fmla="*/ 1054175 h 5092591"/>
                <a:gd name="connsiteX1597" fmla="*/ 1357414 w 4546203"/>
                <a:gd name="connsiteY1597" fmla="*/ 1072083 h 5092591"/>
                <a:gd name="connsiteX1598" fmla="*/ 1376516 w 4546203"/>
                <a:gd name="connsiteY1598" fmla="*/ 1102725 h 5092591"/>
                <a:gd name="connsiteX1599" fmla="*/ 1404372 w 4546203"/>
                <a:gd name="connsiteY1599" fmla="*/ 1085215 h 5092591"/>
                <a:gd name="connsiteX1600" fmla="*/ 1385271 w 4546203"/>
                <a:gd name="connsiteY1600" fmla="*/ 1054175 h 5092591"/>
                <a:gd name="connsiteX1601" fmla="*/ 2051840 w 4546203"/>
                <a:gd name="connsiteY1601" fmla="*/ 1052185 h 5092591"/>
                <a:gd name="connsiteX1602" fmla="*/ 2018014 w 4546203"/>
                <a:gd name="connsiteY1602" fmla="*/ 1056563 h 5092591"/>
                <a:gd name="connsiteX1603" fmla="*/ 2024779 w 4546203"/>
                <a:gd name="connsiteY1603" fmla="*/ 1097950 h 5092591"/>
                <a:gd name="connsiteX1604" fmla="*/ 2057810 w 4546203"/>
                <a:gd name="connsiteY1604" fmla="*/ 1092378 h 5092591"/>
                <a:gd name="connsiteX1605" fmla="*/ 2051840 w 4546203"/>
                <a:gd name="connsiteY1605" fmla="*/ 1052185 h 5092591"/>
                <a:gd name="connsiteX1606" fmla="*/ 1627623 w 4546203"/>
                <a:gd name="connsiteY1606" fmla="*/ 1036665 h 5092591"/>
                <a:gd name="connsiteX1607" fmla="*/ 1590216 w 4546203"/>
                <a:gd name="connsiteY1607" fmla="*/ 1054573 h 5092591"/>
                <a:gd name="connsiteX1608" fmla="*/ 1606134 w 4546203"/>
                <a:gd name="connsiteY1608" fmla="*/ 1087205 h 5092591"/>
                <a:gd name="connsiteX1609" fmla="*/ 1642746 w 4546203"/>
                <a:gd name="connsiteY1609" fmla="*/ 1070889 h 5092591"/>
                <a:gd name="connsiteX1610" fmla="*/ 1627623 w 4546203"/>
                <a:gd name="connsiteY1610" fmla="*/ 1036665 h 5092591"/>
                <a:gd name="connsiteX1611" fmla="*/ 2566790 w 4546203"/>
                <a:gd name="connsiteY1611" fmla="*/ 1035073 h 5092591"/>
                <a:gd name="connsiteX1612" fmla="*/ 2559627 w 4546203"/>
                <a:gd name="connsiteY1612" fmla="*/ 1079644 h 5092591"/>
                <a:gd name="connsiteX1613" fmla="*/ 2625687 w 4546203"/>
                <a:gd name="connsiteY1613" fmla="*/ 1093970 h 5092591"/>
                <a:gd name="connsiteX1614" fmla="*/ 2636432 w 4546203"/>
                <a:gd name="connsiteY1614" fmla="*/ 1050195 h 5092591"/>
                <a:gd name="connsiteX1615" fmla="*/ 2566790 w 4546203"/>
                <a:gd name="connsiteY1615" fmla="*/ 1035073 h 5092591"/>
                <a:gd name="connsiteX1616" fmla="*/ 3375030 w 4546203"/>
                <a:gd name="connsiteY1616" fmla="*/ 1034277 h 5092591"/>
                <a:gd name="connsiteX1617" fmla="*/ 3346378 w 4546203"/>
                <a:gd name="connsiteY1617" fmla="*/ 1074072 h 5092591"/>
                <a:gd name="connsiteX1618" fmla="*/ 3384979 w 4546203"/>
                <a:gd name="connsiteY1618" fmla="*/ 1103123 h 5092591"/>
                <a:gd name="connsiteX1619" fmla="*/ 3414826 w 4546203"/>
                <a:gd name="connsiteY1619" fmla="*/ 1064124 h 5092591"/>
                <a:gd name="connsiteX1620" fmla="*/ 3375030 w 4546203"/>
                <a:gd name="connsiteY1620" fmla="*/ 1034277 h 5092591"/>
                <a:gd name="connsiteX1621" fmla="*/ 1778447 w 4546203"/>
                <a:gd name="connsiteY1621" fmla="*/ 1029104 h 5092591"/>
                <a:gd name="connsiteX1622" fmla="*/ 1740244 w 4546203"/>
                <a:gd name="connsiteY1622" fmla="*/ 1041838 h 5092591"/>
                <a:gd name="connsiteX1623" fmla="*/ 1771682 w 4546203"/>
                <a:gd name="connsiteY1623" fmla="*/ 1130582 h 5092591"/>
                <a:gd name="connsiteX1624" fmla="*/ 1807498 w 4546203"/>
                <a:gd name="connsiteY1624" fmla="*/ 1118643 h 5092591"/>
                <a:gd name="connsiteX1625" fmla="*/ 1778447 w 4546203"/>
                <a:gd name="connsiteY1625" fmla="*/ 1029104 h 5092591"/>
                <a:gd name="connsiteX1626" fmla="*/ 3199932 w 4546203"/>
                <a:gd name="connsiteY1626" fmla="*/ 1025522 h 5092591"/>
                <a:gd name="connsiteX1627" fmla="*/ 3188789 w 4546203"/>
                <a:gd name="connsiteY1627" fmla="*/ 1044624 h 5092591"/>
                <a:gd name="connsiteX1628" fmla="*/ 3272757 w 4546203"/>
                <a:gd name="connsiteY1628" fmla="*/ 1099541 h 5092591"/>
                <a:gd name="connsiteX1629" fmla="*/ 3285491 w 4546203"/>
                <a:gd name="connsiteY1629" fmla="*/ 1081633 h 5092591"/>
                <a:gd name="connsiteX1630" fmla="*/ 3199932 w 4546203"/>
                <a:gd name="connsiteY1630" fmla="*/ 1025522 h 5092591"/>
                <a:gd name="connsiteX1631" fmla="*/ 2785664 w 4546203"/>
                <a:gd name="connsiteY1631" fmla="*/ 1025522 h 5092591"/>
                <a:gd name="connsiteX1632" fmla="*/ 2770939 w 4546203"/>
                <a:gd name="connsiteY1632" fmla="*/ 1068103 h 5092591"/>
                <a:gd name="connsiteX1633" fmla="*/ 2838193 w 4546203"/>
                <a:gd name="connsiteY1633" fmla="*/ 1092378 h 5092591"/>
                <a:gd name="connsiteX1634" fmla="*/ 2854509 w 4546203"/>
                <a:gd name="connsiteY1634" fmla="*/ 1050593 h 5092591"/>
                <a:gd name="connsiteX1635" fmla="*/ 2785664 w 4546203"/>
                <a:gd name="connsiteY1635" fmla="*/ 1025522 h 5092591"/>
                <a:gd name="connsiteX1636" fmla="*/ 1934444 w 4546203"/>
                <a:gd name="connsiteY1636" fmla="*/ 1023930 h 5092591"/>
                <a:gd name="connsiteX1637" fmla="*/ 1900221 w 4546203"/>
                <a:gd name="connsiteY1637" fmla="*/ 1031889 h 5092591"/>
                <a:gd name="connsiteX1638" fmla="*/ 1910169 w 4546203"/>
                <a:gd name="connsiteY1638" fmla="*/ 1072481 h 5092591"/>
                <a:gd name="connsiteX1639" fmla="*/ 1944393 w 4546203"/>
                <a:gd name="connsiteY1639" fmla="*/ 1064522 h 5092591"/>
                <a:gd name="connsiteX1640" fmla="*/ 1934444 w 4546203"/>
                <a:gd name="connsiteY1640" fmla="*/ 1023930 h 5092591"/>
                <a:gd name="connsiteX1641" fmla="*/ 3476906 w 4546203"/>
                <a:gd name="connsiteY1641" fmla="*/ 1023134 h 5092591"/>
                <a:gd name="connsiteX1642" fmla="*/ 3446264 w 4546203"/>
                <a:gd name="connsiteY1642" fmla="*/ 1061338 h 5092591"/>
                <a:gd name="connsiteX1643" fmla="*/ 3485661 w 4546203"/>
                <a:gd name="connsiteY1643" fmla="*/ 1093174 h 5092591"/>
                <a:gd name="connsiteX1644" fmla="*/ 3517099 w 4546203"/>
                <a:gd name="connsiteY1644" fmla="*/ 1055767 h 5092591"/>
                <a:gd name="connsiteX1645" fmla="*/ 3476906 w 4546203"/>
                <a:gd name="connsiteY1645" fmla="*/ 1023134 h 5092591"/>
                <a:gd name="connsiteX1646" fmla="*/ 1672592 w 4546203"/>
                <a:gd name="connsiteY1646" fmla="*/ 1018757 h 5092591"/>
                <a:gd name="connsiteX1647" fmla="*/ 1634787 w 4546203"/>
                <a:gd name="connsiteY1647" fmla="*/ 1034675 h 5092591"/>
                <a:gd name="connsiteX1648" fmla="*/ 1649113 w 4546203"/>
                <a:gd name="connsiteY1648" fmla="*/ 1068103 h 5092591"/>
                <a:gd name="connsiteX1649" fmla="*/ 1686520 w 4546203"/>
                <a:gd name="connsiteY1649" fmla="*/ 1052981 h 5092591"/>
                <a:gd name="connsiteX1650" fmla="*/ 1672592 w 4546203"/>
                <a:gd name="connsiteY1650" fmla="*/ 1018757 h 5092591"/>
                <a:gd name="connsiteX1651" fmla="*/ 2384130 w 4546203"/>
                <a:gd name="connsiteY1651" fmla="*/ 1017961 h 5092591"/>
                <a:gd name="connsiteX1652" fmla="*/ 2380549 w 4546203"/>
                <a:gd name="connsiteY1652" fmla="*/ 1082031 h 5092591"/>
                <a:gd name="connsiteX1653" fmla="*/ 2430691 w 4546203"/>
                <a:gd name="connsiteY1653" fmla="*/ 1086409 h 5092591"/>
                <a:gd name="connsiteX1654" fmla="*/ 2437456 w 4546203"/>
                <a:gd name="connsiteY1654" fmla="*/ 1023532 h 5092591"/>
                <a:gd name="connsiteX1655" fmla="*/ 2384130 w 4546203"/>
                <a:gd name="connsiteY1655" fmla="*/ 1017961 h 5092591"/>
                <a:gd name="connsiteX1656" fmla="*/ 3580772 w 4546203"/>
                <a:gd name="connsiteY1656" fmla="*/ 1016767 h 5092591"/>
                <a:gd name="connsiteX1657" fmla="*/ 3548936 w 4546203"/>
                <a:gd name="connsiteY1657" fmla="*/ 1054175 h 5092591"/>
                <a:gd name="connsiteX1658" fmla="*/ 3588333 w 4546203"/>
                <a:gd name="connsiteY1658" fmla="*/ 1088797 h 5092591"/>
                <a:gd name="connsiteX1659" fmla="*/ 3620965 w 4546203"/>
                <a:gd name="connsiteY1659" fmla="*/ 1052185 h 5092591"/>
                <a:gd name="connsiteX1660" fmla="*/ 3580772 w 4546203"/>
                <a:gd name="connsiteY1660" fmla="*/ 1016767 h 5092591"/>
                <a:gd name="connsiteX1661" fmla="*/ 2205450 w 4546203"/>
                <a:gd name="connsiteY1661" fmla="*/ 1015175 h 5092591"/>
                <a:gd name="connsiteX1662" fmla="*/ 2152124 w 4546203"/>
                <a:gd name="connsiteY1662" fmla="*/ 1018757 h 5092591"/>
                <a:gd name="connsiteX1663" fmla="*/ 2156899 w 4546203"/>
                <a:gd name="connsiteY1663" fmla="*/ 1082031 h 5092591"/>
                <a:gd name="connsiteX1664" fmla="*/ 2205450 w 4546203"/>
                <a:gd name="connsiteY1664" fmla="*/ 1078848 h 5092591"/>
                <a:gd name="connsiteX1665" fmla="*/ 2205450 w 4546203"/>
                <a:gd name="connsiteY1665" fmla="*/ 1015175 h 5092591"/>
                <a:gd name="connsiteX1666" fmla="*/ 1823018 w 4546203"/>
                <a:gd name="connsiteY1666" fmla="*/ 1015175 h 5092591"/>
                <a:gd name="connsiteX1667" fmla="*/ 1784417 w 4546203"/>
                <a:gd name="connsiteY1667" fmla="*/ 1027512 h 5092591"/>
                <a:gd name="connsiteX1668" fmla="*/ 1813467 w 4546203"/>
                <a:gd name="connsiteY1668" fmla="*/ 1116653 h 5092591"/>
                <a:gd name="connsiteX1669" fmla="*/ 1849681 w 4546203"/>
                <a:gd name="connsiteY1669" fmla="*/ 1105511 h 5092591"/>
                <a:gd name="connsiteX1670" fmla="*/ 1823018 w 4546203"/>
                <a:gd name="connsiteY1670" fmla="*/ 1015175 h 5092591"/>
                <a:gd name="connsiteX1671" fmla="*/ 2306927 w 4546203"/>
                <a:gd name="connsiteY1671" fmla="*/ 1014380 h 5092591"/>
                <a:gd name="connsiteX1672" fmla="*/ 2306927 w 4546203"/>
                <a:gd name="connsiteY1672" fmla="*/ 1077654 h 5092591"/>
                <a:gd name="connsiteX1673" fmla="*/ 2356274 w 4546203"/>
                <a:gd name="connsiteY1673" fmla="*/ 1080042 h 5092591"/>
                <a:gd name="connsiteX1674" fmla="*/ 2360253 w 4546203"/>
                <a:gd name="connsiteY1674" fmla="*/ 1016767 h 5092591"/>
                <a:gd name="connsiteX1675" fmla="*/ 2306927 w 4546203"/>
                <a:gd name="connsiteY1675" fmla="*/ 1014380 h 5092591"/>
                <a:gd name="connsiteX1676" fmla="*/ 1718356 w 4546203"/>
                <a:gd name="connsiteY1676" fmla="*/ 1001645 h 5092591"/>
                <a:gd name="connsiteX1677" fmla="*/ 1679755 w 4546203"/>
                <a:gd name="connsiteY1677" fmla="*/ 1016369 h 5092591"/>
                <a:gd name="connsiteX1678" fmla="*/ 1692888 w 4546203"/>
                <a:gd name="connsiteY1678" fmla="*/ 1050991 h 5092591"/>
                <a:gd name="connsiteX1679" fmla="*/ 1730693 w 4546203"/>
                <a:gd name="connsiteY1679" fmla="*/ 1036267 h 5092591"/>
                <a:gd name="connsiteX1680" fmla="*/ 1718356 w 4546203"/>
                <a:gd name="connsiteY1680" fmla="*/ 1001645 h 5092591"/>
                <a:gd name="connsiteX1681" fmla="*/ 2476057 w 4546203"/>
                <a:gd name="connsiteY1681" fmla="*/ 995676 h 5092591"/>
                <a:gd name="connsiteX1682" fmla="*/ 2453374 w 4546203"/>
                <a:gd name="connsiteY1682" fmla="*/ 1167193 h 5092591"/>
                <a:gd name="connsiteX1683" fmla="*/ 2507495 w 4546203"/>
                <a:gd name="connsiteY1683" fmla="*/ 1175152 h 5092591"/>
                <a:gd name="connsiteX1684" fmla="*/ 2536944 w 4546203"/>
                <a:gd name="connsiteY1684" fmla="*/ 1004431 h 5092591"/>
                <a:gd name="connsiteX1685" fmla="*/ 2476057 w 4546203"/>
                <a:gd name="connsiteY1685" fmla="*/ 995676 h 5092591"/>
                <a:gd name="connsiteX1686" fmla="*/ 1044226 w 4546203"/>
                <a:gd name="connsiteY1686" fmla="*/ 994084 h 5092591"/>
                <a:gd name="connsiteX1687" fmla="*/ 1006022 w 4546203"/>
                <a:gd name="connsiteY1687" fmla="*/ 1026318 h 5092591"/>
                <a:gd name="connsiteX1688" fmla="*/ 1027114 w 4546203"/>
                <a:gd name="connsiteY1688" fmla="*/ 1051787 h 5092591"/>
                <a:gd name="connsiteX1689" fmla="*/ 1065317 w 4546203"/>
                <a:gd name="connsiteY1689" fmla="*/ 1020747 h 5092591"/>
                <a:gd name="connsiteX1690" fmla="*/ 1044226 w 4546203"/>
                <a:gd name="connsiteY1690" fmla="*/ 994084 h 5092591"/>
                <a:gd name="connsiteX1691" fmla="*/ 1764519 w 4546203"/>
                <a:gd name="connsiteY1691" fmla="*/ 985727 h 5092591"/>
                <a:gd name="connsiteX1692" fmla="*/ 1725122 w 4546203"/>
                <a:gd name="connsiteY1692" fmla="*/ 999257 h 5092591"/>
                <a:gd name="connsiteX1693" fmla="*/ 1737856 w 4546203"/>
                <a:gd name="connsiteY1693" fmla="*/ 1034277 h 5092591"/>
                <a:gd name="connsiteX1694" fmla="*/ 1776059 w 4546203"/>
                <a:gd name="connsiteY1694" fmla="*/ 1020349 h 5092591"/>
                <a:gd name="connsiteX1695" fmla="*/ 1764519 w 4546203"/>
                <a:gd name="connsiteY1695" fmla="*/ 985727 h 5092591"/>
                <a:gd name="connsiteX1696" fmla="*/ 1606134 w 4546203"/>
                <a:gd name="connsiteY1696" fmla="*/ 984931 h 5092591"/>
                <a:gd name="connsiteX1697" fmla="*/ 1567135 w 4546203"/>
                <a:gd name="connsiteY1697" fmla="*/ 1002043 h 5092591"/>
                <a:gd name="connsiteX1698" fmla="*/ 1583053 w 4546203"/>
                <a:gd name="connsiteY1698" fmla="*/ 1036665 h 5092591"/>
                <a:gd name="connsiteX1699" fmla="*/ 1621256 w 4546203"/>
                <a:gd name="connsiteY1699" fmla="*/ 1019951 h 5092591"/>
                <a:gd name="connsiteX1700" fmla="*/ 1606134 w 4546203"/>
                <a:gd name="connsiteY1700" fmla="*/ 984931 h 5092591"/>
                <a:gd name="connsiteX1701" fmla="*/ 3416815 w 4546203"/>
                <a:gd name="connsiteY1701" fmla="*/ 976972 h 5092591"/>
                <a:gd name="connsiteX1702" fmla="*/ 3388561 w 4546203"/>
                <a:gd name="connsiteY1702" fmla="*/ 1016767 h 5092591"/>
                <a:gd name="connsiteX1703" fmla="*/ 3428754 w 4546203"/>
                <a:gd name="connsiteY1703" fmla="*/ 1047012 h 5092591"/>
                <a:gd name="connsiteX1704" fmla="*/ 3458600 w 4546203"/>
                <a:gd name="connsiteY1704" fmla="*/ 1008410 h 5092591"/>
                <a:gd name="connsiteX1705" fmla="*/ 3416815 w 4546203"/>
                <a:gd name="connsiteY1705" fmla="*/ 976972 h 5092591"/>
                <a:gd name="connsiteX1706" fmla="*/ 1810681 w 4546203"/>
                <a:gd name="connsiteY1706" fmla="*/ 971799 h 5092591"/>
                <a:gd name="connsiteX1707" fmla="*/ 1771682 w 4546203"/>
                <a:gd name="connsiteY1707" fmla="*/ 984135 h 5092591"/>
                <a:gd name="connsiteX1708" fmla="*/ 1782825 w 4546203"/>
                <a:gd name="connsiteY1708" fmla="*/ 1018757 h 5092591"/>
                <a:gd name="connsiteX1709" fmla="*/ 1821426 w 4546203"/>
                <a:gd name="connsiteY1709" fmla="*/ 1007216 h 5092591"/>
                <a:gd name="connsiteX1710" fmla="*/ 1810681 w 4546203"/>
                <a:gd name="connsiteY1710" fmla="*/ 971799 h 5092591"/>
                <a:gd name="connsiteX1711" fmla="*/ 3520681 w 4546203"/>
                <a:gd name="connsiteY1711" fmla="*/ 967023 h 5092591"/>
                <a:gd name="connsiteX1712" fmla="*/ 3490437 w 4546203"/>
                <a:gd name="connsiteY1712" fmla="*/ 1005227 h 5092591"/>
                <a:gd name="connsiteX1713" fmla="*/ 3531426 w 4546203"/>
                <a:gd name="connsiteY1713" fmla="*/ 1038655 h 5092591"/>
                <a:gd name="connsiteX1714" fmla="*/ 3562466 w 4546203"/>
                <a:gd name="connsiteY1714" fmla="*/ 1000849 h 5092591"/>
                <a:gd name="connsiteX1715" fmla="*/ 3520681 w 4546203"/>
                <a:gd name="connsiteY1715" fmla="*/ 967023 h 5092591"/>
                <a:gd name="connsiteX1716" fmla="*/ 1652296 w 4546203"/>
                <a:gd name="connsiteY1716" fmla="*/ 965034 h 5092591"/>
                <a:gd name="connsiteX1717" fmla="*/ 1612899 w 4546203"/>
                <a:gd name="connsiteY1717" fmla="*/ 982145 h 5092591"/>
                <a:gd name="connsiteX1718" fmla="*/ 1628419 w 4546203"/>
                <a:gd name="connsiteY1718" fmla="*/ 1017165 h 5092591"/>
                <a:gd name="connsiteX1719" fmla="*/ 1666623 w 4546203"/>
                <a:gd name="connsiteY1719" fmla="*/ 1000849 h 5092591"/>
                <a:gd name="connsiteX1720" fmla="*/ 1652296 w 4546203"/>
                <a:gd name="connsiteY1720" fmla="*/ 965034 h 5092591"/>
                <a:gd name="connsiteX1721" fmla="*/ 1699255 w 4546203"/>
                <a:gd name="connsiteY1721" fmla="*/ 947922 h 5092591"/>
                <a:gd name="connsiteX1722" fmla="*/ 1659460 w 4546203"/>
                <a:gd name="connsiteY1722" fmla="*/ 963044 h 5092591"/>
                <a:gd name="connsiteX1723" fmla="*/ 1673388 w 4546203"/>
                <a:gd name="connsiteY1723" fmla="*/ 998859 h 5092591"/>
                <a:gd name="connsiteX1724" fmla="*/ 1712387 w 4546203"/>
                <a:gd name="connsiteY1724" fmla="*/ 984135 h 5092591"/>
                <a:gd name="connsiteX1725" fmla="*/ 1699255 w 4546203"/>
                <a:gd name="connsiteY1725" fmla="*/ 947922 h 5092591"/>
                <a:gd name="connsiteX1726" fmla="*/ 1006818 w 4546203"/>
                <a:gd name="connsiteY1726" fmla="*/ 947126 h 5092591"/>
                <a:gd name="connsiteX1727" fmla="*/ 967421 w 4546203"/>
                <a:gd name="connsiteY1727" fmla="*/ 979758 h 5092591"/>
                <a:gd name="connsiteX1728" fmla="*/ 991298 w 4546203"/>
                <a:gd name="connsiteY1728" fmla="*/ 1008410 h 5092591"/>
                <a:gd name="connsiteX1729" fmla="*/ 1030298 w 4546203"/>
                <a:gd name="connsiteY1729" fmla="*/ 976176 h 5092591"/>
                <a:gd name="connsiteX1730" fmla="*/ 1006818 w 4546203"/>
                <a:gd name="connsiteY1730" fmla="*/ 947126 h 5092591"/>
                <a:gd name="connsiteX1731" fmla="*/ 2055422 w 4546203"/>
                <a:gd name="connsiteY1731" fmla="*/ 944738 h 5092591"/>
                <a:gd name="connsiteX1732" fmla="*/ 2018810 w 4546203"/>
                <a:gd name="connsiteY1732" fmla="*/ 951105 h 5092591"/>
                <a:gd name="connsiteX1733" fmla="*/ 2025177 w 4546203"/>
                <a:gd name="connsiteY1733" fmla="*/ 991298 h 5092591"/>
                <a:gd name="connsiteX1734" fmla="*/ 2060595 w 4546203"/>
                <a:gd name="connsiteY1734" fmla="*/ 986523 h 5092591"/>
                <a:gd name="connsiteX1735" fmla="*/ 2055422 w 4546203"/>
                <a:gd name="connsiteY1735" fmla="*/ 944738 h 5092591"/>
                <a:gd name="connsiteX1736" fmla="*/ 2935294 w 4546203"/>
                <a:gd name="connsiteY1736" fmla="*/ 942350 h 5092591"/>
                <a:gd name="connsiteX1737" fmla="*/ 2917784 w 4546203"/>
                <a:gd name="connsiteY1737" fmla="*/ 984135 h 5092591"/>
                <a:gd name="connsiteX1738" fmla="*/ 2989017 w 4546203"/>
                <a:gd name="connsiteY1738" fmla="*/ 1015175 h 5092591"/>
                <a:gd name="connsiteX1739" fmla="*/ 3008119 w 4546203"/>
                <a:gd name="connsiteY1739" fmla="*/ 974982 h 5092591"/>
                <a:gd name="connsiteX1740" fmla="*/ 2935294 w 4546203"/>
                <a:gd name="connsiteY1740" fmla="*/ 942350 h 5092591"/>
                <a:gd name="connsiteX1741" fmla="*/ 2700502 w 4546203"/>
                <a:gd name="connsiteY1741" fmla="*/ 931606 h 5092591"/>
                <a:gd name="connsiteX1742" fmla="*/ 2688961 w 4546203"/>
                <a:gd name="connsiteY1742" fmla="*/ 975380 h 5092591"/>
                <a:gd name="connsiteX1743" fmla="*/ 2760593 w 4546203"/>
                <a:gd name="connsiteY1743" fmla="*/ 995676 h 5092591"/>
                <a:gd name="connsiteX1744" fmla="*/ 2773327 w 4546203"/>
                <a:gd name="connsiteY1744" fmla="*/ 953095 h 5092591"/>
                <a:gd name="connsiteX1745" fmla="*/ 2700502 w 4546203"/>
                <a:gd name="connsiteY1745" fmla="*/ 931606 h 5092591"/>
                <a:gd name="connsiteX1746" fmla="*/ 1747009 w 4546203"/>
                <a:gd name="connsiteY1746" fmla="*/ 931606 h 5092591"/>
                <a:gd name="connsiteX1747" fmla="*/ 1706418 w 4546203"/>
                <a:gd name="connsiteY1747" fmla="*/ 945534 h 5092591"/>
                <a:gd name="connsiteX1748" fmla="*/ 1719550 w 4546203"/>
                <a:gd name="connsiteY1748" fmla="*/ 981747 h 5092591"/>
                <a:gd name="connsiteX1749" fmla="*/ 1758948 w 4546203"/>
                <a:gd name="connsiteY1749" fmla="*/ 968217 h 5092591"/>
                <a:gd name="connsiteX1750" fmla="*/ 1747009 w 4546203"/>
                <a:gd name="connsiteY1750" fmla="*/ 931606 h 5092591"/>
                <a:gd name="connsiteX1751" fmla="*/ 2309713 w 4546203"/>
                <a:gd name="connsiteY1751" fmla="*/ 924442 h 5092591"/>
                <a:gd name="connsiteX1752" fmla="*/ 2309713 w 4546203"/>
                <a:gd name="connsiteY1752" fmla="*/ 985329 h 5092591"/>
                <a:gd name="connsiteX1753" fmla="*/ 2362243 w 4546203"/>
                <a:gd name="connsiteY1753" fmla="*/ 987717 h 5092591"/>
                <a:gd name="connsiteX1754" fmla="*/ 2365824 w 4546203"/>
                <a:gd name="connsiteY1754" fmla="*/ 924442 h 5092591"/>
                <a:gd name="connsiteX1755" fmla="*/ 2309713 w 4546203"/>
                <a:gd name="connsiteY1755" fmla="*/ 924442 h 5092591"/>
                <a:gd name="connsiteX1756" fmla="*/ 2228531 w 4546203"/>
                <a:gd name="connsiteY1756" fmla="*/ 923647 h 5092591"/>
                <a:gd name="connsiteX1757" fmla="*/ 2228531 w 4546203"/>
                <a:gd name="connsiteY1757" fmla="*/ 984533 h 5092591"/>
                <a:gd name="connsiteX1758" fmla="*/ 2282254 w 4546203"/>
                <a:gd name="connsiteY1758" fmla="*/ 984533 h 5092591"/>
                <a:gd name="connsiteX1759" fmla="*/ 2282254 w 4546203"/>
                <a:gd name="connsiteY1759" fmla="*/ 923647 h 5092591"/>
                <a:gd name="connsiteX1760" fmla="*/ 2228531 w 4546203"/>
                <a:gd name="connsiteY1760" fmla="*/ 923647 h 5092591"/>
                <a:gd name="connsiteX1761" fmla="*/ 2201470 w 4546203"/>
                <a:gd name="connsiteY1761" fmla="*/ 923249 h 5092591"/>
                <a:gd name="connsiteX1762" fmla="*/ 2145359 w 4546203"/>
                <a:gd name="connsiteY1762" fmla="*/ 926830 h 5092591"/>
                <a:gd name="connsiteX1763" fmla="*/ 2150532 w 4546203"/>
                <a:gd name="connsiteY1763" fmla="*/ 990502 h 5092591"/>
                <a:gd name="connsiteX1764" fmla="*/ 2204256 w 4546203"/>
                <a:gd name="connsiteY1764" fmla="*/ 986523 h 5092591"/>
                <a:gd name="connsiteX1765" fmla="*/ 2201470 w 4546203"/>
                <a:gd name="connsiteY1765" fmla="*/ 923249 h 5092591"/>
                <a:gd name="connsiteX1766" fmla="*/ 3458998 w 4546203"/>
                <a:gd name="connsiteY1766" fmla="*/ 919667 h 5092591"/>
                <a:gd name="connsiteX1767" fmla="*/ 3430346 w 4546203"/>
                <a:gd name="connsiteY1767" fmla="*/ 959462 h 5092591"/>
                <a:gd name="connsiteX1768" fmla="*/ 3472131 w 4546203"/>
                <a:gd name="connsiteY1768" fmla="*/ 990900 h 5092591"/>
                <a:gd name="connsiteX1769" fmla="*/ 3501977 w 4546203"/>
                <a:gd name="connsiteY1769" fmla="*/ 951901 h 5092591"/>
                <a:gd name="connsiteX1770" fmla="*/ 3458998 w 4546203"/>
                <a:gd name="connsiteY1770" fmla="*/ 919667 h 5092591"/>
                <a:gd name="connsiteX1771" fmla="*/ 1794365 w 4546203"/>
                <a:gd name="connsiteY1771" fmla="*/ 917279 h 5092591"/>
                <a:gd name="connsiteX1772" fmla="*/ 1753774 w 4546203"/>
                <a:gd name="connsiteY1772" fmla="*/ 929218 h 5092591"/>
                <a:gd name="connsiteX1773" fmla="*/ 1765315 w 4546203"/>
                <a:gd name="connsiteY1773" fmla="*/ 966625 h 5092591"/>
                <a:gd name="connsiteX1774" fmla="*/ 1805508 w 4546203"/>
                <a:gd name="connsiteY1774" fmla="*/ 953493 h 5092591"/>
                <a:gd name="connsiteX1775" fmla="*/ 1794365 w 4546203"/>
                <a:gd name="connsiteY1775" fmla="*/ 917279 h 5092591"/>
                <a:gd name="connsiteX1776" fmla="*/ 2592657 w 4546203"/>
                <a:gd name="connsiteY1776" fmla="*/ 906933 h 5092591"/>
                <a:gd name="connsiteX1777" fmla="*/ 2583902 w 4546203"/>
                <a:gd name="connsiteY1777" fmla="*/ 950707 h 5092591"/>
                <a:gd name="connsiteX1778" fmla="*/ 2656727 w 4546203"/>
                <a:gd name="connsiteY1778" fmla="*/ 967023 h 5092591"/>
                <a:gd name="connsiteX1779" fmla="*/ 2667472 w 4546203"/>
                <a:gd name="connsiteY1779" fmla="*/ 923647 h 5092591"/>
                <a:gd name="connsiteX1780" fmla="*/ 2592657 w 4546203"/>
                <a:gd name="connsiteY1780" fmla="*/ 906933 h 5092591"/>
                <a:gd name="connsiteX1781" fmla="*/ 2827847 w 4546203"/>
                <a:gd name="connsiteY1781" fmla="*/ 901361 h 5092591"/>
                <a:gd name="connsiteX1782" fmla="*/ 2813122 w 4546203"/>
                <a:gd name="connsiteY1782" fmla="*/ 944340 h 5092591"/>
                <a:gd name="connsiteX1783" fmla="*/ 2886346 w 4546203"/>
                <a:gd name="connsiteY1783" fmla="*/ 971003 h 5092591"/>
                <a:gd name="connsiteX1784" fmla="*/ 2902264 w 4546203"/>
                <a:gd name="connsiteY1784" fmla="*/ 929218 h 5092591"/>
                <a:gd name="connsiteX1785" fmla="*/ 2827847 w 4546203"/>
                <a:gd name="connsiteY1785" fmla="*/ 901361 h 5092591"/>
                <a:gd name="connsiteX1786" fmla="*/ 1969066 w 4546203"/>
                <a:gd name="connsiteY1786" fmla="*/ 898178 h 5092591"/>
                <a:gd name="connsiteX1787" fmla="*/ 1931261 w 4546203"/>
                <a:gd name="connsiteY1787" fmla="*/ 906137 h 5092591"/>
                <a:gd name="connsiteX1788" fmla="*/ 1940016 w 4546203"/>
                <a:gd name="connsiteY1788" fmla="*/ 946728 h 5092591"/>
                <a:gd name="connsiteX1789" fmla="*/ 1976627 w 4546203"/>
                <a:gd name="connsiteY1789" fmla="*/ 939167 h 5092591"/>
                <a:gd name="connsiteX1790" fmla="*/ 1969066 w 4546203"/>
                <a:gd name="connsiteY1790" fmla="*/ 898178 h 5092591"/>
                <a:gd name="connsiteX1791" fmla="*/ 1565941 w 4546203"/>
                <a:gd name="connsiteY1791" fmla="*/ 890617 h 5092591"/>
                <a:gd name="connsiteX1792" fmla="*/ 1524156 w 4546203"/>
                <a:gd name="connsiteY1792" fmla="*/ 908922 h 5092591"/>
                <a:gd name="connsiteX1793" fmla="*/ 1563553 w 4546203"/>
                <a:gd name="connsiteY1793" fmla="*/ 994880 h 5092591"/>
                <a:gd name="connsiteX1794" fmla="*/ 1602950 w 4546203"/>
                <a:gd name="connsiteY1794" fmla="*/ 977370 h 5092591"/>
                <a:gd name="connsiteX1795" fmla="*/ 1565941 w 4546203"/>
                <a:gd name="connsiteY1795" fmla="*/ 890617 h 5092591"/>
                <a:gd name="connsiteX1796" fmla="*/ 2960762 w 4546203"/>
                <a:gd name="connsiteY1796" fmla="*/ 882259 h 5092591"/>
                <a:gd name="connsiteX1797" fmla="*/ 2943253 w 4546203"/>
                <a:gd name="connsiteY1797" fmla="*/ 923647 h 5092591"/>
                <a:gd name="connsiteX1798" fmla="*/ 3016874 w 4546203"/>
                <a:gd name="connsiteY1798" fmla="*/ 956279 h 5092591"/>
                <a:gd name="connsiteX1799" fmla="*/ 3036373 w 4546203"/>
                <a:gd name="connsiteY1799" fmla="*/ 915687 h 5092591"/>
                <a:gd name="connsiteX1800" fmla="*/ 2960762 w 4546203"/>
                <a:gd name="connsiteY1800" fmla="*/ 882259 h 5092591"/>
                <a:gd name="connsiteX1801" fmla="*/ 2491975 w 4546203"/>
                <a:gd name="connsiteY1801" fmla="*/ 875096 h 5092591"/>
                <a:gd name="connsiteX1802" fmla="*/ 2480832 w 4546203"/>
                <a:gd name="connsiteY1802" fmla="*/ 958666 h 5092591"/>
                <a:gd name="connsiteX1803" fmla="*/ 2542913 w 4546203"/>
                <a:gd name="connsiteY1803" fmla="*/ 967819 h 5092591"/>
                <a:gd name="connsiteX1804" fmla="*/ 2557239 w 4546203"/>
                <a:gd name="connsiteY1804" fmla="*/ 884647 h 5092591"/>
                <a:gd name="connsiteX1805" fmla="*/ 2491975 w 4546203"/>
                <a:gd name="connsiteY1805" fmla="*/ 875096 h 5092591"/>
                <a:gd name="connsiteX1806" fmla="*/ 1614889 w 4546203"/>
                <a:gd name="connsiteY1806" fmla="*/ 870321 h 5092591"/>
                <a:gd name="connsiteX1807" fmla="*/ 1573104 w 4546203"/>
                <a:gd name="connsiteY1807" fmla="*/ 887831 h 5092591"/>
                <a:gd name="connsiteX1808" fmla="*/ 1609716 w 4546203"/>
                <a:gd name="connsiteY1808" fmla="*/ 974584 h 5092591"/>
                <a:gd name="connsiteX1809" fmla="*/ 1649511 w 4546203"/>
                <a:gd name="connsiteY1809" fmla="*/ 957870 h 5092591"/>
                <a:gd name="connsiteX1810" fmla="*/ 1614889 w 4546203"/>
                <a:gd name="connsiteY1810" fmla="*/ 870321 h 5092591"/>
                <a:gd name="connsiteX1811" fmla="*/ 1879527 w 4546203"/>
                <a:gd name="connsiteY1811" fmla="*/ 858382 h 5092591"/>
                <a:gd name="connsiteX1812" fmla="*/ 1841722 w 4546203"/>
                <a:gd name="connsiteY1812" fmla="*/ 867933 h 5092591"/>
                <a:gd name="connsiteX1813" fmla="*/ 1852864 w 4546203"/>
                <a:gd name="connsiteY1813" fmla="*/ 908524 h 5092591"/>
                <a:gd name="connsiteX1814" fmla="*/ 1889874 w 4546203"/>
                <a:gd name="connsiteY1814" fmla="*/ 898178 h 5092591"/>
                <a:gd name="connsiteX1815" fmla="*/ 1879527 w 4546203"/>
                <a:gd name="connsiteY1815" fmla="*/ 858382 h 5092591"/>
                <a:gd name="connsiteX1816" fmla="*/ 2848938 w 4546203"/>
                <a:gd name="connsiteY1816" fmla="*/ 840077 h 5092591"/>
                <a:gd name="connsiteX1817" fmla="*/ 2833816 w 4546203"/>
                <a:gd name="connsiteY1817" fmla="*/ 882657 h 5092591"/>
                <a:gd name="connsiteX1818" fmla="*/ 2909825 w 4546203"/>
                <a:gd name="connsiteY1818" fmla="*/ 910514 h 5092591"/>
                <a:gd name="connsiteX1819" fmla="*/ 2926141 w 4546203"/>
                <a:gd name="connsiteY1819" fmla="*/ 868331 h 5092591"/>
                <a:gd name="connsiteX1820" fmla="*/ 2848938 w 4546203"/>
                <a:gd name="connsiteY1820" fmla="*/ 840077 h 5092591"/>
                <a:gd name="connsiteX1821" fmla="*/ 1715173 w 4546203"/>
                <a:gd name="connsiteY1821" fmla="*/ 834505 h 5092591"/>
                <a:gd name="connsiteX1822" fmla="*/ 1672194 w 4546203"/>
                <a:gd name="connsiteY1822" fmla="*/ 849230 h 5092591"/>
                <a:gd name="connsiteX1823" fmla="*/ 1703632 w 4546203"/>
                <a:gd name="connsiteY1823" fmla="*/ 937973 h 5092591"/>
                <a:gd name="connsiteX1824" fmla="*/ 1744621 w 4546203"/>
                <a:gd name="connsiteY1824" fmla="*/ 924044 h 5092591"/>
                <a:gd name="connsiteX1825" fmla="*/ 1715173 w 4546203"/>
                <a:gd name="connsiteY1825" fmla="*/ 834505 h 5092591"/>
                <a:gd name="connsiteX1826" fmla="*/ 2398058 w 4546203"/>
                <a:gd name="connsiteY1826" fmla="*/ 834107 h 5092591"/>
                <a:gd name="connsiteX1827" fmla="*/ 2393283 w 4546203"/>
                <a:gd name="connsiteY1827" fmla="*/ 897382 h 5092591"/>
                <a:gd name="connsiteX1828" fmla="*/ 2450588 w 4546203"/>
                <a:gd name="connsiteY1828" fmla="*/ 902953 h 5092591"/>
                <a:gd name="connsiteX1829" fmla="*/ 2457353 w 4546203"/>
                <a:gd name="connsiteY1829" fmla="*/ 839679 h 5092591"/>
                <a:gd name="connsiteX1830" fmla="*/ 2398058 w 4546203"/>
                <a:gd name="connsiteY1830" fmla="*/ 834107 h 5092591"/>
                <a:gd name="connsiteX1831" fmla="*/ 2311305 w 4546203"/>
                <a:gd name="connsiteY1831" fmla="*/ 832515 h 5092591"/>
                <a:gd name="connsiteX1832" fmla="*/ 2311305 w 4546203"/>
                <a:gd name="connsiteY1832" fmla="*/ 893402 h 5092591"/>
                <a:gd name="connsiteX1833" fmla="*/ 2367814 w 4546203"/>
                <a:gd name="connsiteY1833" fmla="*/ 893402 h 5092591"/>
                <a:gd name="connsiteX1834" fmla="*/ 2370600 w 4546203"/>
                <a:gd name="connsiteY1834" fmla="*/ 832515 h 5092591"/>
                <a:gd name="connsiteX1835" fmla="*/ 2311305 w 4546203"/>
                <a:gd name="connsiteY1835" fmla="*/ 832515 h 5092591"/>
                <a:gd name="connsiteX1836" fmla="*/ 2197889 w 4546203"/>
                <a:gd name="connsiteY1836" fmla="*/ 830526 h 5092591"/>
                <a:gd name="connsiteX1837" fmla="*/ 2137798 w 4546203"/>
                <a:gd name="connsiteY1837" fmla="*/ 833709 h 5092591"/>
                <a:gd name="connsiteX1838" fmla="*/ 2143369 w 4546203"/>
                <a:gd name="connsiteY1838" fmla="*/ 897780 h 5092591"/>
                <a:gd name="connsiteX1839" fmla="*/ 2197889 w 4546203"/>
                <a:gd name="connsiteY1839" fmla="*/ 893800 h 5092591"/>
                <a:gd name="connsiteX1840" fmla="*/ 2197889 w 4546203"/>
                <a:gd name="connsiteY1840" fmla="*/ 830526 h 5092591"/>
                <a:gd name="connsiteX1841" fmla="*/ 1766111 w 4546203"/>
                <a:gd name="connsiteY1841" fmla="*/ 819383 h 5092591"/>
                <a:gd name="connsiteX1842" fmla="*/ 1722734 w 4546203"/>
                <a:gd name="connsiteY1842" fmla="*/ 832515 h 5092591"/>
                <a:gd name="connsiteX1843" fmla="*/ 1751387 w 4546203"/>
                <a:gd name="connsiteY1843" fmla="*/ 922055 h 5092591"/>
                <a:gd name="connsiteX1844" fmla="*/ 1792774 w 4546203"/>
                <a:gd name="connsiteY1844" fmla="*/ 908922 h 5092591"/>
                <a:gd name="connsiteX1845" fmla="*/ 1766111 w 4546203"/>
                <a:gd name="connsiteY1845" fmla="*/ 819383 h 5092591"/>
                <a:gd name="connsiteX1846" fmla="*/ 2733930 w 4546203"/>
                <a:gd name="connsiteY1846" fmla="*/ 805853 h 5092591"/>
                <a:gd name="connsiteX1847" fmla="*/ 2722389 w 4546203"/>
                <a:gd name="connsiteY1847" fmla="*/ 849230 h 5092591"/>
                <a:gd name="connsiteX1848" fmla="*/ 2799990 w 4546203"/>
                <a:gd name="connsiteY1848" fmla="*/ 871515 h 5092591"/>
                <a:gd name="connsiteX1849" fmla="*/ 2813122 w 4546203"/>
                <a:gd name="connsiteY1849" fmla="*/ 828536 h 5092591"/>
                <a:gd name="connsiteX1850" fmla="*/ 2733930 w 4546203"/>
                <a:gd name="connsiteY1850" fmla="*/ 805853 h 5092591"/>
                <a:gd name="connsiteX1851" fmla="*/ 2617330 w 4546203"/>
                <a:gd name="connsiteY1851" fmla="*/ 778792 h 5092591"/>
                <a:gd name="connsiteX1852" fmla="*/ 2608575 w 4546203"/>
                <a:gd name="connsiteY1852" fmla="*/ 822965 h 5092591"/>
                <a:gd name="connsiteX1853" fmla="*/ 2687370 w 4546203"/>
                <a:gd name="connsiteY1853" fmla="*/ 840077 h 5092591"/>
                <a:gd name="connsiteX1854" fmla="*/ 2697716 w 4546203"/>
                <a:gd name="connsiteY1854" fmla="*/ 796302 h 5092591"/>
                <a:gd name="connsiteX1855" fmla="*/ 2617330 w 4546203"/>
                <a:gd name="connsiteY1855" fmla="*/ 778792 h 5092591"/>
                <a:gd name="connsiteX1856" fmla="*/ 2869233 w 4546203"/>
                <a:gd name="connsiteY1856" fmla="*/ 777996 h 5092591"/>
                <a:gd name="connsiteX1857" fmla="*/ 2854907 w 4546203"/>
                <a:gd name="connsiteY1857" fmla="*/ 820577 h 5092591"/>
                <a:gd name="connsiteX1858" fmla="*/ 2933304 w 4546203"/>
                <a:gd name="connsiteY1858" fmla="*/ 848832 h 5092591"/>
                <a:gd name="connsiteX1859" fmla="*/ 2950018 w 4546203"/>
                <a:gd name="connsiteY1859" fmla="*/ 807047 h 5092591"/>
                <a:gd name="connsiteX1860" fmla="*/ 2869233 w 4546203"/>
                <a:gd name="connsiteY1860" fmla="*/ 777996 h 5092591"/>
                <a:gd name="connsiteX1861" fmla="*/ 1577879 w 4546203"/>
                <a:gd name="connsiteY1861" fmla="*/ 775210 h 5092591"/>
                <a:gd name="connsiteX1862" fmla="*/ 1533309 w 4546203"/>
                <a:gd name="connsiteY1862" fmla="*/ 793516 h 5092591"/>
                <a:gd name="connsiteX1863" fmla="*/ 1569920 w 4546203"/>
                <a:gd name="connsiteY1863" fmla="*/ 880668 h 5092591"/>
                <a:gd name="connsiteX1864" fmla="*/ 1612103 w 4546203"/>
                <a:gd name="connsiteY1864" fmla="*/ 862362 h 5092591"/>
                <a:gd name="connsiteX1865" fmla="*/ 1577879 w 4546203"/>
                <a:gd name="connsiteY1865" fmla="*/ 775210 h 5092591"/>
                <a:gd name="connsiteX1866" fmla="*/ 3010506 w 4546203"/>
                <a:gd name="connsiteY1866" fmla="*/ 761282 h 5092591"/>
                <a:gd name="connsiteX1867" fmla="*/ 2992997 w 4546203"/>
                <a:gd name="connsiteY1867" fmla="*/ 803067 h 5092591"/>
                <a:gd name="connsiteX1868" fmla="*/ 3072189 w 4546203"/>
                <a:gd name="connsiteY1868" fmla="*/ 838087 h 5092591"/>
                <a:gd name="connsiteX1869" fmla="*/ 3091689 w 4546203"/>
                <a:gd name="connsiteY1869" fmla="*/ 797496 h 5092591"/>
                <a:gd name="connsiteX1870" fmla="*/ 3010506 w 4546203"/>
                <a:gd name="connsiteY1870" fmla="*/ 761282 h 5092591"/>
                <a:gd name="connsiteX1871" fmla="*/ 1630807 w 4546203"/>
                <a:gd name="connsiteY1871" fmla="*/ 755313 h 5092591"/>
                <a:gd name="connsiteX1872" fmla="*/ 1585441 w 4546203"/>
                <a:gd name="connsiteY1872" fmla="*/ 772823 h 5092591"/>
                <a:gd name="connsiteX1873" fmla="*/ 1619664 w 4546203"/>
                <a:gd name="connsiteY1873" fmla="*/ 860372 h 5092591"/>
                <a:gd name="connsiteX1874" fmla="*/ 1662643 w 4546203"/>
                <a:gd name="connsiteY1874" fmla="*/ 844056 h 5092591"/>
                <a:gd name="connsiteX1875" fmla="*/ 1630807 w 4546203"/>
                <a:gd name="connsiteY1875" fmla="*/ 755313 h 5092591"/>
                <a:gd name="connsiteX1876" fmla="*/ 2750644 w 4546203"/>
                <a:gd name="connsiteY1876" fmla="*/ 742578 h 5092591"/>
                <a:gd name="connsiteX1877" fmla="*/ 2739103 w 4546203"/>
                <a:gd name="connsiteY1877" fmla="*/ 785955 h 5092591"/>
                <a:gd name="connsiteX1878" fmla="*/ 2819489 w 4546203"/>
                <a:gd name="connsiteY1878" fmla="*/ 809036 h 5092591"/>
                <a:gd name="connsiteX1879" fmla="*/ 2832622 w 4546203"/>
                <a:gd name="connsiteY1879" fmla="*/ 766058 h 5092591"/>
                <a:gd name="connsiteX1880" fmla="*/ 2750644 w 4546203"/>
                <a:gd name="connsiteY1880" fmla="*/ 742578 h 5092591"/>
                <a:gd name="connsiteX1881" fmla="*/ 2404824 w 4546203"/>
                <a:gd name="connsiteY1881" fmla="*/ 742180 h 5092591"/>
                <a:gd name="connsiteX1882" fmla="*/ 2400844 w 4546203"/>
                <a:gd name="connsiteY1882" fmla="*/ 805455 h 5092591"/>
                <a:gd name="connsiteX1883" fmla="*/ 2460935 w 4546203"/>
                <a:gd name="connsiteY1883" fmla="*/ 810628 h 5092591"/>
                <a:gd name="connsiteX1884" fmla="*/ 2467700 w 4546203"/>
                <a:gd name="connsiteY1884" fmla="*/ 747354 h 5092591"/>
                <a:gd name="connsiteX1885" fmla="*/ 2404824 w 4546203"/>
                <a:gd name="connsiteY1885" fmla="*/ 742180 h 5092591"/>
                <a:gd name="connsiteX1886" fmla="*/ 2313693 w 4546203"/>
                <a:gd name="connsiteY1886" fmla="*/ 739793 h 5092591"/>
                <a:gd name="connsiteX1887" fmla="*/ 2313693 w 4546203"/>
                <a:gd name="connsiteY1887" fmla="*/ 801077 h 5092591"/>
                <a:gd name="connsiteX1888" fmla="*/ 2372988 w 4546203"/>
                <a:gd name="connsiteY1888" fmla="*/ 801077 h 5092591"/>
                <a:gd name="connsiteX1889" fmla="*/ 2376569 w 4546203"/>
                <a:gd name="connsiteY1889" fmla="*/ 739793 h 5092591"/>
                <a:gd name="connsiteX1890" fmla="*/ 2313693 w 4546203"/>
                <a:gd name="connsiteY1890" fmla="*/ 739793 h 5092591"/>
                <a:gd name="connsiteX1891" fmla="*/ 2224153 w 4546203"/>
                <a:gd name="connsiteY1891" fmla="*/ 738997 h 5092591"/>
                <a:gd name="connsiteX1892" fmla="*/ 2224153 w 4546203"/>
                <a:gd name="connsiteY1892" fmla="*/ 799486 h 5092591"/>
                <a:gd name="connsiteX1893" fmla="*/ 2284642 w 4546203"/>
                <a:gd name="connsiteY1893" fmla="*/ 799486 h 5092591"/>
                <a:gd name="connsiteX1894" fmla="*/ 2284642 w 4546203"/>
                <a:gd name="connsiteY1894" fmla="*/ 738997 h 5092591"/>
                <a:gd name="connsiteX1895" fmla="*/ 2224153 w 4546203"/>
                <a:gd name="connsiteY1895" fmla="*/ 738997 h 5092591"/>
                <a:gd name="connsiteX1896" fmla="*/ 1684133 w 4546203"/>
                <a:gd name="connsiteY1896" fmla="*/ 737405 h 5092591"/>
                <a:gd name="connsiteX1897" fmla="*/ 1638766 w 4546203"/>
                <a:gd name="connsiteY1897" fmla="*/ 752925 h 5092591"/>
                <a:gd name="connsiteX1898" fmla="*/ 1669806 w 4546203"/>
                <a:gd name="connsiteY1898" fmla="*/ 841668 h 5092591"/>
                <a:gd name="connsiteX1899" fmla="*/ 1713183 w 4546203"/>
                <a:gd name="connsiteY1899" fmla="*/ 826546 h 5092591"/>
                <a:gd name="connsiteX1900" fmla="*/ 1684133 w 4546203"/>
                <a:gd name="connsiteY1900" fmla="*/ 737405 h 5092591"/>
                <a:gd name="connsiteX1901" fmla="*/ 1737856 w 4546203"/>
                <a:gd name="connsiteY1901" fmla="*/ 720691 h 5092591"/>
                <a:gd name="connsiteX1902" fmla="*/ 1691694 w 4546203"/>
                <a:gd name="connsiteY1902" fmla="*/ 734619 h 5092591"/>
                <a:gd name="connsiteX1903" fmla="*/ 1720744 w 4546203"/>
                <a:gd name="connsiteY1903" fmla="*/ 824556 h 5092591"/>
                <a:gd name="connsiteX1904" fmla="*/ 1764121 w 4546203"/>
                <a:gd name="connsiteY1904" fmla="*/ 810628 h 5092591"/>
                <a:gd name="connsiteX1905" fmla="*/ 1737856 w 4546203"/>
                <a:gd name="connsiteY1905" fmla="*/ 720691 h 5092591"/>
                <a:gd name="connsiteX1906" fmla="*/ 2630064 w 4546203"/>
                <a:gd name="connsiteY1906" fmla="*/ 714722 h 5092591"/>
                <a:gd name="connsiteX1907" fmla="*/ 2621708 w 4546203"/>
                <a:gd name="connsiteY1907" fmla="*/ 759292 h 5092591"/>
                <a:gd name="connsiteX1908" fmla="*/ 2703288 w 4546203"/>
                <a:gd name="connsiteY1908" fmla="*/ 776802 h 5092591"/>
                <a:gd name="connsiteX1909" fmla="*/ 2713634 w 4546203"/>
                <a:gd name="connsiteY1909" fmla="*/ 733028 h 5092591"/>
                <a:gd name="connsiteX1910" fmla="*/ 2630064 w 4546203"/>
                <a:gd name="connsiteY1910" fmla="*/ 714722 h 5092591"/>
                <a:gd name="connsiteX1911" fmla="*/ 1485953 w 4546203"/>
                <a:gd name="connsiteY1911" fmla="*/ 701987 h 5092591"/>
                <a:gd name="connsiteX1912" fmla="*/ 1439392 w 4546203"/>
                <a:gd name="connsiteY1912" fmla="*/ 722681 h 5092591"/>
                <a:gd name="connsiteX1913" fmla="*/ 1478789 w 4546203"/>
                <a:gd name="connsiteY1913" fmla="*/ 808638 h 5092591"/>
                <a:gd name="connsiteX1914" fmla="*/ 1522962 w 4546203"/>
                <a:gd name="connsiteY1914" fmla="*/ 788343 h 5092591"/>
                <a:gd name="connsiteX1915" fmla="*/ 1485953 w 4546203"/>
                <a:gd name="connsiteY1915" fmla="*/ 701987 h 5092591"/>
                <a:gd name="connsiteX1916" fmla="*/ 1540870 w 4546203"/>
                <a:gd name="connsiteY1916" fmla="*/ 680100 h 5092591"/>
                <a:gd name="connsiteX1917" fmla="*/ 1493514 w 4546203"/>
                <a:gd name="connsiteY1917" fmla="*/ 698804 h 5092591"/>
                <a:gd name="connsiteX1918" fmla="*/ 1530523 w 4546203"/>
                <a:gd name="connsiteY1918" fmla="*/ 785955 h 5092591"/>
                <a:gd name="connsiteX1919" fmla="*/ 1575094 w 4546203"/>
                <a:gd name="connsiteY1919" fmla="*/ 767251 h 5092591"/>
                <a:gd name="connsiteX1920" fmla="*/ 1540870 w 4546203"/>
                <a:gd name="connsiteY1920" fmla="*/ 680100 h 5092591"/>
                <a:gd name="connsiteX1921" fmla="*/ 1468841 w 4546203"/>
                <a:gd name="connsiteY1921" fmla="*/ 662590 h 5092591"/>
                <a:gd name="connsiteX1922" fmla="*/ 1421882 w 4546203"/>
                <a:gd name="connsiteY1922" fmla="*/ 684079 h 5092591"/>
                <a:gd name="connsiteX1923" fmla="*/ 1436607 w 4546203"/>
                <a:gd name="connsiteY1923" fmla="*/ 715916 h 5092591"/>
                <a:gd name="connsiteX1924" fmla="*/ 1483167 w 4546203"/>
                <a:gd name="connsiteY1924" fmla="*/ 694824 h 5092591"/>
                <a:gd name="connsiteX1925" fmla="*/ 1468841 w 4546203"/>
                <a:gd name="connsiteY1925" fmla="*/ 662590 h 5092591"/>
                <a:gd name="connsiteX1926" fmla="*/ 1596185 w 4546203"/>
                <a:gd name="connsiteY1926" fmla="*/ 659008 h 5092591"/>
                <a:gd name="connsiteX1927" fmla="*/ 1548829 w 4546203"/>
                <a:gd name="connsiteY1927" fmla="*/ 676916 h 5092591"/>
                <a:gd name="connsiteX1928" fmla="*/ 1582655 w 4546203"/>
                <a:gd name="connsiteY1928" fmla="*/ 764864 h 5092591"/>
                <a:gd name="connsiteX1929" fmla="*/ 1628021 w 4546203"/>
                <a:gd name="connsiteY1929" fmla="*/ 747354 h 5092591"/>
                <a:gd name="connsiteX1930" fmla="*/ 1596185 w 4546203"/>
                <a:gd name="connsiteY1930" fmla="*/ 659008 h 5092591"/>
                <a:gd name="connsiteX1931" fmla="*/ 2911018 w 4546203"/>
                <a:gd name="connsiteY1931" fmla="*/ 654233 h 5092591"/>
                <a:gd name="connsiteX1932" fmla="*/ 2897090 w 4546203"/>
                <a:gd name="connsiteY1932" fmla="*/ 696814 h 5092591"/>
                <a:gd name="connsiteX1933" fmla="*/ 2981058 w 4546203"/>
                <a:gd name="connsiteY1933" fmla="*/ 727854 h 5092591"/>
                <a:gd name="connsiteX1934" fmla="*/ 2997374 w 4546203"/>
                <a:gd name="connsiteY1934" fmla="*/ 685671 h 5092591"/>
                <a:gd name="connsiteX1935" fmla="*/ 2911018 w 4546203"/>
                <a:gd name="connsiteY1935" fmla="*/ 654233 h 5092591"/>
                <a:gd name="connsiteX1936" fmla="*/ 2191123 w 4546203"/>
                <a:gd name="connsiteY1936" fmla="*/ 646672 h 5092591"/>
                <a:gd name="connsiteX1937" fmla="*/ 2124268 w 4546203"/>
                <a:gd name="connsiteY1937" fmla="*/ 649856 h 5092591"/>
                <a:gd name="connsiteX1938" fmla="*/ 2128645 w 4546203"/>
                <a:gd name="connsiteY1938" fmla="*/ 713528 h 5092591"/>
                <a:gd name="connsiteX1939" fmla="*/ 2191123 w 4546203"/>
                <a:gd name="connsiteY1939" fmla="*/ 709946 h 5092591"/>
                <a:gd name="connsiteX1940" fmla="*/ 2191123 w 4546203"/>
                <a:gd name="connsiteY1940" fmla="*/ 646672 h 5092591"/>
                <a:gd name="connsiteX1941" fmla="*/ 2315682 w 4546203"/>
                <a:gd name="connsiteY1941" fmla="*/ 645080 h 5092591"/>
                <a:gd name="connsiteX1942" fmla="*/ 2315682 w 4546203"/>
                <a:gd name="connsiteY1942" fmla="*/ 708752 h 5092591"/>
                <a:gd name="connsiteX1943" fmla="*/ 2378161 w 4546203"/>
                <a:gd name="connsiteY1943" fmla="*/ 711538 h 5092591"/>
                <a:gd name="connsiteX1944" fmla="*/ 2381742 w 4546203"/>
                <a:gd name="connsiteY1944" fmla="*/ 647866 h 5092591"/>
                <a:gd name="connsiteX1945" fmla="*/ 2315682 w 4546203"/>
                <a:gd name="connsiteY1945" fmla="*/ 645080 h 5092591"/>
                <a:gd name="connsiteX1946" fmla="*/ 3060648 w 4546203"/>
                <a:gd name="connsiteY1946" fmla="*/ 640703 h 5092591"/>
                <a:gd name="connsiteX1947" fmla="*/ 3043138 w 4546203"/>
                <a:gd name="connsiteY1947" fmla="*/ 682090 h 5092591"/>
                <a:gd name="connsiteX1948" fmla="*/ 3127902 w 4546203"/>
                <a:gd name="connsiteY1948" fmla="*/ 719895 h 5092591"/>
                <a:gd name="connsiteX1949" fmla="*/ 3147004 w 4546203"/>
                <a:gd name="connsiteY1949" fmla="*/ 678906 h 5092591"/>
                <a:gd name="connsiteX1950" fmla="*/ 3060648 w 4546203"/>
                <a:gd name="connsiteY1950" fmla="*/ 640703 h 5092591"/>
                <a:gd name="connsiteX1951" fmla="*/ 1651899 w 4546203"/>
                <a:gd name="connsiteY1951" fmla="*/ 640305 h 5092591"/>
                <a:gd name="connsiteX1952" fmla="*/ 1604144 w 4546203"/>
                <a:gd name="connsiteY1952" fmla="*/ 656621 h 5092591"/>
                <a:gd name="connsiteX1953" fmla="*/ 1635583 w 4546203"/>
                <a:gd name="connsiteY1953" fmla="*/ 745364 h 5092591"/>
                <a:gd name="connsiteX1954" fmla="*/ 1681347 w 4546203"/>
                <a:gd name="connsiteY1954" fmla="*/ 729844 h 5092591"/>
                <a:gd name="connsiteX1955" fmla="*/ 1651899 w 4546203"/>
                <a:gd name="connsiteY1955" fmla="*/ 640305 h 5092591"/>
                <a:gd name="connsiteX1956" fmla="*/ 1524554 w 4546203"/>
                <a:gd name="connsiteY1956" fmla="*/ 639907 h 5092591"/>
                <a:gd name="connsiteX1957" fmla="*/ 1477198 w 4546203"/>
                <a:gd name="connsiteY1957" fmla="*/ 659804 h 5092591"/>
                <a:gd name="connsiteX1958" fmla="*/ 1491126 w 4546203"/>
                <a:gd name="connsiteY1958" fmla="*/ 691641 h 5092591"/>
                <a:gd name="connsiteX1959" fmla="*/ 1538482 w 4546203"/>
                <a:gd name="connsiteY1959" fmla="*/ 672539 h 5092591"/>
                <a:gd name="connsiteX1960" fmla="*/ 1524554 w 4546203"/>
                <a:gd name="connsiteY1960" fmla="*/ 639907 h 5092591"/>
                <a:gd name="connsiteX1961" fmla="*/ 1580665 w 4546203"/>
                <a:gd name="connsiteY1961" fmla="*/ 618019 h 5092591"/>
                <a:gd name="connsiteX1962" fmla="*/ 1532911 w 4546203"/>
                <a:gd name="connsiteY1962" fmla="*/ 636325 h 5092591"/>
                <a:gd name="connsiteX1963" fmla="*/ 1545645 w 4546203"/>
                <a:gd name="connsiteY1963" fmla="*/ 669355 h 5092591"/>
                <a:gd name="connsiteX1964" fmla="*/ 1593798 w 4546203"/>
                <a:gd name="connsiteY1964" fmla="*/ 651049 h 5092591"/>
                <a:gd name="connsiteX1965" fmla="*/ 1580665 w 4546203"/>
                <a:gd name="connsiteY1965" fmla="*/ 618019 h 5092591"/>
                <a:gd name="connsiteX1966" fmla="*/ 2784470 w 4546203"/>
                <a:gd name="connsiteY1966" fmla="*/ 616030 h 5092591"/>
                <a:gd name="connsiteX1967" fmla="*/ 2772531 w 4546203"/>
                <a:gd name="connsiteY1967" fmla="*/ 659008 h 5092591"/>
                <a:gd name="connsiteX1968" fmla="*/ 2858887 w 4546203"/>
                <a:gd name="connsiteY1968" fmla="*/ 684079 h 5092591"/>
                <a:gd name="connsiteX1969" fmla="*/ 2872417 w 4546203"/>
                <a:gd name="connsiteY1969" fmla="*/ 641499 h 5092591"/>
                <a:gd name="connsiteX1970" fmla="*/ 2784470 w 4546203"/>
                <a:gd name="connsiteY1970" fmla="*/ 616030 h 5092591"/>
                <a:gd name="connsiteX1971" fmla="*/ 1445759 w 4546203"/>
                <a:gd name="connsiteY1971" fmla="*/ 608071 h 5092591"/>
                <a:gd name="connsiteX1972" fmla="*/ 1396811 w 4546203"/>
                <a:gd name="connsiteY1972" fmla="*/ 630356 h 5092591"/>
                <a:gd name="connsiteX1973" fmla="*/ 1414321 w 4546203"/>
                <a:gd name="connsiteY1973" fmla="*/ 666172 h 5092591"/>
                <a:gd name="connsiteX1974" fmla="*/ 1461677 w 4546203"/>
                <a:gd name="connsiteY1974" fmla="*/ 645080 h 5092591"/>
                <a:gd name="connsiteX1975" fmla="*/ 1445759 w 4546203"/>
                <a:gd name="connsiteY1975" fmla="*/ 608071 h 5092591"/>
                <a:gd name="connsiteX1976" fmla="*/ 1639164 w 4546203"/>
                <a:gd name="connsiteY1976" fmla="*/ 598918 h 5092591"/>
                <a:gd name="connsiteX1977" fmla="*/ 1590216 w 4546203"/>
                <a:gd name="connsiteY1977" fmla="*/ 616030 h 5092591"/>
                <a:gd name="connsiteX1978" fmla="*/ 1602552 w 4546203"/>
                <a:gd name="connsiteY1978" fmla="*/ 649060 h 5092591"/>
                <a:gd name="connsiteX1979" fmla="*/ 1650307 w 4546203"/>
                <a:gd name="connsiteY1979" fmla="*/ 632744 h 5092591"/>
                <a:gd name="connsiteX1980" fmla="*/ 1639164 w 4546203"/>
                <a:gd name="connsiteY1980" fmla="*/ 598918 h 5092591"/>
                <a:gd name="connsiteX1981" fmla="*/ 2932110 w 4546203"/>
                <a:gd name="connsiteY1981" fmla="*/ 592551 h 5092591"/>
                <a:gd name="connsiteX1982" fmla="*/ 2917386 w 4546203"/>
                <a:gd name="connsiteY1982" fmla="*/ 635131 h 5092591"/>
                <a:gd name="connsiteX1983" fmla="*/ 3004935 w 4546203"/>
                <a:gd name="connsiteY1983" fmla="*/ 666968 h 5092591"/>
                <a:gd name="connsiteX1984" fmla="*/ 3020853 w 4546203"/>
                <a:gd name="connsiteY1984" fmla="*/ 625183 h 5092591"/>
                <a:gd name="connsiteX1985" fmla="*/ 2932110 w 4546203"/>
                <a:gd name="connsiteY1985" fmla="*/ 592551 h 5092591"/>
                <a:gd name="connsiteX1986" fmla="*/ 2654737 w 4546203"/>
                <a:gd name="connsiteY1986" fmla="*/ 586581 h 5092591"/>
                <a:gd name="connsiteX1987" fmla="*/ 2646778 w 4546203"/>
                <a:gd name="connsiteY1987" fmla="*/ 630754 h 5092591"/>
                <a:gd name="connsiteX1988" fmla="*/ 2733930 w 4546203"/>
                <a:gd name="connsiteY1988" fmla="*/ 649856 h 5092591"/>
                <a:gd name="connsiteX1989" fmla="*/ 2744675 w 4546203"/>
                <a:gd name="connsiteY1989" fmla="*/ 606081 h 5092591"/>
                <a:gd name="connsiteX1990" fmla="*/ 2654737 w 4546203"/>
                <a:gd name="connsiteY1990" fmla="*/ 586581 h 5092591"/>
                <a:gd name="connsiteX1991" fmla="*/ 1503860 w 4546203"/>
                <a:gd name="connsiteY1991" fmla="*/ 584989 h 5092591"/>
                <a:gd name="connsiteX1992" fmla="*/ 1454514 w 4546203"/>
                <a:gd name="connsiteY1992" fmla="*/ 605285 h 5092591"/>
                <a:gd name="connsiteX1993" fmla="*/ 1470034 w 4546203"/>
                <a:gd name="connsiteY1993" fmla="*/ 642295 h 5092591"/>
                <a:gd name="connsiteX1994" fmla="*/ 1518585 w 4546203"/>
                <a:gd name="connsiteY1994" fmla="*/ 622397 h 5092591"/>
                <a:gd name="connsiteX1995" fmla="*/ 1503860 w 4546203"/>
                <a:gd name="connsiteY1995" fmla="*/ 584989 h 5092591"/>
                <a:gd name="connsiteX1996" fmla="*/ 1696469 w 4546203"/>
                <a:gd name="connsiteY1996" fmla="*/ 581010 h 5092591"/>
                <a:gd name="connsiteX1997" fmla="*/ 1647123 w 4546203"/>
                <a:gd name="connsiteY1997" fmla="*/ 596132 h 5092591"/>
                <a:gd name="connsiteX1998" fmla="*/ 1658266 w 4546203"/>
                <a:gd name="connsiteY1998" fmla="*/ 629560 h 5092591"/>
                <a:gd name="connsiteX1999" fmla="*/ 1706816 w 4546203"/>
                <a:gd name="connsiteY1999" fmla="*/ 614836 h 5092591"/>
                <a:gd name="connsiteX2000" fmla="*/ 1696469 w 4546203"/>
                <a:gd name="connsiteY2000" fmla="*/ 581010 h 5092591"/>
                <a:gd name="connsiteX2001" fmla="*/ 1561563 w 4546203"/>
                <a:gd name="connsiteY2001" fmla="*/ 563102 h 5092591"/>
                <a:gd name="connsiteX2002" fmla="*/ 1511819 w 4546203"/>
                <a:gd name="connsiteY2002" fmla="*/ 582602 h 5092591"/>
                <a:gd name="connsiteX2003" fmla="*/ 1526942 w 4546203"/>
                <a:gd name="connsiteY2003" fmla="*/ 619611 h 5092591"/>
                <a:gd name="connsiteX2004" fmla="*/ 1575492 w 4546203"/>
                <a:gd name="connsiteY2004" fmla="*/ 600907 h 5092591"/>
                <a:gd name="connsiteX2005" fmla="*/ 1561563 w 4546203"/>
                <a:gd name="connsiteY2005" fmla="*/ 563102 h 5092591"/>
                <a:gd name="connsiteX2006" fmla="*/ 2418354 w 4546203"/>
                <a:gd name="connsiteY2006" fmla="*/ 557929 h 5092591"/>
                <a:gd name="connsiteX2007" fmla="*/ 2413977 w 4546203"/>
                <a:gd name="connsiteY2007" fmla="*/ 621203 h 5092591"/>
                <a:gd name="connsiteX2008" fmla="*/ 2480832 w 4546203"/>
                <a:gd name="connsiteY2008" fmla="*/ 627570 h 5092591"/>
                <a:gd name="connsiteX2009" fmla="*/ 2487200 w 4546203"/>
                <a:gd name="connsiteY2009" fmla="*/ 563898 h 5092591"/>
                <a:gd name="connsiteX2010" fmla="*/ 2418354 w 4546203"/>
                <a:gd name="connsiteY2010" fmla="*/ 557929 h 5092591"/>
                <a:gd name="connsiteX2011" fmla="*/ 2219378 w 4546203"/>
                <a:gd name="connsiteY2011" fmla="*/ 553551 h 5092591"/>
                <a:gd name="connsiteX2012" fmla="*/ 2219378 w 4546203"/>
                <a:gd name="connsiteY2012" fmla="*/ 614836 h 5092591"/>
                <a:gd name="connsiteX2013" fmla="*/ 2284642 w 4546203"/>
                <a:gd name="connsiteY2013" fmla="*/ 614836 h 5092591"/>
                <a:gd name="connsiteX2014" fmla="*/ 2284642 w 4546203"/>
                <a:gd name="connsiteY2014" fmla="*/ 553551 h 5092591"/>
                <a:gd name="connsiteX2015" fmla="*/ 2219378 w 4546203"/>
                <a:gd name="connsiteY2015" fmla="*/ 553551 h 5092591"/>
                <a:gd name="connsiteX2016" fmla="*/ 2318070 w 4546203"/>
                <a:gd name="connsiteY2016" fmla="*/ 552755 h 5092591"/>
                <a:gd name="connsiteX2017" fmla="*/ 2317672 w 4546203"/>
                <a:gd name="connsiteY2017" fmla="*/ 616030 h 5092591"/>
                <a:gd name="connsiteX2018" fmla="*/ 2383732 w 4546203"/>
                <a:gd name="connsiteY2018" fmla="*/ 619611 h 5092591"/>
                <a:gd name="connsiteX2019" fmla="*/ 2386916 w 4546203"/>
                <a:gd name="connsiteY2019" fmla="*/ 555939 h 5092591"/>
                <a:gd name="connsiteX2020" fmla="*/ 2318070 w 4546203"/>
                <a:gd name="connsiteY2020" fmla="*/ 552755 h 5092591"/>
                <a:gd name="connsiteX2021" fmla="*/ 1621256 w 4546203"/>
                <a:gd name="connsiteY2021" fmla="*/ 542807 h 5092591"/>
                <a:gd name="connsiteX2022" fmla="*/ 1570716 w 4546203"/>
                <a:gd name="connsiteY2022" fmla="*/ 560316 h 5092591"/>
                <a:gd name="connsiteX2023" fmla="*/ 1584247 w 4546203"/>
                <a:gd name="connsiteY2023" fmla="*/ 598122 h 5092591"/>
                <a:gd name="connsiteX2024" fmla="*/ 1633593 w 4546203"/>
                <a:gd name="connsiteY2024" fmla="*/ 581010 h 5092591"/>
                <a:gd name="connsiteX2025" fmla="*/ 1621256 w 4546203"/>
                <a:gd name="connsiteY2025" fmla="*/ 542807 h 5092591"/>
                <a:gd name="connsiteX2026" fmla="*/ 1680153 w 4546203"/>
                <a:gd name="connsiteY2026" fmla="*/ 524899 h 5092591"/>
                <a:gd name="connsiteX2027" fmla="*/ 1629215 w 4546203"/>
                <a:gd name="connsiteY2027" fmla="*/ 540021 h 5092591"/>
                <a:gd name="connsiteX2028" fmla="*/ 1641950 w 4546203"/>
                <a:gd name="connsiteY2028" fmla="*/ 578622 h 5092591"/>
                <a:gd name="connsiteX2029" fmla="*/ 1691694 w 4546203"/>
                <a:gd name="connsiteY2029" fmla="*/ 563102 h 5092591"/>
                <a:gd name="connsiteX2030" fmla="*/ 1680153 w 4546203"/>
                <a:gd name="connsiteY2030" fmla="*/ 524899 h 5092591"/>
                <a:gd name="connsiteX2031" fmla="*/ 2667472 w 4546203"/>
                <a:gd name="connsiteY2031" fmla="*/ 522113 h 5092591"/>
                <a:gd name="connsiteX2032" fmla="*/ 2659115 w 4546203"/>
                <a:gd name="connsiteY2032" fmla="*/ 566286 h 5092591"/>
                <a:gd name="connsiteX2033" fmla="*/ 2749450 w 4546203"/>
                <a:gd name="connsiteY2033" fmla="*/ 586183 h 5092591"/>
                <a:gd name="connsiteX2034" fmla="*/ 2760195 w 4546203"/>
                <a:gd name="connsiteY2034" fmla="*/ 542409 h 5092591"/>
                <a:gd name="connsiteX2035" fmla="*/ 2667472 w 4546203"/>
                <a:gd name="connsiteY2035" fmla="*/ 522113 h 5092591"/>
                <a:gd name="connsiteX2036" fmla="*/ 2425119 w 4546203"/>
                <a:gd name="connsiteY2036" fmla="*/ 465604 h 5092591"/>
                <a:gd name="connsiteX2037" fmla="*/ 2420742 w 4546203"/>
                <a:gd name="connsiteY2037" fmla="*/ 529276 h 5092591"/>
                <a:gd name="connsiteX2038" fmla="*/ 2490781 w 4546203"/>
                <a:gd name="connsiteY2038" fmla="*/ 535643 h 5092591"/>
                <a:gd name="connsiteX2039" fmla="*/ 2497148 w 4546203"/>
                <a:gd name="connsiteY2039" fmla="*/ 472369 h 5092591"/>
                <a:gd name="connsiteX2040" fmla="*/ 2425119 w 4546203"/>
                <a:gd name="connsiteY2040" fmla="*/ 465604 h 5092591"/>
                <a:gd name="connsiteX2041" fmla="*/ 2320060 w 4546203"/>
                <a:gd name="connsiteY2041" fmla="*/ 462818 h 5092591"/>
                <a:gd name="connsiteX2042" fmla="*/ 2319662 w 4546203"/>
                <a:gd name="connsiteY2042" fmla="*/ 523705 h 5092591"/>
                <a:gd name="connsiteX2043" fmla="*/ 2388508 w 4546203"/>
                <a:gd name="connsiteY2043" fmla="*/ 527286 h 5092591"/>
                <a:gd name="connsiteX2044" fmla="*/ 2392487 w 4546203"/>
                <a:gd name="connsiteY2044" fmla="*/ 462818 h 5092591"/>
                <a:gd name="connsiteX2045" fmla="*/ 2320060 w 4546203"/>
                <a:gd name="connsiteY2045" fmla="*/ 462818 h 5092591"/>
                <a:gd name="connsiteX2046" fmla="*/ 2181971 w 4546203"/>
                <a:gd name="connsiteY2046" fmla="*/ 461226 h 5092591"/>
                <a:gd name="connsiteX2047" fmla="*/ 2110339 w 4546203"/>
                <a:gd name="connsiteY2047" fmla="*/ 466002 h 5092591"/>
                <a:gd name="connsiteX2048" fmla="*/ 2115115 w 4546203"/>
                <a:gd name="connsiteY2048" fmla="*/ 528878 h 5092591"/>
                <a:gd name="connsiteX2049" fmla="*/ 2185950 w 4546203"/>
                <a:gd name="connsiteY2049" fmla="*/ 524899 h 5092591"/>
                <a:gd name="connsiteX2050" fmla="*/ 2181971 w 4546203"/>
                <a:gd name="connsiteY2050" fmla="*/ 461226 h 5092591"/>
                <a:gd name="connsiteX2051" fmla="*/ 1608523 w 4546203"/>
                <a:gd name="connsiteY2051" fmla="*/ 448890 h 5092591"/>
                <a:gd name="connsiteX2052" fmla="*/ 1620859 w 4546203"/>
                <a:gd name="connsiteY2052" fmla="*/ 481522 h 5092591"/>
                <a:gd name="connsiteX2053" fmla="*/ 1651900 w 4546203"/>
                <a:gd name="connsiteY2053" fmla="*/ 475155 h 5092591"/>
                <a:gd name="connsiteX2054" fmla="*/ 1658267 w 4546203"/>
                <a:gd name="connsiteY2054" fmla="*/ 498635 h 5092591"/>
                <a:gd name="connsiteX2055" fmla="*/ 1403576 w 4546203"/>
                <a:gd name="connsiteY2055" fmla="*/ 592950 h 5092591"/>
                <a:gd name="connsiteX2056" fmla="*/ 1391240 w 4546203"/>
                <a:gd name="connsiteY2056" fmla="*/ 566685 h 5092591"/>
                <a:gd name="connsiteX2057" fmla="*/ 1432627 w 4546203"/>
                <a:gd name="connsiteY2057" fmla="*/ 560318 h 5092591"/>
                <a:gd name="connsiteX2058" fmla="*/ 1445759 w 4546203"/>
                <a:gd name="connsiteY2058" fmla="*/ 556338 h 5092591"/>
                <a:gd name="connsiteX2059" fmla="*/ 1608125 w 4546203"/>
                <a:gd name="connsiteY2059" fmla="*/ 496247 h 5092591"/>
                <a:gd name="connsiteX2060" fmla="*/ 1622451 w 4546203"/>
                <a:gd name="connsiteY2060" fmla="*/ 489879 h 5092591"/>
                <a:gd name="connsiteX2061" fmla="*/ 1619267 w 4546203"/>
                <a:gd name="connsiteY2061" fmla="*/ 482318 h 5092591"/>
                <a:gd name="connsiteX2062" fmla="*/ 1427056 w 4546203"/>
                <a:gd name="connsiteY2062" fmla="*/ 552359 h 5092591"/>
                <a:gd name="connsiteX2063" fmla="*/ 1413525 w 4546203"/>
                <a:gd name="connsiteY2063" fmla="*/ 520920 h 5092591"/>
                <a:gd name="connsiteX2064" fmla="*/ 1608523 w 4546203"/>
                <a:gd name="connsiteY2064" fmla="*/ 448890 h 5092591"/>
                <a:gd name="connsiteX2065" fmla="*/ 2322448 w 4546203"/>
                <a:gd name="connsiteY2065" fmla="*/ 370891 h 5092591"/>
                <a:gd name="connsiteX2066" fmla="*/ 2322845 w 4546203"/>
                <a:gd name="connsiteY2066" fmla="*/ 432574 h 5092591"/>
                <a:gd name="connsiteX2067" fmla="*/ 2394875 w 4546203"/>
                <a:gd name="connsiteY2067" fmla="*/ 432574 h 5092591"/>
                <a:gd name="connsiteX2068" fmla="*/ 2398058 w 4546203"/>
                <a:gd name="connsiteY2068" fmla="*/ 370891 h 5092591"/>
                <a:gd name="connsiteX2069" fmla="*/ 2322448 w 4546203"/>
                <a:gd name="connsiteY2069" fmla="*/ 370891 h 5092591"/>
                <a:gd name="connsiteX2070" fmla="*/ 2215398 w 4546203"/>
                <a:gd name="connsiteY2070" fmla="*/ 369697 h 5092591"/>
                <a:gd name="connsiteX2071" fmla="*/ 2215398 w 4546203"/>
                <a:gd name="connsiteY2071" fmla="*/ 430982 h 5092591"/>
                <a:gd name="connsiteX2072" fmla="*/ 2287428 w 4546203"/>
                <a:gd name="connsiteY2072" fmla="*/ 430982 h 5092591"/>
                <a:gd name="connsiteX2073" fmla="*/ 2287428 w 4546203"/>
                <a:gd name="connsiteY2073" fmla="*/ 369697 h 5092591"/>
                <a:gd name="connsiteX2074" fmla="*/ 2215398 w 4546203"/>
                <a:gd name="connsiteY2074" fmla="*/ 369697 h 5092591"/>
                <a:gd name="connsiteX2075" fmla="*/ 2178787 w 4546203"/>
                <a:gd name="connsiteY2075" fmla="*/ 369299 h 5092591"/>
                <a:gd name="connsiteX2076" fmla="*/ 2103176 w 4546203"/>
                <a:gd name="connsiteY2076" fmla="*/ 374075 h 5092591"/>
                <a:gd name="connsiteX2077" fmla="*/ 2108350 w 4546203"/>
                <a:gd name="connsiteY2077" fmla="*/ 437747 h 5092591"/>
                <a:gd name="connsiteX2078" fmla="*/ 2182368 w 4546203"/>
                <a:gd name="connsiteY2078" fmla="*/ 432574 h 5092591"/>
                <a:gd name="connsiteX2079" fmla="*/ 2178787 w 4546203"/>
                <a:gd name="connsiteY2079" fmla="*/ 369299 h 5092591"/>
                <a:gd name="connsiteX2080" fmla="*/ 2438650 w 4546203"/>
                <a:gd name="connsiteY2080" fmla="*/ 281352 h 5092591"/>
                <a:gd name="connsiteX2081" fmla="*/ 2433874 w 4546203"/>
                <a:gd name="connsiteY2081" fmla="*/ 345024 h 5092591"/>
                <a:gd name="connsiteX2082" fmla="*/ 2510281 w 4546203"/>
                <a:gd name="connsiteY2082" fmla="*/ 351790 h 5092591"/>
                <a:gd name="connsiteX2083" fmla="*/ 2517444 w 4546203"/>
                <a:gd name="connsiteY2083" fmla="*/ 288515 h 5092591"/>
                <a:gd name="connsiteX2084" fmla="*/ 2438650 w 4546203"/>
                <a:gd name="connsiteY2084" fmla="*/ 281352 h 5092591"/>
                <a:gd name="connsiteX2085" fmla="*/ 2212215 w 4546203"/>
                <a:gd name="connsiteY2085" fmla="*/ 276975 h 5092591"/>
                <a:gd name="connsiteX2086" fmla="*/ 2212215 w 4546203"/>
                <a:gd name="connsiteY2086" fmla="*/ 337463 h 5092591"/>
                <a:gd name="connsiteX2087" fmla="*/ 2288622 w 4546203"/>
                <a:gd name="connsiteY2087" fmla="*/ 337463 h 5092591"/>
                <a:gd name="connsiteX2088" fmla="*/ 2288622 w 4546203"/>
                <a:gd name="connsiteY2088" fmla="*/ 276975 h 5092591"/>
                <a:gd name="connsiteX2089" fmla="*/ 2212215 w 4546203"/>
                <a:gd name="connsiteY2089" fmla="*/ 276975 h 5092591"/>
                <a:gd name="connsiteX2090" fmla="*/ 2445415 w 4546203"/>
                <a:gd name="connsiteY2090" fmla="*/ 189425 h 5092591"/>
                <a:gd name="connsiteX2091" fmla="*/ 2440639 w 4546203"/>
                <a:gd name="connsiteY2091" fmla="*/ 252700 h 5092591"/>
                <a:gd name="connsiteX2092" fmla="*/ 2520230 w 4546203"/>
                <a:gd name="connsiteY2092" fmla="*/ 259863 h 5092591"/>
                <a:gd name="connsiteX2093" fmla="*/ 2526995 w 4546203"/>
                <a:gd name="connsiteY2093" fmla="*/ 196588 h 5092591"/>
                <a:gd name="connsiteX2094" fmla="*/ 2445415 w 4546203"/>
                <a:gd name="connsiteY2094" fmla="*/ 189425 h 5092591"/>
                <a:gd name="connsiteX2095" fmla="*/ 2170828 w 4546203"/>
                <a:gd name="connsiteY2095" fmla="*/ 184650 h 5092591"/>
                <a:gd name="connsiteX2096" fmla="*/ 2089248 w 4546203"/>
                <a:gd name="connsiteY2096" fmla="*/ 189823 h 5092591"/>
                <a:gd name="connsiteX2097" fmla="*/ 2094421 w 4546203"/>
                <a:gd name="connsiteY2097" fmla="*/ 253097 h 5092591"/>
                <a:gd name="connsiteX2098" fmla="*/ 2174409 w 4546203"/>
                <a:gd name="connsiteY2098" fmla="*/ 248322 h 5092591"/>
                <a:gd name="connsiteX2099" fmla="*/ 2170828 w 4546203"/>
                <a:gd name="connsiteY2099" fmla="*/ 184650 h 5092591"/>
                <a:gd name="connsiteX2100" fmla="*/ 2210225 w 4546203"/>
                <a:gd name="connsiteY2100" fmla="*/ 184252 h 5092591"/>
                <a:gd name="connsiteX2101" fmla="*/ 2210225 w 4546203"/>
                <a:gd name="connsiteY2101" fmla="*/ 245536 h 5092591"/>
                <a:gd name="connsiteX2102" fmla="*/ 2289020 w 4546203"/>
                <a:gd name="connsiteY2102" fmla="*/ 245536 h 5092591"/>
                <a:gd name="connsiteX2103" fmla="*/ 2289020 w 4546203"/>
                <a:gd name="connsiteY2103" fmla="*/ 184252 h 5092591"/>
                <a:gd name="connsiteX2104" fmla="*/ 2210225 w 4546203"/>
                <a:gd name="connsiteY2104" fmla="*/ 184252 h 5092591"/>
                <a:gd name="connsiteX2105" fmla="*/ 2175205 w 4546203"/>
                <a:gd name="connsiteY2105" fmla="*/ 0 h 5092591"/>
                <a:gd name="connsiteX2106" fmla="*/ 2282652 w 4546203"/>
                <a:gd name="connsiteY2106" fmla="*/ 0 h 5092591"/>
                <a:gd name="connsiteX2107" fmla="*/ 2282652 w 4546203"/>
                <a:gd name="connsiteY2107" fmla="*/ 33030 h 5092591"/>
                <a:gd name="connsiteX2108" fmla="*/ 2342345 w 4546203"/>
                <a:gd name="connsiteY2108" fmla="*/ 33030 h 5092591"/>
                <a:gd name="connsiteX2109" fmla="*/ 2342345 w 4546203"/>
                <a:gd name="connsiteY2109" fmla="*/ 0 h 5092591"/>
                <a:gd name="connsiteX2110" fmla="*/ 2366222 w 4546203"/>
                <a:gd name="connsiteY2110" fmla="*/ 0 h 5092591"/>
                <a:gd name="connsiteX2111" fmla="*/ 2411589 w 4546203"/>
                <a:gd name="connsiteY2111" fmla="*/ 3980 h 5092591"/>
                <a:gd name="connsiteX2112" fmla="*/ 2530179 w 4546203"/>
                <a:gd name="connsiteY2112" fmla="*/ 12734 h 5092591"/>
                <a:gd name="connsiteX2113" fmla="*/ 2530179 w 4546203"/>
                <a:gd name="connsiteY2113" fmla="*/ 45367 h 5092591"/>
                <a:gd name="connsiteX2114" fmla="*/ 2545301 w 4546203"/>
                <a:gd name="connsiteY2114" fmla="*/ 50142 h 5092591"/>
                <a:gd name="connsiteX2115" fmla="*/ 2538535 w 4546203"/>
                <a:gd name="connsiteY2115" fmla="*/ 118590 h 5092591"/>
                <a:gd name="connsiteX2116" fmla="*/ 2571168 w 4546203"/>
                <a:gd name="connsiteY2116" fmla="*/ 125355 h 5092591"/>
                <a:gd name="connsiteX2117" fmla="*/ 2483618 w 4546203"/>
                <a:gd name="connsiteY2117" fmla="*/ 837689 h 5092591"/>
                <a:gd name="connsiteX2118" fmla="*/ 2567188 w 4546203"/>
                <a:gd name="connsiteY2118" fmla="*/ 849627 h 5092591"/>
                <a:gd name="connsiteX2119" fmla="*/ 2632054 w 4546203"/>
                <a:gd name="connsiteY2119" fmla="*/ 476746 h 5092591"/>
                <a:gd name="connsiteX2120" fmla="*/ 2664686 w 4546203"/>
                <a:gd name="connsiteY2120" fmla="*/ 480726 h 5092591"/>
                <a:gd name="connsiteX2121" fmla="*/ 2675033 w 4546203"/>
                <a:gd name="connsiteY2121" fmla="*/ 432972 h 5092591"/>
                <a:gd name="connsiteX2122" fmla="*/ 2706869 w 4546203"/>
                <a:gd name="connsiteY2122" fmla="*/ 437747 h 5092591"/>
                <a:gd name="connsiteX2123" fmla="*/ 2715624 w 4546203"/>
                <a:gd name="connsiteY2123" fmla="*/ 414666 h 5092591"/>
                <a:gd name="connsiteX2124" fmla="*/ 2904651 w 4546203"/>
                <a:gd name="connsiteY2124" fmla="*/ 463216 h 5092591"/>
                <a:gd name="connsiteX2125" fmla="*/ 2899478 w 4546203"/>
                <a:gd name="connsiteY2125" fmla="*/ 487491 h 5092591"/>
                <a:gd name="connsiteX2126" fmla="*/ 2976680 w 4546203"/>
                <a:gd name="connsiteY2126" fmla="*/ 512562 h 5092591"/>
                <a:gd name="connsiteX2127" fmla="*/ 2988221 w 4546203"/>
                <a:gd name="connsiteY2127" fmla="*/ 490675 h 5092591"/>
                <a:gd name="connsiteX2128" fmla="*/ 3170085 w 4546203"/>
                <a:gd name="connsiteY2128" fmla="*/ 563500 h 5092591"/>
                <a:gd name="connsiteX2129" fmla="*/ 3161330 w 4546203"/>
                <a:gd name="connsiteY2129" fmla="*/ 585387 h 5092591"/>
                <a:gd name="connsiteX2130" fmla="*/ 3177248 w 4546203"/>
                <a:gd name="connsiteY2130" fmla="*/ 596132 h 5092591"/>
                <a:gd name="connsiteX2131" fmla="*/ 3157351 w 4546203"/>
                <a:gd name="connsiteY2131" fmla="*/ 640305 h 5092591"/>
                <a:gd name="connsiteX2132" fmla="*/ 3190779 w 4546203"/>
                <a:gd name="connsiteY2132" fmla="*/ 657815 h 5092591"/>
                <a:gd name="connsiteX2133" fmla="*/ 2948028 w 4546203"/>
                <a:gd name="connsiteY2133" fmla="*/ 1156051 h 5092591"/>
                <a:gd name="connsiteX2134" fmla="*/ 2962752 w 4546203"/>
                <a:gd name="connsiteY2134" fmla="*/ 1161224 h 5092591"/>
                <a:gd name="connsiteX2135" fmla="*/ 2892713 w 4546203"/>
                <a:gd name="connsiteY2135" fmla="*/ 1303293 h 5092591"/>
                <a:gd name="connsiteX2136" fmla="*/ 2900672 w 4546203"/>
                <a:gd name="connsiteY2136" fmla="*/ 1307272 h 5092591"/>
                <a:gd name="connsiteX2137" fmla="*/ 2971905 w 4546203"/>
                <a:gd name="connsiteY2137" fmla="*/ 1167989 h 5092591"/>
                <a:gd name="connsiteX2138" fmla="*/ 2980660 w 4546203"/>
                <a:gd name="connsiteY2138" fmla="*/ 1185897 h 5092591"/>
                <a:gd name="connsiteX2139" fmla="*/ 2913406 w 4546203"/>
                <a:gd name="connsiteY2139" fmla="*/ 1314037 h 5092591"/>
                <a:gd name="connsiteX2140" fmla="*/ 2961558 w 4546203"/>
                <a:gd name="connsiteY2140" fmla="*/ 1339506 h 5092591"/>
                <a:gd name="connsiteX2141" fmla="*/ 2977476 w 4546203"/>
                <a:gd name="connsiteY2141" fmla="*/ 1300905 h 5092591"/>
                <a:gd name="connsiteX2142" fmla="*/ 2979864 w 4546203"/>
                <a:gd name="connsiteY2142" fmla="*/ 1290558 h 5092591"/>
                <a:gd name="connsiteX2143" fmla="*/ 2965936 w 4546203"/>
                <a:gd name="connsiteY2143" fmla="*/ 1281007 h 5092591"/>
                <a:gd name="connsiteX2144" fmla="*/ 2979864 w 4546203"/>
                <a:gd name="connsiteY2144" fmla="*/ 1256334 h 5092591"/>
                <a:gd name="connsiteX2145" fmla="*/ 3003741 w 4546203"/>
                <a:gd name="connsiteY2145" fmla="*/ 1260712 h 5092591"/>
                <a:gd name="connsiteX2146" fmla="*/ 3005333 w 4546203"/>
                <a:gd name="connsiteY2146" fmla="*/ 1254345 h 5092591"/>
                <a:gd name="connsiteX2147" fmla="*/ 2979068 w 4546203"/>
                <a:gd name="connsiteY2147" fmla="*/ 1236835 h 5092591"/>
                <a:gd name="connsiteX2148" fmla="*/ 2994190 w 4546203"/>
                <a:gd name="connsiteY2148" fmla="*/ 1210172 h 5092591"/>
                <a:gd name="connsiteX2149" fmla="*/ 3013690 w 4546203"/>
                <a:gd name="connsiteY2149" fmla="*/ 1220519 h 5092591"/>
                <a:gd name="connsiteX2150" fmla="*/ 3025231 w 4546203"/>
                <a:gd name="connsiteY2150" fmla="*/ 1220121 h 5092591"/>
                <a:gd name="connsiteX2151" fmla="*/ 3018863 w 4546203"/>
                <a:gd name="connsiteY2151" fmla="*/ 1210172 h 5092591"/>
                <a:gd name="connsiteX2152" fmla="*/ 2991007 w 4546203"/>
                <a:gd name="connsiteY2152" fmla="*/ 1193856 h 5092591"/>
                <a:gd name="connsiteX2153" fmla="*/ 3006129 w 4546203"/>
                <a:gd name="connsiteY2153" fmla="*/ 1166397 h 5092591"/>
                <a:gd name="connsiteX2154" fmla="*/ 3035975 w 4546203"/>
                <a:gd name="connsiteY2154" fmla="*/ 1182315 h 5092591"/>
                <a:gd name="connsiteX2155" fmla="*/ 3047118 w 4546203"/>
                <a:gd name="connsiteY2155" fmla="*/ 1181121 h 5092591"/>
                <a:gd name="connsiteX2156" fmla="*/ 3041945 w 4546203"/>
                <a:gd name="connsiteY2156" fmla="*/ 1172366 h 5092591"/>
                <a:gd name="connsiteX2157" fmla="*/ 3002547 w 4546203"/>
                <a:gd name="connsiteY2157" fmla="*/ 1149683 h 5092591"/>
                <a:gd name="connsiteX2158" fmla="*/ 3017670 w 4546203"/>
                <a:gd name="connsiteY2158" fmla="*/ 1122622 h 5092591"/>
                <a:gd name="connsiteX2159" fmla="*/ 3055077 w 4546203"/>
                <a:gd name="connsiteY2159" fmla="*/ 1142918 h 5092591"/>
                <a:gd name="connsiteX2160" fmla="*/ 3068607 w 4546203"/>
                <a:gd name="connsiteY2160" fmla="*/ 1143316 h 5092591"/>
                <a:gd name="connsiteX2161" fmla="*/ 3060250 w 4546203"/>
                <a:gd name="connsiteY2161" fmla="*/ 1132173 h 5092591"/>
                <a:gd name="connsiteX2162" fmla="*/ 3013690 w 4546203"/>
                <a:gd name="connsiteY2162" fmla="*/ 1105909 h 5092591"/>
                <a:gd name="connsiteX2163" fmla="*/ 3028414 w 4546203"/>
                <a:gd name="connsiteY2163" fmla="*/ 1078450 h 5092591"/>
                <a:gd name="connsiteX2164" fmla="*/ 3062240 w 4546203"/>
                <a:gd name="connsiteY2164" fmla="*/ 1096358 h 5092591"/>
                <a:gd name="connsiteX2165" fmla="*/ 3091689 w 4546203"/>
                <a:gd name="connsiteY2165" fmla="*/ 1099143 h 5092591"/>
                <a:gd name="connsiteX2166" fmla="*/ 3024435 w 4546203"/>
                <a:gd name="connsiteY2166" fmla="*/ 1061736 h 5092591"/>
                <a:gd name="connsiteX2167" fmla="*/ 3039159 w 4546203"/>
                <a:gd name="connsiteY2167" fmla="*/ 1033879 h 5092591"/>
                <a:gd name="connsiteX2168" fmla="*/ 3097658 w 4546203"/>
                <a:gd name="connsiteY2168" fmla="*/ 1065317 h 5092591"/>
                <a:gd name="connsiteX2169" fmla="*/ 3112382 w 4546203"/>
                <a:gd name="connsiteY2169" fmla="*/ 1065715 h 5092591"/>
                <a:gd name="connsiteX2170" fmla="*/ 3103627 w 4546203"/>
                <a:gd name="connsiteY2170" fmla="*/ 1054971 h 5092591"/>
                <a:gd name="connsiteX2171" fmla="*/ 3035179 w 4546203"/>
                <a:gd name="connsiteY2171" fmla="*/ 1017165 h 5092591"/>
                <a:gd name="connsiteX2172" fmla="*/ 3049108 w 4546203"/>
                <a:gd name="connsiteY2172" fmla="*/ 989309 h 5092591"/>
                <a:gd name="connsiteX2173" fmla="*/ 3104025 w 4546203"/>
                <a:gd name="connsiteY2173" fmla="*/ 1017961 h 5092591"/>
                <a:gd name="connsiteX2174" fmla="*/ 3157749 w 4546203"/>
                <a:gd name="connsiteY2174" fmla="*/ 1032685 h 5092591"/>
                <a:gd name="connsiteX2175" fmla="*/ 3189187 w 4546203"/>
                <a:gd name="connsiteY2175" fmla="*/ 982145 h 5092591"/>
                <a:gd name="connsiteX2176" fmla="*/ 3308572 w 4546203"/>
                <a:gd name="connsiteY2176" fmla="*/ 1058552 h 5092591"/>
                <a:gd name="connsiteX2177" fmla="*/ 3463376 w 4546203"/>
                <a:gd name="connsiteY2177" fmla="*/ 837689 h 5092591"/>
                <a:gd name="connsiteX2178" fmla="*/ 3498793 w 4546203"/>
                <a:gd name="connsiteY2178" fmla="*/ 861566 h 5092591"/>
                <a:gd name="connsiteX2179" fmla="*/ 3526650 w 4546203"/>
                <a:gd name="connsiteY2179" fmla="*/ 825750 h 5092591"/>
                <a:gd name="connsiteX2180" fmla="*/ 3559680 w 4546203"/>
                <a:gd name="connsiteY2180" fmla="*/ 849230 h 5092591"/>
                <a:gd name="connsiteX2181" fmla="*/ 3579578 w 4546203"/>
                <a:gd name="connsiteY2181" fmla="*/ 827740 h 5092591"/>
                <a:gd name="connsiteX2182" fmla="*/ 3757462 w 4546203"/>
                <a:gd name="connsiteY2182" fmla="*/ 979758 h 5092591"/>
                <a:gd name="connsiteX2183" fmla="*/ 3737565 w 4546203"/>
                <a:gd name="connsiteY2183" fmla="*/ 1004431 h 5092591"/>
                <a:gd name="connsiteX2184" fmla="*/ 3764625 w 4546203"/>
                <a:gd name="connsiteY2184" fmla="*/ 1023930 h 5092591"/>
                <a:gd name="connsiteX2185" fmla="*/ 3729208 w 4546203"/>
                <a:gd name="connsiteY2185" fmla="*/ 1062930 h 5092591"/>
                <a:gd name="connsiteX2186" fmla="*/ 3762238 w 4546203"/>
                <a:gd name="connsiteY2186" fmla="*/ 1087205 h 5092591"/>
                <a:gd name="connsiteX2187" fmla="*/ 3500385 w 4546203"/>
                <a:gd name="connsiteY2187" fmla="*/ 1343486 h 5092591"/>
                <a:gd name="connsiteX2188" fmla="*/ 3530232 w 4546203"/>
                <a:gd name="connsiteY2188" fmla="*/ 1376118 h 5092591"/>
                <a:gd name="connsiteX2189" fmla="*/ 3322899 w 4546203"/>
                <a:gd name="connsiteY2189" fmla="*/ 1569125 h 5092591"/>
                <a:gd name="connsiteX2190" fmla="*/ 3377816 w 4546203"/>
                <a:gd name="connsiteY2190" fmla="*/ 1606134 h 5092591"/>
                <a:gd name="connsiteX2191" fmla="*/ 3386969 w 4546203"/>
                <a:gd name="connsiteY2191" fmla="*/ 1596583 h 5092591"/>
                <a:gd name="connsiteX2192" fmla="*/ 3359510 w 4546203"/>
                <a:gd name="connsiteY2192" fmla="*/ 1563951 h 5092591"/>
                <a:gd name="connsiteX2193" fmla="*/ 3375826 w 4546203"/>
                <a:gd name="connsiteY2193" fmla="*/ 1549625 h 5092591"/>
                <a:gd name="connsiteX2194" fmla="*/ 3404081 w 4546203"/>
                <a:gd name="connsiteY2194" fmla="*/ 1580665 h 5092591"/>
                <a:gd name="connsiteX2195" fmla="*/ 3416815 w 4546203"/>
                <a:gd name="connsiteY2195" fmla="*/ 1568727 h 5092591"/>
                <a:gd name="connsiteX2196" fmla="*/ 3389755 w 4546203"/>
                <a:gd name="connsiteY2196" fmla="*/ 1536493 h 5092591"/>
                <a:gd name="connsiteX2197" fmla="*/ 3406071 w 4546203"/>
                <a:gd name="connsiteY2197" fmla="*/ 1522166 h 5092591"/>
                <a:gd name="connsiteX2198" fmla="*/ 3434723 w 4546203"/>
                <a:gd name="connsiteY2198" fmla="*/ 1553605 h 5092591"/>
                <a:gd name="connsiteX2199" fmla="*/ 3447856 w 4546203"/>
                <a:gd name="connsiteY2199" fmla="*/ 1542462 h 5092591"/>
                <a:gd name="connsiteX2200" fmla="*/ 3419601 w 4546203"/>
                <a:gd name="connsiteY2200" fmla="*/ 1509034 h 5092591"/>
                <a:gd name="connsiteX2201" fmla="*/ 3436315 w 4546203"/>
                <a:gd name="connsiteY2201" fmla="*/ 1494708 h 5092591"/>
                <a:gd name="connsiteX2202" fmla="*/ 3465763 w 4546203"/>
                <a:gd name="connsiteY2202" fmla="*/ 1527340 h 5092591"/>
                <a:gd name="connsiteX2203" fmla="*/ 3478896 w 4546203"/>
                <a:gd name="connsiteY2203" fmla="*/ 1515799 h 5092591"/>
                <a:gd name="connsiteX2204" fmla="*/ 3449845 w 4546203"/>
                <a:gd name="connsiteY2204" fmla="*/ 1481575 h 5092591"/>
                <a:gd name="connsiteX2205" fmla="*/ 3466559 w 4546203"/>
                <a:gd name="connsiteY2205" fmla="*/ 1467249 h 5092591"/>
                <a:gd name="connsiteX2206" fmla="*/ 3498793 w 4546203"/>
                <a:gd name="connsiteY2206" fmla="*/ 1502667 h 5092591"/>
                <a:gd name="connsiteX2207" fmla="*/ 3482079 w 4546203"/>
                <a:gd name="connsiteY2207" fmla="*/ 1452127 h 5092591"/>
                <a:gd name="connsiteX2208" fmla="*/ 3496406 w 4546203"/>
                <a:gd name="connsiteY2208" fmla="*/ 1439790 h 5092591"/>
                <a:gd name="connsiteX2209" fmla="*/ 3529834 w 4546203"/>
                <a:gd name="connsiteY2209" fmla="*/ 1475606 h 5092591"/>
                <a:gd name="connsiteX2210" fmla="*/ 3512722 w 4546203"/>
                <a:gd name="connsiteY2210" fmla="*/ 1424270 h 5092591"/>
                <a:gd name="connsiteX2211" fmla="*/ 3527048 w 4546203"/>
                <a:gd name="connsiteY2211" fmla="*/ 1411934 h 5092591"/>
                <a:gd name="connsiteX2212" fmla="*/ 3560874 w 4546203"/>
                <a:gd name="connsiteY2212" fmla="*/ 1448943 h 5092591"/>
                <a:gd name="connsiteX2213" fmla="*/ 3573210 w 4546203"/>
                <a:gd name="connsiteY2213" fmla="*/ 1436607 h 5092591"/>
                <a:gd name="connsiteX2214" fmla="*/ 3541374 w 4546203"/>
                <a:gd name="connsiteY2214" fmla="*/ 1398801 h 5092591"/>
                <a:gd name="connsiteX2215" fmla="*/ 3557292 w 4546203"/>
                <a:gd name="connsiteY2215" fmla="*/ 1384475 h 5092591"/>
                <a:gd name="connsiteX2216" fmla="*/ 3590322 w 4546203"/>
                <a:gd name="connsiteY2216" fmla="*/ 1420689 h 5092591"/>
                <a:gd name="connsiteX2217" fmla="*/ 3603057 w 4546203"/>
                <a:gd name="connsiteY2217" fmla="*/ 1409148 h 5092591"/>
                <a:gd name="connsiteX2218" fmla="*/ 3571221 w 4546203"/>
                <a:gd name="connsiteY2218" fmla="*/ 1371342 h 5092591"/>
                <a:gd name="connsiteX2219" fmla="*/ 3590322 w 4546203"/>
                <a:gd name="connsiteY2219" fmla="*/ 1354231 h 5092591"/>
                <a:gd name="connsiteX2220" fmla="*/ 3630118 w 4546203"/>
                <a:gd name="connsiteY2220" fmla="*/ 1398801 h 5092591"/>
                <a:gd name="connsiteX2221" fmla="*/ 3671903 w 4546203"/>
                <a:gd name="connsiteY2221" fmla="*/ 1364975 h 5092591"/>
                <a:gd name="connsiteX2222" fmla="*/ 3787707 w 4546203"/>
                <a:gd name="connsiteY2222" fmla="*/ 1517789 h 5092591"/>
                <a:gd name="connsiteX2223" fmla="*/ 3743932 w 4546203"/>
                <a:gd name="connsiteY2223" fmla="*/ 1548829 h 5092591"/>
                <a:gd name="connsiteX2224" fmla="*/ 3779350 w 4546203"/>
                <a:gd name="connsiteY2224" fmla="*/ 1604144 h 5092591"/>
                <a:gd name="connsiteX2225" fmla="*/ 3585547 w 4546203"/>
                <a:gd name="connsiteY2225" fmla="*/ 1725918 h 5092591"/>
                <a:gd name="connsiteX2226" fmla="*/ 3659964 w 4546203"/>
                <a:gd name="connsiteY2226" fmla="*/ 1858436 h 5092591"/>
                <a:gd name="connsiteX2227" fmla="*/ 3698565 w 4546203"/>
                <a:gd name="connsiteY2227" fmla="*/ 1834161 h 5092591"/>
                <a:gd name="connsiteX2228" fmla="*/ 3732789 w 4546203"/>
                <a:gd name="connsiteY2228" fmla="*/ 1807498 h 5092591"/>
                <a:gd name="connsiteX2229" fmla="*/ 3794870 w 4546203"/>
                <a:gd name="connsiteY2229" fmla="*/ 1944791 h 5092591"/>
                <a:gd name="connsiteX2230" fmla="*/ 3844216 w 4546203"/>
                <a:gd name="connsiteY2230" fmla="*/ 1926088 h 5092591"/>
                <a:gd name="connsiteX2231" fmla="*/ 3861726 w 4546203"/>
                <a:gd name="connsiteY2231" fmla="*/ 1968270 h 5092591"/>
                <a:gd name="connsiteX2232" fmla="*/ 3902317 w 4546203"/>
                <a:gd name="connsiteY2232" fmla="*/ 1954342 h 5092591"/>
                <a:gd name="connsiteX2233" fmla="*/ 3946091 w 4546203"/>
                <a:gd name="connsiteY2233" fmla="*/ 2094421 h 5092591"/>
                <a:gd name="connsiteX2234" fmla="*/ 3905102 w 4546203"/>
                <a:gd name="connsiteY2234" fmla="*/ 2106360 h 5092591"/>
                <a:gd name="connsiteX2235" fmla="*/ 3916643 w 4546203"/>
                <a:gd name="connsiteY2235" fmla="*/ 2155706 h 5092591"/>
                <a:gd name="connsiteX2236" fmla="*/ 3782135 w 4546203"/>
                <a:gd name="connsiteY2236" fmla="*/ 2187940 h 5092591"/>
                <a:gd name="connsiteX2237" fmla="*/ 3821533 w 4546203"/>
                <a:gd name="connsiteY2237" fmla="*/ 2467700 h 5092591"/>
                <a:gd name="connsiteX2238" fmla="*/ 3659964 w 4546203"/>
                <a:gd name="connsiteY2238" fmla="*/ 2476455 h 5092591"/>
                <a:gd name="connsiteX2239" fmla="*/ 3659964 w 4546203"/>
                <a:gd name="connsiteY2239" fmla="*/ 2634442 h 5092591"/>
                <a:gd name="connsiteX2240" fmla="*/ 3698565 w 4546203"/>
                <a:gd name="connsiteY2240" fmla="*/ 2637228 h 5092591"/>
                <a:gd name="connsiteX2241" fmla="*/ 3801635 w 4546203"/>
                <a:gd name="connsiteY2241" fmla="*/ 2643595 h 5092591"/>
                <a:gd name="connsiteX2242" fmla="*/ 3811584 w 4546203"/>
                <a:gd name="connsiteY2242" fmla="*/ 2659911 h 5092591"/>
                <a:gd name="connsiteX2243" fmla="*/ 3656780 w 4546203"/>
                <a:gd name="connsiteY2243" fmla="*/ 2649564 h 5092591"/>
                <a:gd name="connsiteX2244" fmla="*/ 3653995 w 4546203"/>
                <a:gd name="connsiteY2244" fmla="*/ 2694533 h 5092591"/>
                <a:gd name="connsiteX2245" fmla="*/ 3808002 w 4546203"/>
                <a:gd name="connsiteY2245" fmla="*/ 2726767 h 5092591"/>
                <a:gd name="connsiteX2246" fmla="*/ 3828696 w 4546203"/>
                <a:gd name="connsiteY2246" fmla="*/ 2761389 h 5092591"/>
                <a:gd name="connsiteX2247" fmla="*/ 3946887 w 4546203"/>
                <a:gd name="connsiteY2247" fmla="*/ 2863662 h 5092591"/>
                <a:gd name="connsiteX2248" fmla="*/ 4050753 w 4546203"/>
                <a:gd name="connsiteY2248" fmla="*/ 3351949 h 5092591"/>
                <a:gd name="connsiteX2249" fmla="*/ 3941316 w 4546203"/>
                <a:gd name="connsiteY2249" fmla="*/ 3603853 h 5092591"/>
                <a:gd name="connsiteX2250" fmla="*/ 3947683 w 4546203"/>
                <a:gd name="connsiteY2250" fmla="*/ 3623751 h 5092591"/>
                <a:gd name="connsiteX2251" fmla="*/ 4024886 w 4546203"/>
                <a:gd name="connsiteY2251" fmla="*/ 3494018 h 5092591"/>
                <a:gd name="connsiteX2252" fmla="*/ 4094130 w 4546203"/>
                <a:gd name="connsiteY2252" fmla="*/ 3531824 h 5092591"/>
                <a:gd name="connsiteX2253" fmla="*/ 4009366 w 4546203"/>
                <a:gd name="connsiteY2253" fmla="*/ 3674688 h 5092591"/>
                <a:gd name="connsiteX2254" fmla="*/ 4028069 w 4546203"/>
                <a:gd name="connsiteY2254" fmla="*/ 3687025 h 5092591"/>
                <a:gd name="connsiteX2255" fmla="*/ 4110446 w 4546203"/>
                <a:gd name="connsiteY2255" fmla="*/ 3549732 h 5092591"/>
                <a:gd name="connsiteX2256" fmla="*/ 4177700 w 4546203"/>
                <a:gd name="connsiteY2256" fmla="*/ 3586741 h 5092591"/>
                <a:gd name="connsiteX2257" fmla="*/ 4089752 w 4546203"/>
                <a:gd name="connsiteY2257" fmla="*/ 3734381 h 5092591"/>
                <a:gd name="connsiteX2258" fmla="*/ 4109650 w 4546203"/>
                <a:gd name="connsiteY2258" fmla="*/ 3748309 h 5092591"/>
                <a:gd name="connsiteX2259" fmla="*/ 4195608 w 4546203"/>
                <a:gd name="connsiteY2259" fmla="*/ 3605445 h 5092591"/>
                <a:gd name="connsiteX2260" fmla="*/ 4261270 w 4546203"/>
                <a:gd name="connsiteY2260" fmla="*/ 3641658 h 5092591"/>
                <a:gd name="connsiteX2261" fmla="*/ 4169343 w 4546203"/>
                <a:gd name="connsiteY2261" fmla="*/ 3794472 h 5092591"/>
                <a:gd name="connsiteX2262" fmla="*/ 4190434 w 4546203"/>
                <a:gd name="connsiteY2262" fmla="*/ 3810390 h 5092591"/>
                <a:gd name="connsiteX2263" fmla="*/ 4280769 w 4546203"/>
                <a:gd name="connsiteY2263" fmla="*/ 3661954 h 5092591"/>
                <a:gd name="connsiteX2264" fmla="*/ 4344442 w 4546203"/>
                <a:gd name="connsiteY2264" fmla="*/ 3697372 h 5092591"/>
                <a:gd name="connsiteX2265" fmla="*/ 4247739 w 4546203"/>
                <a:gd name="connsiteY2265" fmla="*/ 3856155 h 5092591"/>
                <a:gd name="connsiteX2266" fmla="*/ 4270422 w 4546203"/>
                <a:gd name="connsiteY2266" fmla="*/ 3874460 h 5092591"/>
                <a:gd name="connsiteX2267" fmla="*/ 4283157 w 4546203"/>
                <a:gd name="connsiteY2267" fmla="*/ 3858542 h 5092591"/>
                <a:gd name="connsiteX2268" fmla="*/ 4376278 w 4546203"/>
                <a:gd name="connsiteY2268" fmla="*/ 3752289 h 5092591"/>
                <a:gd name="connsiteX2269" fmla="*/ 4418461 w 4546203"/>
                <a:gd name="connsiteY2269" fmla="*/ 3723239 h 5092591"/>
                <a:gd name="connsiteX2270" fmla="*/ 4443531 w 4546203"/>
                <a:gd name="connsiteY2270" fmla="*/ 3737963 h 5092591"/>
                <a:gd name="connsiteX2271" fmla="*/ 4439950 w 4546203"/>
                <a:gd name="connsiteY2271" fmla="*/ 3780942 h 5092591"/>
                <a:gd name="connsiteX2272" fmla="*/ 4384635 w 4546203"/>
                <a:gd name="connsiteY2272" fmla="*/ 3923408 h 5092591"/>
                <a:gd name="connsiteX2273" fmla="*/ 4394186 w 4546203"/>
                <a:gd name="connsiteY2273" fmla="*/ 3976336 h 5092591"/>
                <a:gd name="connsiteX2274" fmla="*/ 4527897 w 4546203"/>
                <a:gd name="connsiteY2274" fmla="*/ 4092140 h 5092591"/>
                <a:gd name="connsiteX2275" fmla="*/ 4546203 w 4546203"/>
                <a:gd name="connsiteY2275" fmla="*/ 4104079 h 5092591"/>
                <a:gd name="connsiteX2276" fmla="*/ 4546203 w 4546203"/>
                <a:gd name="connsiteY2276" fmla="*/ 4112038 h 5092591"/>
                <a:gd name="connsiteX2277" fmla="*/ 4531479 w 4546203"/>
                <a:gd name="connsiteY2277" fmla="*/ 4123181 h 5092591"/>
                <a:gd name="connsiteX2278" fmla="*/ 4330513 w 4546203"/>
                <a:gd name="connsiteY2278" fmla="*/ 4014142 h 5092591"/>
                <a:gd name="connsiteX2279" fmla="*/ 4317381 w 4546203"/>
                <a:gd name="connsiteY2279" fmla="*/ 4029662 h 5092591"/>
                <a:gd name="connsiteX2280" fmla="*/ 4198393 w 4546203"/>
                <a:gd name="connsiteY2280" fmla="*/ 4143078 h 5092591"/>
                <a:gd name="connsiteX2281" fmla="*/ 4140690 w 4546203"/>
                <a:gd name="connsiteY2281" fmla="*/ 4156608 h 5092591"/>
                <a:gd name="connsiteX2282" fmla="*/ 4142282 w 4546203"/>
                <a:gd name="connsiteY2282" fmla="*/ 4099303 h 5092591"/>
                <a:gd name="connsiteX2283" fmla="*/ 4201577 w 4546203"/>
                <a:gd name="connsiteY2283" fmla="*/ 3984693 h 5092591"/>
                <a:gd name="connsiteX2284" fmla="*/ 4222668 w 4546203"/>
                <a:gd name="connsiteY2284" fmla="*/ 3950867 h 5092591"/>
                <a:gd name="connsiteX2285" fmla="*/ 4197597 w 4546203"/>
                <a:gd name="connsiteY2285" fmla="*/ 3935745 h 5092591"/>
                <a:gd name="connsiteX2286" fmla="*/ 4084579 w 4546203"/>
                <a:gd name="connsiteY2286" fmla="*/ 4079406 h 5092591"/>
                <a:gd name="connsiteX2287" fmla="*/ 4028865 w 4546203"/>
                <a:gd name="connsiteY2287" fmla="*/ 4032447 h 5092591"/>
                <a:gd name="connsiteX2288" fmla="*/ 4134323 w 4546203"/>
                <a:gd name="connsiteY2288" fmla="*/ 3897940 h 5092591"/>
                <a:gd name="connsiteX2289" fmla="*/ 4112037 w 4546203"/>
                <a:gd name="connsiteY2289" fmla="*/ 3884011 h 5092591"/>
                <a:gd name="connsiteX2290" fmla="*/ 4002999 w 4546203"/>
                <a:gd name="connsiteY2290" fmla="*/ 4021703 h 5092591"/>
                <a:gd name="connsiteX2291" fmla="*/ 3946091 w 4546203"/>
                <a:gd name="connsiteY2291" fmla="*/ 3973152 h 5092591"/>
                <a:gd name="connsiteX2292" fmla="*/ 4047967 w 4546203"/>
                <a:gd name="connsiteY2292" fmla="*/ 3844216 h 5092591"/>
                <a:gd name="connsiteX2293" fmla="*/ 4027274 w 4546203"/>
                <a:gd name="connsiteY2293" fmla="*/ 3831482 h 5092591"/>
                <a:gd name="connsiteX2294" fmla="*/ 3921816 w 4546203"/>
                <a:gd name="connsiteY2294" fmla="*/ 3963204 h 5092591"/>
                <a:gd name="connsiteX2295" fmla="*/ 3863715 w 4546203"/>
                <a:gd name="connsiteY2295" fmla="*/ 3913062 h 5092591"/>
                <a:gd name="connsiteX2296" fmla="*/ 3962010 w 4546203"/>
                <a:gd name="connsiteY2296" fmla="*/ 3788901 h 5092591"/>
                <a:gd name="connsiteX2297" fmla="*/ 3943306 w 4546203"/>
                <a:gd name="connsiteY2297" fmla="*/ 3776962 h 5092591"/>
                <a:gd name="connsiteX2298" fmla="*/ 3841430 w 4546203"/>
                <a:gd name="connsiteY2298" fmla="*/ 3903909 h 5092591"/>
                <a:gd name="connsiteX2299" fmla="*/ 3781737 w 4546203"/>
                <a:gd name="connsiteY2299" fmla="*/ 3852175 h 5092591"/>
                <a:gd name="connsiteX2300" fmla="*/ 3876450 w 4546203"/>
                <a:gd name="connsiteY2300" fmla="*/ 3733585 h 5092591"/>
                <a:gd name="connsiteX2301" fmla="*/ 3858940 w 4546203"/>
                <a:gd name="connsiteY2301" fmla="*/ 3723239 h 5092591"/>
                <a:gd name="connsiteX2302" fmla="*/ 3761044 w 4546203"/>
                <a:gd name="connsiteY2302" fmla="*/ 3843818 h 5092591"/>
                <a:gd name="connsiteX2303" fmla="*/ 3731993 w 4546203"/>
                <a:gd name="connsiteY2303" fmla="*/ 3819145 h 5092591"/>
                <a:gd name="connsiteX2304" fmla="*/ 3718463 w 4546203"/>
                <a:gd name="connsiteY2304" fmla="*/ 3815166 h 5092591"/>
                <a:gd name="connsiteX2305" fmla="*/ 3647229 w 4546203"/>
                <a:gd name="connsiteY2305" fmla="*/ 3850981 h 5092591"/>
                <a:gd name="connsiteX2306" fmla="*/ 3770197 w 4546203"/>
                <a:gd name="connsiteY2306" fmla="*/ 3967979 h 5092591"/>
                <a:gd name="connsiteX2307" fmla="*/ 3714086 w 4546203"/>
                <a:gd name="connsiteY2307" fmla="*/ 4010560 h 5092591"/>
                <a:gd name="connsiteX2308" fmla="*/ 3734381 w 4546203"/>
                <a:gd name="connsiteY2308" fmla="*/ 4029662 h 5092591"/>
                <a:gd name="connsiteX2309" fmla="*/ 3783329 w 4546203"/>
                <a:gd name="connsiteY2309" fmla="*/ 3980316 h 5092591"/>
                <a:gd name="connsiteX2310" fmla="*/ 3802431 w 4546203"/>
                <a:gd name="connsiteY2310" fmla="*/ 4001009 h 5092591"/>
                <a:gd name="connsiteX2311" fmla="*/ 3774574 w 4546203"/>
                <a:gd name="connsiteY2311" fmla="*/ 4031651 h 5092591"/>
                <a:gd name="connsiteX2312" fmla="*/ 3806410 w 4546203"/>
                <a:gd name="connsiteY2312" fmla="*/ 4051549 h 5092591"/>
                <a:gd name="connsiteX2313" fmla="*/ 3770197 w 4546203"/>
                <a:gd name="connsiteY2313" fmla="*/ 4089355 h 5092591"/>
                <a:gd name="connsiteX2314" fmla="*/ 3840236 w 4546203"/>
                <a:gd name="connsiteY2314" fmla="*/ 4149445 h 5092591"/>
                <a:gd name="connsiteX2315" fmla="*/ 3804819 w 4546203"/>
                <a:gd name="connsiteY2315" fmla="*/ 4180087 h 5092591"/>
                <a:gd name="connsiteX2316" fmla="*/ 3884011 w 4546203"/>
                <a:gd name="connsiteY2316" fmla="*/ 4264851 h 5092591"/>
                <a:gd name="connsiteX2317" fmla="*/ 3816359 w 4546203"/>
                <a:gd name="connsiteY2317" fmla="*/ 4326136 h 5092591"/>
                <a:gd name="connsiteX2318" fmla="*/ 3741146 w 4546203"/>
                <a:gd name="connsiteY2318" fmla="*/ 4239382 h 5092591"/>
                <a:gd name="connsiteX2319" fmla="*/ 3706127 w 4546203"/>
                <a:gd name="connsiteY2319" fmla="*/ 4267637 h 5092591"/>
                <a:gd name="connsiteX2320" fmla="*/ 3648025 w 4546203"/>
                <a:gd name="connsiteY2320" fmla="*/ 4199189 h 5092591"/>
                <a:gd name="connsiteX2321" fmla="*/ 3619373 w 4546203"/>
                <a:gd name="connsiteY2321" fmla="*/ 4220679 h 5092591"/>
                <a:gd name="connsiteX2322" fmla="*/ 3595098 w 4546203"/>
                <a:gd name="connsiteY2322" fmla="*/ 4193220 h 5092591"/>
                <a:gd name="connsiteX2323" fmla="*/ 3566445 w 4546203"/>
                <a:gd name="connsiteY2323" fmla="*/ 4214311 h 5092591"/>
                <a:gd name="connsiteX2324" fmla="*/ 3351551 w 4546203"/>
                <a:gd name="connsiteY2324" fmla="*/ 3937735 h 5092591"/>
                <a:gd name="connsiteX2325" fmla="*/ 3297828 w 4546203"/>
                <a:gd name="connsiteY2325" fmla="*/ 3978326 h 5092591"/>
                <a:gd name="connsiteX2326" fmla="*/ 3314940 w 4546203"/>
                <a:gd name="connsiteY2326" fmla="*/ 4004591 h 5092591"/>
                <a:gd name="connsiteX2327" fmla="*/ 3278726 w 4546203"/>
                <a:gd name="connsiteY2327" fmla="*/ 4031651 h 5092591"/>
                <a:gd name="connsiteX2328" fmla="*/ 3307379 w 4546203"/>
                <a:gd name="connsiteY2328" fmla="*/ 4075824 h 5092591"/>
                <a:gd name="connsiteX2329" fmla="*/ 3182422 w 4546203"/>
                <a:gd name="connsiteY2329" fmla="*/ 4153425 h 5092591"/>
                <a:gd name="connsiteX2330" fmla="*/ 3155759 w 4546203"/>
                <a:gd name="connsiteY2330" fmla="*/ 4107660 h 5092591"/>
                <a:gd name="connsiteX2331" fmla="*/ 3111188 w 4546203"/>
                <a:gd name="connsiteY2331" fmla="*/ 4131140 h 5092591"/>
                <a:gd name="connsiteX2332" fmla="*/ 3043537 w 4546203"/>
                <a:gd name="connsiteY2332" fmla="*/ 4004193 h 5092591"/>
                <a:gd name="connsiteX2333" fmla="*/ 2986629 w 4546203"/>
                <a:gd name="connsiteY2333" fmla="*/ 4033641 h 5092591"/>
                <a:gd name="connsiteX2334" fmla="*/ 3196350 w 4546203"/>
                <a:gd name="connsiteY2334" fmla="*/ 4470990 h 5092591"/>
                <a:gd name="connsiteX2335" fmla="*/ 3162524 w 4546203"/>
                <a:gd name="connsiteY2335" fmla="*/ 4486908 h 5092591"/>
                <a:gd name="connsiteX2336" fmla="*/ 3151779 w 4546203"/>
                <a:gd name="connsiteY2336" fmla="*/ 4487307 h 5092591"/>
                <a:gd name="connsiteX2337" fmla="*/ 3131882 w 4546203"/>
                <a:gd name="connsiteY2337" fmla="*/ 4486113 h 5092591"/>
                <a:gd name="connsiteX2338" fmla="*/ 2883958 w 4546203"/>
                <a:gd name="connsiteY2338" fmla="*/ 4577244 h 5092591"/>
                <a:gd name="connsiteX2339" fmla="*/ 2870029 w 4546203"/>
                <a:gd name="connsiteY2339" fmla="*/ 4583213 h 5092591"/>
                <a:gd name="connsiteX2340" fmla="*/ 2831428 w 4546203"/>
                <a:gd name="connsiteY2340" fmla="*/ 4607488 h 5092591"/>
                <a:gd name="connsiteX2341" fmla="*/ 2739103 w 4546203"/>
                <a:gd name="connsiteY2341" fmla="*/ 4264851 h 5092591"/>
                <a:gd name="connsiteX2342" fmla="*/ 2715624 w 4546203"/>
                <a:gd name="connsiteY2342" fmla="*/ 4271616 h 5092591"/>
                <a:gd name="connsiteX2343" fmla="*/ 2727563 w 4546203"/>
                <a:gd name="connsiteY2343" fmla="*/ 4323748 h 5092591"/>
                <a:gd name="connsiteX2344" fmla="*/ 2539729 w 4546203"/>
                <a:gd name="connsiteY2344" fmla="*/ 4360758 h 5092591"/>
                <a:gd name="connsiteX2345" fmla="*/ 2530576 w 4546203"/>
                <a:gd name="connsiteY2345" fmla="*/ 4308228 h 5092591"/>
                <a:gd name="connsiteX2346" fmla="*/ 2465710 w 4546203"/>
                <a:gd name="connsiteY2346" fmla="*/ 4314993 h 5092591"/>
                <a:gd name="connsiteX2347" fmla="*/ 2462129 w 4546203"/>
                <a:gd name="connsiteY2347" fmla="*/ 4289524 h 5092591"/>
                <a:gd name="connsiteX2348" fmla="*/ 2433476 w 4546203"/>
                <a:gd name="connsiteY2348" fmla="*/ 4018519 h 5092591"/>
                <a:gd name="connsiteX2349" fmla="*/ 2413181 w 4546203"/>
                <a:gd name="connsiteY2349" fmla="*/ 4009366 h 5092591"/>
                <a:gd name="connsiteX2350" fmla="*/ 2503118 w 4546203"/>
                <a:gd name="connsiteY2350" fmla="*/ 4975594 h 5092591"/>
                <a:gd name="connsiteX2351" fmla="*/ 2474465 w 4546203"/>
                <a:gd name="connsiteY2351" fmla="*/ 4980767 h 5092591"/>
                <a:gd name="connsiteX2352" fmla="*/ 2479241 w 4546203"/>
                <a:gd name="connsiteY2352" fmla="*/ 5049612 h 5092591"/>
                <a:gd name="connsiteX2353" fmla="*/ 2449792 w 4546203"/>
                <a:gd name="connsiteY2353" fmla="*/ 5054388 h 5092591"/>
                <a:gd name="connsiteX2354" fmla="*/ 2449792 w 4546203"/>
                <a:gd name="connsiteY2354" fmla="*/ 5085428 h 5092591"/>
                <a:gd name="connsiteX2355" fmla="*/ 2370202 w 4546203"/>
                <a:gd name="connsiteY2355" fmla="*/ 5092591 h 5092591"/>
                <a:gd name="connsiteX2356" fmla="*/ 2262755 w 4546203"/>
                <a:gd name="connsiteY2356" fmla="*/ 5092591 h 5092591"/>
                <a:gd name="connsiteX2357" fmla="*/ 2262755 w 4546203"/>
                <a:gd name="connsiteY2357" fmla="*/ 5059561 h 5092591"/>
                <a:gd name="connsiteX2358" fmla="*/ 2203062 w 4546203"/>
                <a:gd name="connsiteY2358" fmla="*/ 5059561 h 5092591"/>
                <a:gd name="connsiteX2359" fmla="*/ 2203062 w 4546203"/>
                <a:gd name="connsiteY2359" fmla="*/ 5092591 h 5092591"/>
                <a:gd name="connsiteX2360" fmla="*/ 2179185 w 4546203"/>
                <a:gd name="connsiteY2360" fmla="*/ 5092591 h 5092591"/>
                <a:gd name="connsiteX2361" fmla="*/ 2149736 w 4546203"/>
                <a:gd name="connsiteY2361" fmla="*/ 5089408 h 5092591"/>
                <a:gd name="connsiteX2362" fmla="*/ 2016422 w 4546203"/>
                <a:gd name="connsiteY2362" fmla="*/ 5079857 h 5092591"/>
                <a:gd name="connsiteX2363" fmla="*/ 2000504 w 4546203"/>
                <a:gd name="connsiteY2363" fmla="*/ 5042847 h 5092591"/>
                <a:gd name="connsiteX2364" fmla="*/ 2007270 w 4546203"/>
                <a:gd name="connsiteY2364" fmla="*/ 4974399 h 5092591"/>
                <a:gd name="connsiteX2365" fmla="*/ 1974637 w 4546203"/>
                <a:gd name="connsiteY2365" fmla="*/ 4967634 h 5092591"/>
                <a:gd name="connsiteX2366" fmla="*/ 2062187 w 4546203"/>
                <a:gd name="connsiteY2366" fmla="*/ 4255300 h 5092591"/>
                <a:gd name="connsiteX2367" fmla="*/ 1978219 w 4546203"/>
                <a:gd name="connsiteY2367" fmla="*/ 4243362 h 5092591"/>
                <a:gd name="connsiteX2368" fmla="*/ 1913353 w 4546203"/>
                <a:gd name="connsiteY2368" fmla="*/ 4615845 h 5092591"/>
                <a:gd name="connsiteX2369" fmla="*/ 1880721 w 4546203"/>
                <a:gd name="connsiteY2369" fmla="*/ 4611467 h 5092591"/>
                <a:gd name="connsiteX2370" fmla="*/ 1870374 w 4546203"/>
                <a:gd name="connsiteY2370" fmla="*/ 4659620 h 5092591"/>
                <a:gd name="connsiteX2371" fmla="*/ 1838538 w 4546203"/>
                <a:gd name="connsiteY2371" fmla="*/ 4655242 h 5092591"/>
                <a:gd name="connsiteX2372" fmla="*/ 1829783 w 4546203"/>
                <a:gd name="connsiteY2372" fmla="*/ 4677925 h 5092591"/>
                <a:gd name="connsiteX2373" fmla="*/ 1640756 w 4546203"/>
                <a:gd name="connsiteY2373" fmla="*/ 4629375 h 5092591"/>
                <a:gd name="connsiteX2374" fmla="*/ 1645929 w 4546203"/>
                <a:gd name="connsiteY2374" fmla="*/ 4605498 h 5092591"/>
                <a:gd name="connsiteX2375" fmla="*/ 1568329 w 4546203"/>
                <a:gd name="connsiteY2375" fmla="*/ 4580029 h 5092591"/>
                <a:gd name="connsiteX2376" fmla="*/ 1558380 w 4546203"/>
                <a:gd name="connsiteY2376" fmla="*/ 4602713 h 5092591"/>
                <a:gd name="connsiteX2377" fmla="*/ 1375720 w 4546203"/>
                <a:gd name="connsiteY2377" fmla="*/ 4529887 h 5092591"/>
                <a:gd name="connsiteX2378" fmla="*/ 1384475 w 4546203"/>
                <a:gd name="connsiteY2378" fmla="*/ 4508000 h 5092591"/>
                <a:gd name="connsiteX2379" fmla="*/ 1368557 w 4546203"/>
                <a:gd name="connsiteY2379" fmla="*/ 4497255 h 5092591"/>
                <a:gd name="connsiteX2380" fmla="*/ 1388454 w 4546203"/>
                <a:gd name="connsiteY2380" fmla="*/ 4453082 h 5092591"/>
                <a:gd name="connsiteX2381" fmla="*/ 1354628 w 4546203"/>
                <a:gd name="connsiteY2381" fmla="*/ 4435573 h 5092591"/>
                <a:gd name="connsiteX2382" fmla="*/ 1595389 w 4546203"/>
                <a:gd name="connsiteY2382" fmla="*/ 3941714 h 5092591"/>
                <a:gd name="connsiteX2383" fmla="*/ 1583849 w 4546203"/>
                <a:gd name="connsiteY2383" fmla="*/ 3929378 h 5092591"/>
                <a:gd name="connsiteX2384" fmla="*/ 1652694 w 4546203"/>
                <a:gd name="connsiteY2384" fmla="*/ 3790493 h 5092591"/>
                <a:gd name="connsiteX2385" fmla="*/ 1644337 w 4546203"/>
                <a:gd name="connsiteY2385" fmla="*/ 3786513 h 5092591"/>
                <a:gd name="connsiteX2386" fmla="*/ 1573104 w 4546203"/>
                <a:gd name="connsiteY2386" fmla="*/ 3925398 h 5092591"/>
                <a:gd name="connsiteX2387" fmla="*/ 1564349 w 4546203"/>
                <a:gd name="connsiteY2387" fmla="*/ 3907092 h 5092591"/>
                <a:gd name="connsiteX2388" fmla="*/ 1631205 w 4546203"/>
                <a:gd name="connsiteY2388" fmla="*/ 3779350 h 5092591"/>
                <a:gd name="connsiteX2389" fmla="*/ 1582655 w 4546203"/>
                <a:gd name="connsiteY2389" fmla="*/ 3753483 h 5092591"/>
                <a:gd name="connsiteX2390" fmla="*/ 1567135 w 4546203"/>
                <a:gd name="connsiteY2390" fmla="*/ 3792482 h 5092591"/>
                <a:gd name="connsiteX2391" fmla="*/ 1564349 w 4546203"/>
                <a:gd name="connsiteY2391" fmla="*/ 3802829 h 5092591"/>
                <a:gd name="connsiteX2392" fmla="*/ 1578277 w 4546203"/>
                <a:gd name="connsiteY2392" fmla="*/ 3812380 h 5092591"/>
                <a:gd name="connsiteX2393" fmla="*/ 1564349 w 4546203"/>
                <a:gd name="connsiteY2393" fmla="*/ 3837053 h 5092591"/>
                <a:gd name="connsiteX2394" fmla="*/ 1540472 w 4546203"/>
                <a:gd name="connsiteY2394" fmla="*/ 3832277 h 5092591"/>
                <a:gd name="connsiteX2395" fmla="*/ 1538880 w 4546203"/>
                <a:gd name="connsiteY2395" fmla="*/ 3838645 h 5092591"/>
                <a:gd name="connsiteX2396" fmla="*/ 1565145 w 4546203"/>
                <a:gd name="connsiteY2396" fmla="*/ 3856155 h 5092591"/>
                <a:gd name="connsiteX2397" fmla="*/ 1550421 w 4546203"/>
                <a:gd name="connsiteY2397" fmla="*/ 3882419 h 5092591"/>
                <a:gd name="connsiteX2398" fmla="*/ 1529329 w 4546203"/>
                <a:gd name="connsiteY2398" fmla="*/ 3871277 h 5092591"/>
                <a:gd name="connsiteX2399" fmla="*/ 1519380 w 4546203"/>
                <a:gd name="connsiteY2399" fmla="*/ 3872471 h 5092591"/>
                <a:gd name="connsiteX2400" fmla="*/ 1523758 w 4546203"/>
                <a:gd name="connsiteY2400" fmla="*/ 3881623 h 5092591"/>
                <a:gd name="connsiteX2401" fmla="*/ 1553604 w 4546203"/>
                <a:gd name="connsiteY2401" fmla="*/ 3898736 h 5092591"/>
                <a:gd name="connsiteX2402" fmla="*/ 1538482 w 4546203"/>
                <a:gd name="connsiteY2402" fmla="*/ 3926592 h 5092591"/>
                <a:gd name="connsiteX2403" fmla="*/ 1512217 w 4546203"/>
                <a:gd name="connsiteY2403" fmla="*/ 3912664 h 5092591"/>
                <a:gd name="connsiteX2404" fmla="*/ 1497493 w 4546203"/>
                <a:gd name="connsiteY2404" fmla="*/ 3911868 h 5092591"/>
                <a:gd name="connsiteX2405" fmla="*/ 1505850 w 4546203"/>
                <a:gd name="connsiteY2405" fmla="*/ 3922613 h 5092591"/>
                <a:gd name="connsiteX2406" fmla="*/ 1541666 w 4546203"/>
                <a:gd name="connsiteY2406" fmla="*/ 3943306 h 5092591"/>
                <a:gd name="connsiteX2407" fmla="*/ 1526544 w 4546203"/>
                <a:gd name="connsiteY2407" fmla="*/ 3970765 h 5092591"/>
                <a:gd name="connsiteX2408" fmla="*/ 1487544 w 4546203"/>
                <a:gd name="connsiteY2408" fmla="*/ 3949673 h 5092591"/>
                <a:gd name="connsiteX2409" fmla="*/ 1475606 w 4546203"/>
                <a:gd name="connsiteY2409" fmla="*/ 3950071 h 5092591"/>
                <a:gd name="connsiteX2410" fmla="*/ 1481973 w 4546203"/>
                <a:gd name="connsiteY2410" fmla="*/ 3960020 h 5092591"/>
                <a:gd name="connsiteX2411" fmla="*/ 1530125 w 4546203"/>
                <a:gd name="connsiteY2411" fmla="*/ 3987081 h 5092591"/>
                <a:gd name="connsiteX2412" fmla="*/ 1515799 w 4546203"/>
                <a:gd name="connsiteY2412" fmla="*/ 4014142 h 5092591"/>
                <a:gd name="connsiteX2413" fmla="*/ 1451729 w 4546203"/>
                <a:gd name="connsiteY2413" fmla="*/ 3994244 h 5092591"/>
                <a:gd name="connsiteX2414" fmla="*/ 1519380 w 4546203"/>
                <a:gd name="connsiteY2414" fmla="*/ 4031651 h 5092591"/>
                <a:gd name="connsiteX2415" fmla="*/ 1504656 w 4546203"/>
                <a:gd name="connsiteY2415" fmla="*/ 4059508 h 5092591"/>
                <a:gd name="connsiteX2416" fmla="*/ 1446157 w 4546203"/>
                <a:gd name="connsiteY2416" fmla="*/ 4028468 h 5092591"/>
                <a:gd name="connsiteX2417" fmla="*/ 1431433 w 4546203"/>
                <a:gd name="connsiteY2417" fmla="*/ 4027672 h 5092591"/>
                <a:gd name="connsiteX2418" fmla="*/ 1440188 w 4546203"/>
                <a:gd name="connsiteY2418" fmla="*/ 4038417 h 5092591"/>
                <a:gd name="connsiteX2419" fmla="*/ 1509034 w 4546203"/>
                <a:gd name="connsiteY2419" fmla="*/ 4076222 h 5092591"/>
                <a:gd name="connsiteX2420" fmla="*/ 1495503 w 4546203"/>
                <a:gd name="connsiteY2420" fmla="*/ 4103283 h 5092591"/>
                <a:gd name="connsiteX2421" fmla="*/ 1384475 w 4546203"/>
                <a:gd name="connsiteY2421" fmla="*/ 4064681 h 5092591"/>
                <a:gd name="connsiteX2422" fmla="*/ 1355424 w 4546203"/>
                <a:gd name="connsiteY2422" fmla="*/ 4111640 h 5092591"/>
                <a:gd name="connsiteX2423" fmla="*/ 1235641 w 4546203"/>
                <a:gd name="connsiteY2423" fmla="*/ 4034835 h 5092591"/>
                <a:gd name="connsiteX2424" fmla="*/ 1080838 w 4546203"/>
                <a:gd name="connsiteY2424" fmla="*/ 4255698 h 5092591"/>
                <a:gd name="connsiteX2425" fmla="*/ 1045420 w 4546203"/>
                <a:gd name="connsiteY2425" fmla="*/ 4231821 h 5092591"/>
                <a:gd name="connsiteX2426" fmla="*/ 1017563 w 4546203"/>
                <a:gd name="connsiteY2426" fmla="*/ 4268035 h 5092591"/>
                <a:gd name="connsiteX2427" fmla="*/ 984533 w 4546203"/>
                <a:gd name="connsiteY2427" fmla="*/ 4244556 h 5092591"/>
                <a:gd name="connsiteX2428" fmla="*/ 964636 w 4546203"/>
                <a:gd name="connsiteY2428" fmla="*/ 4266045 h 5092591"/>
                <a:gd name="connsiteX2429" fmla="*/ 786353 w 4546203"/>
                <a:gd name="connsiteY2429" fmla="*/ 4114425 h 5092591"/>
                <a:gd name="connsiteX2430" fmla="*/ 804261 w 4546203"/>
                <a:gd name="connsiteY2430" fmla="*/ 4092140 h 5092591"/>
                <a:gd name="connsiteX2431" fmla="*/ 781180 w 4546203"/>
                <a:gd name="connsiteY2431" fmla="*/ 4067467 h 5092591"/>
                <a:gd name="connsiteX2432" fmla="*/ 812220 w 4546203"/>
                <a:gd name="connsiteY2432" fmla="*/ 4034835 h 5092591"/>
                <a:gd name="connsiteX2433" fmla="*/ 783965 w 4546203"/>
                <a:gd name="connsiteY2433" fmla="*/ 4004988 h 5092591"/>
                <a:gd name="connsiteX2434" fmla="*/ 1043430 w 4546203"/>
                <a:gd name="connsiteY2434" fmla="*/ 3750697 h 5092591"/>
                <a:gd name="connsiteX2435" fmla="*/ 1013584 w 4546203"/>
                <a:gd name="connsiteY2435" fmla="*/ 3718065 h 5092591"/>
                <a:gd name="connsiteX2436" fmla="*/ 1220917 w 4546203"/>
                <a:gd name="connsiteY2436" fmla="*/ 3525059 h 5092591"/>
                <a:gd name="connsiteX2437" fmla="*/ 1167989 w 4546203"/>
                <a:gd name="connsiteY2437" fmla="*/ 3489243 h 5092591"/>
                <a:gd name="connsiteX2438" fmla="*/ 1158040 w 4546203"/>
                <a:gd name="connsiteY2438" fmla="*/ 3498396 h 5092591"/>
                <a:gd name="connsiteX2439" fmla="*/ 1184305 w 4546203"/>
                <a:gd name="connsiteY2439" fmla="*/ 3529834 h 5092591"/>
                <a:gd name="connsiteX2440" fmla="*/ 1167989 w 4546203"/>
                <a:gd name="connsiteY2440" fmla="*/ 3543762 h 5092591"/>
                <a:gd name="connsiteX2441" fmla="*/ 1139734 w 4546203"/>
                <a:gd name="connsiteY2441" fmla="*/ 3513120 h 5092591"/>
                <a:gd name="connsiteX2442" fmla="*/ 1127000 w 4546203"/>
                <a:gd name="connsiteY2442" fmla="*/ 3525059 h 5092591"/>
                <a:gd name="connsiteX2443" fmla="*/ 1154061 w 4546203"/>
                <a:gd name="connsiteY2443" fmla="*/ 3557293 h 5092591"/>
                <a:gd name="connsiteX2444" fmla="*/ 1137745 w 4546203"/>
                <a:gd name="connsiteY2444" fmla="*/ 3571221 h 5092591"/>
                <a:gd name="connsiteX2445" fmla="*/ 1107898 w 4546203"/>
                <a:gd name="connsiteY2445" fmla="*/ 3539783 h 5092591"/>
                <a:gd name="connsiteX2446" fmla="*/ 1095562 w 4546203"/>
                <a:gd name="connsiteY2446" fmla="*/ 3551721 h 5092591"/>
                <a:gd name="connsiteX2447" fmla="*/ 1123418 w 4546203"/>
                <a:gd name="connsiteY2447" fmla="*/ 3584751 h 5092591"/>
                <a:gd name="connsiteX2448" fmla="*/ 1107102 w 4546203"/>
                <a:gd name="connsiteY2448" fmla="*/ 3598680 h 5092591"/>
                <a:gd name="connsiteX2449" fmla="*/ 1075266 w 4546203"/>
                <a:gd name="connsiteY2449" fmla="*/ 3564854 h 5092591"/>
                <a:gd name="connsiteX2450" fmla="*/ 1062930 w 4546203"/>
                <a:gd name="connsiteY2450" fmla="*/ 3576792 h 5092591"/>
                <a:gd name="connsiteX2451" fmla="*/ 1093174 w 4546203"/>
                <a:gd name="connsiteY2451" fmla="*/ 3612210 h 5092591"/>
                <a:gd name="connsiteX2452" fmla="*/ 1076858 w 4546203"/>
                <a:gd name="connsiteY2452" fmla="*/ 3626536 h 5092591"/>
                <a:gd name="connsiteX2453" fmla="*/ 1044624 w 4546203"/>
                <a:gd name="connsiteY2453" fmla="*/ 3591118 h 5092591"/>
                <a:gd name="connsiteX2454" fmla="*/ 1061338 w 4546203"/>
                <a:gd name="connsiteY2454" fmla="*/ 3641658 h 5092591"/>
                <a:gd name="connsiteX2455" fmla="*/ 1046614 w 4546203"/>
                <a:gd name="connsiteY2455" fmla="*/ 3653995 h 5092591"/>
                <a:gd name="connsiteX2456" fmla="*/ 1014379 w 4546203"/>
                <a:gd name="connsiteY2456" fmla="*/ 3619373 h 5092591"/>
                <a:gd name="connsiteX2457" fmla="*/ 1001247 w 4546203"/>
                <a:gd name="connsiteY2457" fmla="*/ 3630118 h 5092591"/>
                <a:gd name="connsiteX2458" fmla="*/ 1032685 w 4546203"/>
                <a:gd name="connsiteY2458" fmla="*/ 3667923 h 5092591"/>
                <a:gd name="connsiteX2459" fmla="*/ 1016767 w 4546203"/>
                <a:gd name="connsiteY2459" fmla="*/ 3681056 h 5092591"/>
                <a:gd name="connsiteX2460" fmla="*/ 972197 w 4546203"/>
                <a:gd name="connsiteY2460" fmla="*/ 3659566 h 5092591"/>
                <a:gd name="connsiteX2461" fmla="*/ 1002043 w 4546203"/>
                <a:gd name="connsiteY2461" fmla="*/ 3694984 h 5092591"/>
                <a:gd name="connsiteX2462" fmla="*/ 986125 w 4546203"/>
                <a:gd name="connsiteY2462" fmla="*/ 3709708 h 5092591"/>
                <a:gd name="connsiteX2463" fmla="*/ 952697 w 4546203"/>
                <a:gd name="connsiteY2463" fmla="*/ 3673495 h 5092591"/>
                <a:gd name="connsiteX2464" fmla="*/ 939565 w 4546203"/>
                <a:gd name="connsiteY2464" fmla="*/ 3685035 h 5092591"/>
                <a:gd name="connsiteX2465" fmla="*/ 971401 w 4546203"/>
                <a:gd name="connsiteY2465" fmla="*/ 3722841 h 5092591"/>
                <a:gd name="connsiteX2466" fmla="*/ 952299 w 4546203"/>
                <a:gd name="connsiteY2466" fmla="*/ 3739953 h 5092591"/>
                <a:gd name="connsiteX2467" fmla="*/ 912504 w 4546203"/>
                <a:gd name="connsiteY2467" fmla="*/ 3694984 h 5092591"/>
                <a:gd name="connsiteX2468" fmla="*/ 871117 w 4546203"/>
                <a:gd name="connsiteY2468" fmla="*/ 3729208 h 5092591"/>
                <a:gd name="connsiteX2469" fmla="*/ 754915 w 4546203"/>
                <a:gd name="connsiteY2469" fmla="*/ 3575996 h 5092591"/>
                <a:gd name="connsiteX2470" fmla="*/ 798690 w 4546203"/>
                <a:gd name="connsiteY2470" fmla="*/ 3544956 h 5092591"/>
                <a:gd name="connsiteX2471" fmla="*/ 763272 w 4546203"/>
                <a:gd name="connsiteY2471" fmla="*/ 3489243 h 5092591"/>
                <a:gd name="connsiteX2472" fmla="*/ 957472 w 4546203"/>
                <a:gd name="connsiteY2472" fmla="*/ 3367470 h 5092591"/>
                <a:gd name="connsiteX2473" fmla="*/ 882259 w 4546203"/>
                <a:gd name="connsiteY2473" fmla="*/ 3233758 h 5092591"/>
                <a:gd name="connsiteX2474" fmla="*/ 844852 w 4546203"/>
                <a:gd name="connsiteY2474" fmla="*/ 3259227 h 5092591"/>
                <a:gd name="connsiteX2475" fmla="*/ 810628 w 4546203"/>
                <a:gd name="connsiteY2475" fmla="*/ 3286287 h 5092591"/>
                <a:gd name="connsiteX2476" fmla="*/ 748150 w 4546203"/>
                <a:gd name="connsiteY2476" fmla="*/ 3148596 h 5092591"/>
                <a:gd name="connsiteX2477" fmla="*/ 698804 w 4546203"/>
                <a:gd name="connsiteY2477" fmla="*/ 3167698 h 5092591"/>
                <a:gd name="connsiteX2478" fmla="*/ 681294 w 4546203"/>
                <a:gd name="connsiteY2478" fmla="*/ 3125515 h 5092591"/>
                <a:gd name="connsiteX2479" fmla="*/ 640703 w 4546203"/>
                <a:gd name="connsiteY2479" fmla="*/ 3139045 h 5092591"/>
                <a:gd name="connsiteX2480" fmla="*/ 596928 w 4546203"/>
                <a:gd name="connsiteY2480" fmla="*/ 2999364 h 5092591"/>
                <a:gd name="connsiteX2481" fmla="*/ 637917 w 4546203"/>
                <a:gd name="connsiteY2481" fmla="*/ 2987027 h 5092591"/>
                <a:gd name="connsiteX2482" fmla="*/ 626774 w 4546203"/>
                <a:gd name="connsiteY2482" fmla="*/ 2938079 h 5092591"/>
                <a:gd name="connsiteX2483" fmla="*/ 765262 w 4546203"/>
                <a:gd name="connsiteY2483" fmla="*/ 2904651 h 5092591"/>
                <a:gd name="connsiteX2484" fmla="*/ 726262 w 4546203"/>
                <a:gd name="connsiteY2484" fmla="*/ 2625289 h 5092591"/>
                <a:gd name="connsiteX2485" fmla="*/ 883851 w 4546203"/>
                <a:gd name="connsiteY2485" fmla="*/ 2616932 h 5092591"/>
                <a:gd name="connsiteX2486" fmla="*/ 883851 w 4546203"/>
                <a:gd name="connsiteY2486" fmla="*/ 2459343 h 5092591"/>
                <a:gd name="connsiteX2487" fmla="*/ 850025 w 4546203"/>
                <a:gd name="connsiteY2487" fmla="*/ 2456558 h 5092591"/>
                <a:gd name="connsiteX2488" fmla="*/ 742976 w 4546203"/>
                <a:gd name="connsiteY2488" fmla="*/ 2450190 h 5092591"/>
                <a:gd name="connsiteX2489" fmla="*/ 731834 w 4546203"/>
                <a:gd name="connsiteY2489" fmla="*/ 2433476 h 5092591"/>
                <a:gd name="connsiteX2490" fmla="*/ 887035 w 4546203"/>
                <a:gd name="connsiteY2490" fmla="*/ 2444221 h 5092591"/>
                <a:gd name="connsiteX2491" fmla="*/ 889821 w 4546203"/>
                <a:gd name="connsiteY2491" fmla="*/ 2399252 h 5092591"/>
                <a:gd name="connsiteX2492" fmla="*/ 734619 w 4546203"/>
                <a:gd name="connsiteY2492" fmla="*/ 2366620 h 5092591"/>
                <a:gd name="connsiteX2493" fmla="*/ 718303 w 4546203"/>
                <a:gd name="connsiteY2493" fmla="*/ 2333590 h 5092591"/>
                <a:gd name="connsiteX2494" fmla="*/ 622397 w 4546203"/>
                <a:gd name="connsiteY2494" fmla="*/ 2256786 h 5092591"/>
                <a:gd name="connsiteX2495" fmla="*/ 485103 w 4546203"/>
                <a:gd name="connsiteY2495" fmla="*/ 1785610 h 5092591"/>
                <a:gd name="connsiteX2496" fmla="*/ 602101 w 4546203"/>
                <a:gd name="connsiteY2496" fmla="*/ 1490728 h 5092591"/>
                <a:gd name="connsiteX2497" fmla="*/ 596530 w 4546203"/>
                <a:gd name="connsiteY2497" fmla="*/ 1469637 h 5092591"/>
                <a:gd name="connsiteX2498" fmla="*/ 518929 w 4546203"/>
                <a:gd name="connsiteY2498" fmla="*/ 1599767 h 5092591"/>
                <a:gd name="connsiteX2499" fmla="*/ 449288 w 4546203"/>
                <a:gd name="connsiteY2499" fmla="*/ 1562359 h 5092591"/>
                <a:gd name="connsiteX2500" fmla="*/ 534052 w 4546203"/>
                <a:gd name="connsiteY2500" fmla="*/ 1419893 h 5092591"/>
                <a:gd name="connsiteX2501" fmla="*/ 515746 w 4546203"/>
                <a:gd name="connsiteY2501" fmla="*/ 1406760 h 5092591"/>
                <a:gd name="connsiteX2502" fmla="*/ 432972 w 4546203"/>
                <a:gd name="connsiteY2502" fmla="*/ 1544452 h 5092591"/>
                <a:gd name="connsiteX2503" fmla="*/ 365320 w 4546203"/>
                <a:gd name="connsiteY2503" fmla="*/ 1507442 h 5092591"/>
                <a:gd name="connsiteX2504" fmla="*/ 453665 w 4546203"/>
                <a:gd name="connsiteY2504" fmla="*/ 1359802 h 5092591"/>
                <a:gd name="connsiteX2505" fmla="*/ 433768 w 4546203"/>
                <a:gd name="connsiteY2505" fmla="*/ 1345476 h 5092591"/>
                <a:gd name="connsiteX2506" fmla="*/ 347412 w 4546203"/>
                <a:gd name="connsiteY2506" fmla="*/ 1488340 h 5092591"/>
                <a:gd name="connsiteX2507" fmla="*/ 281750 w 4546203"/>
                <a:gd name="connsiteY2507" fmla="*/ 1452127 h 5092591"/>
                <a:gd name="connsiteX2508" fmla="*/ 373677 w 4546203"/>
                <a:gd name="connsiteY2508" fmla="*/ 1299313 h 5092591"/>
                <a:gd name="connsiteX2509" fmla="*/ 352585 w 4546203"/>
                <a:gd name="connsiteY2509" fmla="*/ 1283395 h 5092591"/>
                <a:gd name="connsiteX2510" fmla="*/ 262250 w 4546203"/>
                <a:gd name="connsiteY2510" fmla="*/ 1431831 h 5092591"/>
                <a:gd name="connsiteX2511" fmla="*/ 198578 w 4546203"/>
                <a:gd name="connsiteY2511" fmla="*/ 1396413 h 5092591"/>
                <a:gd name="connsiteX2512" fmla="*/ 294882 w 4546203"/>
                <a:gd name="connsiteY2512" fmla="*/ 1237631 h 5092591"/>
                <a:gd name="connsiteX2513" fmla="*/ 272597 w 4546203"/>
                <a:gd name="connsiteY2513" fmla="*/ 1220121 h 5092591"/>
                <a:gd name="connsiteX2514" fmla="*/ 196190 w 4546203"/>
                <a:gd name="connsiteY2514" fmla="*/ 1310854 h 5092591"/>
                <a:gd name="connsiteX2515" fmla="*/ 132120 w 4546203"/>
                <a:gd name="connsiteY2515" fmla="*/ 1366567 h 5092591"/>
                <a:gd name="connsiteX2516" fmla="*/ 97100 w 4546203"/>
                <a:gd name="connsiteY2516" fmla="*/ 1345476 h 5092591"/>
                <a:gd name="connsiteX2517" fmla="*/ 98692 w 4546203"/>
                <a:gd name="connsiteY2517" fmla="*/ 1331547 h 5092591"/>
                <a:gd name="connsiteX2518" fmla="*/ 158385 w 4546203"/>
                <a:gd name="connsiteY2518" fmla="*/ 1167989 h 5092591"/>
                <a:gd name="connsiteX2519" fmla="*/ 149630 w 4546203"/>
                <a:gd name="connsiteY2519" fmla="*/ 1118245 h 5092591"/>
                <a:gd name="connsiteX2520" fmla="*/ 63672 w 4546203"/>
                <a:gd name="connsiteY2520" fmla="*/ 1044226 h 5092591"/>
                <a:gd name="connsiteX2521" fmla="*/ 0 w 4546203"/>
                <a:gd name="connsiteY2521" fmla="*/ 990900 h 5092591"/>
                <a:gd name="connsiteX2522" fmla="*/ 0 w 4546203"/>
                <a:gd name="connsiteY2522" fmla="*/ 982941 h 5092591"/>
                <a:gd name="connsiteX2523" fmla="*/ 14724 w 4546203"/>
                <a:gd name="connsiteY2523" fmla="*/ 971401 h 5092591"/>
                <a:gd name="connsiteX2524" fmla="*/ 215292 w 4546203"/>
                <a:gd name="connsiteY2524" fmla="*/ 1080440 h 5092591"/>
                <a:gd name="connsiteX2525" fmla="*/ 228424 w 4546203"/>
                <a:gd name="connsiteY2525" fmla="*/ 1064919 h 5092591"/>
                <a:gd name="connsiteX2526" fmla="*/ 344228 w 4546203"/>
                <a:gd name="connsiteY2526" fmla="*/ 953891 h 5092591"/>
                <a:gd name="connsiteX2527" fmla="*/ 386809 w 4546203"/>
                <a:gd name="connsiteY2527" fmla="*/ 933993 h 5092591"/>
                <a:gd name="connsiteX2528" fmla="*/ 411880 w 4546203"/>
                <a:gd name="connsiteY2528" fmla="*/ 955085 h 5092591"/>
                <a:gd name="connsiteX2529" fmla="*/ 402727 w 4546203"/>
                <a:gd name="connsiteY2529" fmla="*/ 995278 h 5092591"/>
                <a:gd name="connsiteX2530" fmla="*/ 333882 w 4546203"/>
                <a:gd name="connsiteY2530" fmla="*/ 1125010 h 5092591"/>
                <a:gd name="connsiteX2531" fmla="*/ 322739 w 4546203"/>
                <a:gd name="connsiteY2531" fmla="*/ 1143714 h 5092591"/>
                <a:gd name="connsiteX2532" fmla="*/ 347810 w 4546203"/>
                <a:gd name="connsiteY2532" fmla="*/ 1158438 h 5092591"/>
                <a:gd name="connsiteX2533" fmla="*/ 460828 w 4546203"/>
                <a:gd name="connsiteY2533" fmla="*/ 1014777 h 5092591"/>
                <a:gd name="connsiteX2534" fmla="*/ 516144 w 4546203"/>
                <a:gd name="connsiteY2534" fmla="*/ 1061736 h 5092591"/>
                <a:gd name="connsiteX2535" fmla="*/ 410686 w 4546203"/>
                <a:gd name="connsiteY2535" fmla="*/ 1196642 h 5092591"/>
                <a:gd name="connsiteX2536" fmla="*/ 433370 w 4546203"/>
                <a:gd name="connsiteY2536" fmla="*/ 1210172 h 5092591"/>
                <a:gd name="connsiteX2537" fmla="*/ 542408 w 4546203"/>
                <a:gd name="connsiteY2537" fmla="*/ 1072481 h 5092591"/>
                <a:gd name="connsiteX2538" fmla="*/ 599316 w 4546203"/>
                <a:gd name="connsiteY2538" fmla="*/ 1121031 h 5092591"/>
                <a:gd name="connsiteX2539" fmla="*/ 497838 w 4546203"/>
                <a:gd name="connsiteY2539" fmla="*/ 1249967 h 5092591"/>
                <a:gd name="connsiteX2540" fmla="*/ 518133 w 4546203"/>
                <a:gd name="connsiteY2540" fmla="*/ 1263100 h 5092591"/>
                <a:gd name="connsiteX2541" fmla="*/ 623591 w 4546203"/>
                <a:gd name="connsiteY2541" fmla="*/ 1130979 h 5092591"/>
                <a:gd name="connsiteX2542" fmla="*/ 681692 w 4546203"/>
                <a:gd name="connsiteY2542" fmla="*/ 1181121 h 5092591"/>
                <a:gd name="connsiteX2543" fmla="*/ 583398 w 4546203"/>
                <a:gd name="connsiteY2543" fmla="*/ 1305283 h 5092591"/>
                <a:gd name="connsiteX2544" fmla="*/ 602499 w 4546203"/>
                <a:gd name="connsiteY2544" fmla="*/ 1316823 h 5092591"/>
                <a:gd name="connsiteX2545" fmla="*/ 704375 w 4546203"/>
                <a:gd name="connsiteY2545" fmla="*/ 1190274 h 5092591"/>
                <a:gd name="connsiteX2546" fmla="*/ 764068 w 4546203"/>
                <a:gd name="connsiteY2546" fmla="*/ 1242008 h 5092591"/>
                <a:gd name="connsiteX2547" fmla="*/ 669355 w 4546203"/>
                <a:gd name="connsiteY2547" fmla="*/ 1360598 h 5092591"/>
                <a:gd name="connsiteX2548" fmla="*/ 686865 w 4546203"/>
                <a:gd name="connsiteY2548" fmla="*/ 1370547 h 5092591"/>
                <a:gd name="connsiteX2549" fmla="*/ 784363 w 4546203"/>
                <a:gd name="connsiteY2549" fmla="*/ 1250365 h 5092591"/>
                <a:gd name="connsiteX2550" fmla="*/ 814210 w 4546203"/>
                <a:gd name="connsiteY2550" fmla="*/ 1275436 h 5092591"/>
                <a:gd name="connsiteX2551" fmla="*/ 829332 w 4546203"/>
                <a:gd name="connsiteY2551" fmla="*/ 1277426 h 5092591"/>
                <a:gd name="connsiteX2552" fmla="*/ 898178 w 4546203"/>
                <a:gd name="connsiteY2552" fmla="*/ 1243202 h 5092591"/>
                <a:gd name="connsiteX2553" fmla="*/ 777598 w 4546203"/>
                <a:gd name="connsiteY2553" fmla="*/ 1127796 h 5092591"/>
                <a:gd name="connsiteX2554" fmla="*/ 829730 w 4546203"/>
                <a:gd name="connsiteY2554" fmla="*/ 1082031 h 5092591"/>
                <a:gd name="connsiteX2555" fmla="*/ 809434 w 4546203"/>
                <a:gd name="connsiteY2555" fmla="*/ 1062930 h 5092591"/>
                <a:gd name="connsiteX2556" fmla="*/ 762078 w 4546203"/>
                <a:gd name="connsiteY2556" fmla="*/ 1111878 h 5092591"/>
                <a:gd name="connsiteX2557" fmla="*/ 740589 w 4546203"/>
                <a:gd name="connsiteY2557" fmla="*/ 1094368 h 5092591"/>
                <a:gd name="connsiteX2558" fmla="*/ 768843 w 4546203"/>
                <a:gd name="connsiteY2558" fmla="*/ 1064124 h 5092591"/>
                <a:gd name="connsiteX2559" fmla="*/ 734619 w 4546203"/>
                <a:gd name="connsiteY2559" fmla="*/ 1037859 h 5092591"/>
                <a:gd name="connsiteX2560" fmla="*/ 778394 w 4546203"/>
                <a:gd name="connsiteY2560" fmla="*/ 1009604 h 5092591"/>
                <a:gd name="connsiteX2561" fmla="*/ 703181 w 4546203"/>
                <a:gd name="connsiteY2561" fmla="*/ 943544 h 5092591"/>
                <a:gd name="connsiteX2562" fmla="*/ 740589 w 4546203"/>
                <a:gd name="connsiteY2562" fmla="*/ 914096 h 5092591"/>
                <a:gd name="connsiteX2563" fmla="*/ 660998 w 4546203"/>
                <a:gd name="connsiteY2563" fmla="*/ 828934 h 5092591"/>
                <a:gd name="connsiteX2564" fmla="*/ 728650 w 4546203"/>
                <a:gd name="connsiteY2564" fmla="*/ 767649 h 5092591"/>
                <a:gd name="connsiteX2565" fmla="*/ 804261 w 4546203"/>
                <a:gd name="connsiteY2565" fmla="*/ 854801 h 5092591"/>
                <a:gd name="connsiteX2566" fmla="*/ 839281 w 4546203"/>
                <a:gd name="connsiteY2566" fmla="*/ 826148 h 5092591"/>
                <a:gd name="connsiteX2567" fmla="*/ 896984 w 4546203"/>
                <a:gd name="connsiteY2567" fmla="*/ 894994 h 5092591"/>
                <a:gd name="connsiteX2568" fmla="*/ 926034 w 4546203"/>
                <a:gd name="connsiteY2568" fmla="*/ 873107 h 5092591"/>
                <a:gd name="connsiteX2569" fmla="*/ 949911 w 4546203"/>
                <a:gd name="connsiteY2569" fmla="*/ 900963 h 5092591"/>
                <a:gd name="connsiteX2570" fmla="*/ 978962 w 4546203"/>
                <a:gd name="connsiteY2570" fmla="*/ 879872 h 5092591"/>
                <a:gd name="connsiteX2571" fmla="*/ 1193458 w 4546203"/>
                <a:gd name="connsiteY2571" fmla="*/ 1156051 h 5092591"/>
                <a:gd name="connsiteX2572" fmla="*/ 1247181 w 4546203"/>
                <a:gd name="connsiteY2572" fmla="*/ 1115857 h 5092591"/>
                <a:gd name="connsiteX2573" fmla="*/ 1230070 w 4546203"/>
                <a:gd name="connsiteY2573" fmla="*/ 1089195 h 5092591"/>
                <a:gd name="connsiteX2574" fmla="*/ 1266283 w 4546203"/>
                <a:gd name="connsiteY2574" fmla="*/ 1062532 h 5092591"/>
                <a:gd name="connsiteX2575" fmla="*/ 1237631 w 4546203"/>
                <a:gd name="connsiteY2575" fmla="*/ 1017961 h 5092591"/>
                <a:gd name="connsiteX2576" fmla="*/ 1362587 w 4546203"/>
                <a:gd name="connsiteY2576" fmla="*/ 940758 h 5092591"/>
                <a:gd name="connsiteX2577" fmla="*/ 1389250 w 4546203"/>
                <a:gd name="connsiteY2577" fmla="*/ 986125 h 5092591"/>
                <a:gd name="connsiteX2578" fmla="*/ 1433821 w 4546203"/>
                <a:gd name="connsiteY2578" fmla="*/ 962646 h 5092591"/>
                <a:gd name="connsiteX2579" fmla="*/ 1501473 w 4546203"/>
                <a:gd name="connsiteY2579" fmla="*/ 1089195 h 5092591"/>
                <a:gd name="connsiteX2580" fmla="*/ 1558380 w 4546203"/>
                <a:gd name="connsiteY2580" fmla="*/ 1059746 h 5092591"/>
                <a:gd name="connsiteX2581" fmla="*/ 1348659 w 4546203"/>
                <a:gd name="connsiteY2581" fmla="*/ 622397 h 5092591"/>
                <a:gd name="connsiteX2582" fmla="*/ 1384077 w 4546203"/>
                <a:gd name="connsiteY2582" fmla="*/ 605683 h 5092591"/>
                <a:gd name="connsiteX2583" fmla="*/ 1392832 w 4546203"/>
                <a:gd name="connsiteY2583" fmla="*/ 605683 h 5092591"/>
                <a:gd name="connsiteX2584" fmla="*/ 1414719 w 4546203"/>
                <a:gd name="connsiteY2584" fmla="*/ 606877 h 5092591"/>
                <a:gd name="connsiteX2585" fmla="*/ 1660653 w 4546203"/>
                <a:gd name="connsiteY2585" fmla="*/ 516144 h 5092591"/>
                <a:gd name="connsiteX2586" fmla="*/ 1674980 w 4546203"/>
                <a:gd name="connsiteY2586" fmla="*/ 510572 h 5092591"/>
                <a:gd name="connsiteX2587" fmla="*/ 1713979 w 4546203"/>
                <a:gd name="connsiteY2587" fmla="*/ 485899 h 5092591"/>
                <a:gd name="connsiteX2588" fmla="*/ 1806702 w 4546203"/>
                <a:gd name="connsiteY2588" fmla="*/ 828536 h 5092591"/>
                <a:gd name="connsiteX2589" fmla="*/ 1829783 w 4546203"/>
                <a:gd name="connsiteY2589" fmla="*/ 820975 h 5092591"/>
                <a:gd name="connsiteX2590" fmla="*/ 1818242 w 4546203"/>
                <a:gd name="connsiteY2590" fmla="*/ 769241 h 5092591"/>
                <a:gd name="connsiteX2591" fmla="*/ 2005678 w 4546203"/>
                <a:gd name="connsiteY2591" fmla="*/ 732232 h 5092591"/>
                <a:gd name="connsiteX2592" fmla="*/ 2014831 w 4546203"/>
                <a:gd name="connsiteY2592" fmla="*/ 784761 h 5092591"/>
                <a:gd name="connsiteX2593" fmla="*/ 2080095 w 4546203"/>
                <a:gd name="connsiteY2593" fmla="*/ 777598 h 5092591"/>
                <a:gd name="connsiteX2594" fmla="*/ 2113125 w 4546203"/>
                <a:gd name="connsiteY2594" fmla="*/ 1086807 h 5092591"/>
                <a:gd name="connsiteX2595" fmla="*/ 2130635 w 4546203"/>
                <a:gd name="connsiteY2595" fmla="*/ 1070093 h 5092591"/>
                <a:gd name="connsiteX2596" fmla="*/ 2097605 w 4546203"/>
                <a:gd name="connsiteY2596" fmla="*/ 715518 h 5092591"/>
                <a:gd name="connsiteX2597" fmla="*/ 2043881 w 4546203"/>
                <a:gd name="connsiteY2597" fmla="*/ 137293 h 5092591"/>
                <a:gd name="connsiteX2598" fmla="*/ 2043881 w 4546203"/>
                <a:gd name="connsiteY2598" fmla="*/ 116600 h 5092591"/>
                <a:gd name="connsiteX2599" fmla="*/ 2070942 w 4546203"/>
                <a:gd name="connsiteY2599" fmla="*/ 111824 h 5092591"/>
                <a:gd name="connsiteX2600" fmla="*/ 2066166 w 4546203"/>
                <a:gd name="connsiteY2600" fmla="*/ 42979 h 5092591"/>
                <a:gd name="connsiteX2601" fmla="*/ 2095615 w 4546203"/>
                <a:gd name="connsiteY2601" fmla="*/ 38203 h 5092591"/>
                <a:gd name="connsiteX2602" fmla="*/ 2095615 w 4546203"/>
                <a:gd name="connsiteY2602" fmla="*/ 7163 h 5092591"/>
                <a:gd name="connsiteX2603" fmla="*/ 2175205 w 4546203"/>
                <a:gd name="connsiteY2603" fmla="*/ 0 h 509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</a:cxnLst>
              <a:rect l="l" t="t" r="r" b="b"/>
              <a:pathLst>
                <a:path w="4546203" h="5092591">
                  <a:moveTo>
                    <a:pt x="2251214" y="4846657"/>
                  </a:moveTo>
                  <a:cubicBezTo>
                    <a:pt x="2251214" y="4868146"/>
                    <a:pt x="2251214" y="4887646"/>
                    <a:pt x="2251214" y="4907544"/>
                  </a:cubicBezTo>
                  <a:cubicBezTo>
                    <a:pt x="2278673" y="4907544"/>
                    <a:pt x="2304540" y="4907544"/>
                    <a:pt x="2330407" y="4907544"/>
                  </a:cubicBezTo>
                  <a:cubicBezTo>
                    <a:pt x="2330407" y="4886452"/>
                    <a:pt x="2330407" y="4866952"/>
                    <a:pt x="2330407" y="4846657"/>
                  </a:cubicBezTo>
                  <a:cubicBezTo>
                    <a:pt x="2301754" y="4846657"/>
                    <a:pt x="2276683" y="4846657"/>
                    <a:pt x="2251214" y="4846657"/>
                  </a:cubicBezTo>
                  <a:close/>
                  <a:moveTo>
                    <a:pt x="2445813" y="4838698"/>
                  </a:moveTo>
                  <a:cubicBezTo>
                    <a:pt x="2417956" y="4840290"/>
                    <a:pt x="2392885" y="4841882"/>
                    <a:pt x="2365824" y="4843474"/>
                  </a:cubicBezTo>
                  <a:cubicBezTo>
                    <a:pt x="2367018" y="4864963"/>
                    <a:pt x="2367814" y="4884860"/>
                    <a:pt x="2369008" y="4907146"/>
                  </a:cubicBezTo>
                  <a:cubicBezTo>
                    <a:pt x="2397263" y="4905554"/>
                    <a:pt x="2423129" y="4903962"/>
                    <a:pt x="2450588" y="4902370"/>
                  </a:cubicBezTo>
                  <a:cubicBezTo>
                    <a:pt x="2448598" y="4880085"/>
                    <a:pt x="2447404" y="4860585"/>
                    <a:pt x="2445813" y="4838698"/>
                  </a:cubicBezTo>
                  <a:close/>
                  <a:moveTo>
                    <a:pt x="2019208" y="4832729"/>
                  </a:moveTo>
                  <a:cubicBezTo>
                    <a:pt x="2016820" y="4855014"/>
                    <a:pt x="2014831" y="4874514"/>
                    <a:pt x="2012841" y="4895605"/>
                  </a:cubicBezTo>
                  <a:cubicBezTo>
                    <a:pt x="2041095" y="4897993"/>
                    <a:pt x="2067360" y="4900381"/>
                    <a:pt x="2094421" y="4902768"/>
                  </a:cubicBezTo>
                  <a:cubicBezTo>
                    <a:pt x="2096013" y="4880483"/>
                    <a:pt x="2097605" y="4860983"/>
                    <a:pt x="2099196" y="4839494"/>
                  </a:cubicBezTo>
                  <a:cubicBezTo>
                    <a:pt x="2070942" y="4837106"/>
                    <a:pt x="2045473" y="4835116"/>
                    <a:pt x="2019208" y="4832729"/>
                  </a:cubicBezTo>
                  <a:close/>
                  <a:moveTo>
                    <a:pt x="2251612" y="4753934"/>
                  </a:moveTo>
                  <a:cubicBezTo>
                    <a:pt x="2251612" y="4775026"/>
                    <a:pt x="2251612" y="4795321"/>
                    <a:pt x="2251612" y="4814821"/>
                  </a:cubicBezTo>
                  <a:cubicBezTo>
                    <a:pt x="2278275" y="4814821"/>
                    <a:pt x="2303346" y="4814821"/>
                    <a:pt x="2328019" y="4814821"/>
                  </a:cubicBezTo>
                  <a:cubicBezTo>
                    <a:pt x="2328019" y="4793730"/>
                    <a:pt x="2328019" y="4774628"/>
                    <a:pt x="2328019" y="4753934"/>
                  </a:cubicBezTo>
                  <a:cubicBezTo>
                    <a:pt x="2301356" y="4753934"/>
                    <a:pt x="2277081" y="4753934"/>
                    <a:pt x="2251612" y="4753934"/>
                  </a:cubicBezTo>
                  <a:close/>
                  <a:moveTo>
                    <a:pt x="2029157" y="4740404"/>
                  </a:moveTo>
                  <a:cubicBezTo>
                    <a:pt x="2027167" y="4761894"/>
                    <a:pt x="2024779" y="4781791"/>
                    <a:pt x="2022392" y="4803678"/>
                  </a:cubicBezTo>
                  <a:cubicBezTo>
                    <a:pt x="2049452" y="4806066"/>
                    <a:pt x="2074125" y="4808454"/>
                    <a:pt x="2101186" y="4811239"/>
                  </a:cubicBezTo>
                  <a:cubicBezTo>
                    <a:pt x="2102778" y="4788158"/>
                    <a:pt x="2104370" y="4768659"/>
                    <a:pt x="2105564" y="4747965"/>
                  </a:cubicBezTo>
                  <a:cubicBezTo>
                    <a:pt x="2079697" y="4745577"/>
                    <a:pt x="2055422" y="4743189"/>
                    <a:pt x="2029157" y="4740404"/>
                  </a:cubicBezTo>
                  <a:close/>
                  <a:moveTo>
                    <a:pt x="2252408" y="4661609"/>
                  </a:moveTo>
                  <a:cubicBezTo>
                    <a:pt x="2252408" y="4682701"/>
                    <a:pt x="2252408" y="4702201"/>
                    <a:pt x="2252408" y="4722894"/>
                  </a:cubicBezTo>
                  <a:cubicBezTo>
                    <a:pt x="2277081" y="4722894"/>
                    <a:pt x="2300560" y="4722894"/>
                    <a:pt x="2324835" y="4722894"/>
                  </a:cubicBezTo>
                  <a:cubicBezTo>
                    <a:pt x="2324835" y="4701007"/>
                    <a:pt x="2324835" y="4681507"/>
                    <a:pt x="2324835" y="4661609"/>
                  </a:cubicBezTo>
                  <a:cubicBezTo>
                    <a:pt x="2299764" y="4661609"/>
                    <a:pt x="2276683" y="4661609"/>
                    <a:pt x="2252408" y="4661609"/>
                  </a:cubicBezTo>
                  <a:close/>
                  <a:moveTo>
                    <a:pt x="2144961" y="4660017"/>
                  </a:moveTo>
                  <a:cubicBezTo>
                    <a:pt x="2143767" y="4679915"/>
                    <a:pt x="2142971" y="4699415"/>
                    <a:pt x="2141777" y="4721302"/>
                  </a:cubicBezTo>
                  <a:cubicBezTo>
                    <a:pt x="2168042" y="4721302"/>
                    <a:pt x="2192317" y="4721302"/>
                    <a:pt x="2217388" y="4721302"/>
                  </a:cubicBezTo>
                  <a:cubicBezTo>
                    <a:pt x="2217388" y="4701405"/>
                    <a:pt x="2217388" y="4681507"/>
                    <a:pt x="2217388" y="4660017"/>
                  </a:cubicBezTo>
                  <a:cubicBezTo>
                    <a:pt x="2193113" y="4660017"/>
                    <a:pt x="2170032" y="4660017"/>
                    <a:pt x="2144961" y="4660017"/>
                  </a:cubicBezTo>
                  <a:close/>
                  <a:moveTo>
                    <a:pt x="2431088" y="4654844"/>
                  </a:moveTo>
                  <a:cubicBezTo>
                    <a:pt x="2406018" y="4656834"/>
                    <a:pt x="2382538" y="4658426"/>
                    <a:pt x="2357467" y="4660017"/>
                  </a:cubicBezTo>
                  <a:cubicBezTo>
                    <a:pt x="2358661" y="4681507"/>
                    <a:pt x="2359855" y="4701007"/>
                    <a:pt x="2361049" y="4723292"/>
                  </a:cubicBezTo>
                  <a:cubicBezTo>
                    <a:pt x="2387712" y="4721302"/>
                    <a:pt x="2411191" y="4719710"/>
                    <a:pt x="2436660" y="4718119"/>
                  </a:cubicBezTo>
                  <a:cubicBezTo>
                    <a:pt x="2435068" y="4696231"/>
                    <a:pt x="2433476" y="4676334"/>
                    <a:pt x="2431088" y="4654844"/>
                  </a:cubicBezTo>
                  <a:close/>
                  <a:moveTo>
                    <a:pt x="2150930" y="4567295"/>
                  </a:moveTo>
                  <a:cubicBezTo>
                    <a:pt x="2149736" y="4587193"/>
                    <a:pt x="2148543" y="4605896"/>
                    <a:pt x="2146951" y="4628580"/>
                  </a:cubicBezTo>
                  <a:cubicBezTo>
                    <a:pt x="2171624" y="4629375"/>
                    <a:pt x="2194705" y="4630569"/>
                    <a:pt x="2219378" y="4631763"/>
                  </a:cubicBezTo>
                  <a:cubicBezTo>
                    <a:pt x="2219378" y="4609876"/>
                    <a:pt x="2219378" y="4589978"/>
                    <a:pt x="2219378" y="4567295"/>
                  </a:cubicBezTo>
                  <a:cubicBezTo>
                    <a:pt x="2196695" y="4567295"/>
                    <a:pt x="2174012" y="4567295"/>
                    <a:pt x="2150930" y="4567295"/>
                  </a:cubicBezTo>
                  <a:close/>
                  <a:moveTo>
                    <a:pt x="2424323" y="4562918"/>
                  </a:moveTo>
                  <a:cubicBezTo>
                    <a:pt x="2400048" y="4564509"/>
                    <a:pt x="2377365" y="4565703"/>
                    <a:pt x="2353488" y="4567295"/>
                  </a:cubicBezTo>
                  <a:cubicBezTo>
                    <a:pt x="2355080" y="4590376"/>
                    <a:pt x="2356274" y="4610273"/>
                    <a:pt x="2357467" y="4630967"/>
                  </a:cubicBezTo>
                  <a:cubicBezTo>
                    <a:pt x="2382936" y="4629375"/>
                    <a:pt x="2404824" y="4627783"/>
                    <a:pt x="2429497" y="4626192"/>
                  </a:cubicBezTo>
                  <a:cubicBezTo>
                    <a:pt x="2427905" y="4605100"/>
                    <a:pt x="2426711" y="4585601"/>
                    <a:pt x="2424323" y="4562918"/>
                  </a:cubicBezTo>
                  <a:close/>
                  <a:moveTo>
                    <a:pt x="2049452" y="4556550"/>
                  </a:moveTo>
                  <a:cubicBezTo>
                    <a:pt x="2047065" y="4578039"/>
                    <a:pt x="2045075" y="4597937"/>
                    <a:pt x="2042687" y="4619427"/>
                  </a:cubicBezTo>
                  <a:cubicBezTo>
                    <a:pt x="2067360" y="4621814"/>
                    <a:pt x="2090044" y="4624202"/>
                    <a:pt x="2114717" y="4626590"/>
                  </a:cubicBezTo>
                  <a:cubicBezTo>
                    <a:pt x="2116309" y="4605100"/>
                    <a:pt x="2117900" y="4584805"/>
                    <a:pt x="2119492" y="4563315"/>
                  </a:cubicBezTo>
                  <a:cubicBezTo>
                    <a:pt x="2095615" y="4560928"/>
                    <a:pt x="2073330" y="4558938"/>
                    <a:pt x="2049452" y="4556550"/>
                  </a:cubicBezTo>
                  <a:close/>
                  <a:moveTo>
                    <a:pt x="2897488" y="4513571"/>
                  </a:moveTo>
                  <a:cubicBezTo>
                    <a:pt x="2880376" y="4518744"/>
                    <a:pt x="2864856" y="4523520"/>
                    <a:pt x="2847744" y="4528693"/>
                  </a:cubicBezTo>
                  <a:cubicBezTo>
                    <a:pt x="2852122" y="4542622"/>
                    <a:pt x="2855703" y="4554560"/>
                    <a:pt x="2859683" y="4567295"/>
                  </a:cubicBezTo>
                  <a:cubicBezTo>
                    <a:pt x="2877988" y="4562121"/>
                    <a:pt x="2893509" y="4557346"/>
                    <a:pt x="2910223" y="4551775"/>
                  </a:cubicBezTo>
                  <a:cubicBezTo>
                    <a:pt x="2905845" y="4538244"/>
                    <a:pt x="2901866" y="4526704"/>
                    <a:pt x="2897488" y="4513571"/>
                  </a:cubicBezTo>
                  <a:close/>
                  <a:moveTo>
                    <a:pt x="1790386" y="4506408"/>
                  </a:moveTo>
                  <a:cubicBezTo>
                    <a:pt x="1786406" y="4521928"/>
                    <a:pt x="1783223" y="4535061"/>
                    <a:pt x="1779641" y="4549785"/>
                  </a:cubicBezTo>
                  <a:cubicBezTo>
                    <a:pt x="1811079" y="4556550"/>
                    <a:pt x="1840130" y="4562918"/>
                    <a:pt x="1872364" y="4570080"/>
                  </a:cubicBezTo>
                  <a:cubicBezTo>
                    <a:pt x="1875547" y="4553764"/>
                    <a:pt x="1877935" y="4540632"/>
                    <a:pt x="1881119" y="4525908"/>
                  </a:cubicBezTo>
                  <a:cubicBezTo>
                    <a:pt x="1850079" y="4519143"/>
                    <a:pt x="1820630" y="4512775"/>
                    <a:pt x="1790386" y="4506408"/>
                  </a:cubicBezTo>
                  <a:close/>
                  <a:moveTo>
                    <a:pt x="3136658" y="4499245"/>
                  </a:moveTo>
                  <a:cubicBezTo>
                    <a:pt x="3139842" y="4505612"/>
                    <a:pt x="3143423" y="4513173"/>
                    <a:pt x="3148995" y="4525908"/>
                  </a:cubicBezTo>
                  <a:cubicBezTo>
                    <a:pt x="3132679" y="4528295"/>
                    <a:pt x="3119546" y="4529887"/>
                    <a:pt x="3106414" y="4531877"/>
                  </a:cubicBezTo>
                  <a:cubicBezTo>
                    <a:pt x="3103230" y="4532275"/>
                    <a:pt x="3100046" y="4533469"/>
                    <a:pt x="3096863" y="4534662"/>
                  </a:cubicBezTo>
                  <a:cubicBezTo>
                    <a:pt x="3039956" y="4555357"/>
                    <a:pt x="2983446" y="4576050"/>
                    <a:pt x="2926936" y="4597142"/>
                  </a:cubicBezTo>
                  <a:cubicBezTo>
                    <a:pt x="2923355" y="4598336"/>
                    <a:pt x="2920569" y="4600724"/>
                    <a:pt x="2917784" y="4602714"/>
                  </a:cubicBezTo>
                  <a:cubicBezTo>
                    <a:pt x="2918579" y="4604703"/>
                    <a:pt x="2919773" y="4607091"/>
                    <a:pt x="2920569" y="4609479"/>
                  </a:cubicBezTo>
                  <a:cubicBezTo>
                    <a:pt x="2984242" y="4585999"/>
                    <a:pt x="3047517" y="4562918"/>
                    <a:pt x="3112383" y="4539439"/>
                  </a:cubicBezTo>
                  <a:cubicBezTo>
                    <a:pt x="3116760" y="4548990"/>
                    <a:pt x="3120740" y="4558540"/>
                    <a:pt x="3126311" y="4570877"/>
                  </a:cubicBezTo>
                  <a:cubicBezTo>
                    <a:pt x="3061445" y="4594754"/>
                    <a:pt x="2997374" y="4618632"/>
                    <a:pt x="2931314" y="4642907"/>
                  </a:cubicBezTo>
                  <a:cubicBezTo>
                    <a:pt x="2926539" y="4630172"/>
                    <a:pt x="2922957" y="4621019"/>
                    <a:pt x="2918977" y="4609876"/>
                  </a:cubicBezTo>
                  <a:cubicBezTo>
                    <a:pt x="2909427" y="4611866"/>
                    <a:pt x="2899876" y="4614254"/>
                    <a:pt x="2888335" y="4617040"/>
                  </a:cubicBezTo>
                  <a:cubicBezTo>
                    <a:pt x="2885947" y="4608683"/>
                    <a:pt x="2883958" y="4601122"/>
                    <a:pt x="2881570" y="4593560"/>
                  </a:cubicBezTo>
                  <a:cubicBezTo>
                    <a:pt x="2967130" y="4561724"/>
                    <a:pt x="3051098" y="4530683"/>
                    <a:pt x="3136658" y="4499245"/>
                  </a:cubicBezTo>
                  <a:close/>
                  <a:moveTo>
                    <a:pt x="2955987" y="4494470"/>
                  </a:moveTo>
                  <a:cubicBezTo>
                    <a:pt x="2938477" y="4500439"/>
                    <a:pt x="2922957" y="4505612"/>
                    <a:pt x="2905845" y="4511184"/>
                  </a:cubicBezTo>
                  <a:cubicBezTo>
                    <a:pt x="2910621" y="4524714"/>
                    <a:pt x="2914998" y="4536652"/>
                    <a:pt x="2919376" y="4549387"/>
                  </a:cubicBezTo>
                  <a:cubicBezTo>
                    <a:pt x="2936885" y="4543020"/>
                    <a:pt x="2952405" y="4537846"/>
                    <a:pt x="2969119" y="4532275"/>
                  </a:cubicBezTo>
                  <a:cubicBezTo>
                    <a:pt x="2964344" y="4518744"/>
                    <a:pt x="2960365" y="4507204"/>
                    <a:pt x="2955987" y="4494470"/>
                  </a:cubicBezTo>
                  <a:close/>
                  <a:moveTo>
                    <a:pt x="2254398" y="4476562"/>
                  </a:moveTo>
                  <a:cubicBezTo>
                    <a:pt x="2254398" y="4498449"/>
                    <a:pt x="2254398" y="4517949"/>
                    <a:pt x="2254398" y="4538244"/>
                  </a:cubicBezTo>
                  <a:cubicBezTo>
                    <a:pt x="2277081" y="4538244"/>
                    <a:pt x="2298172" y="4538244"/>
                    <a:pt x="2320060" y="4538244"/>
                  </a:cubicBezTo>
                  <a:cubicBezTo>
                    <a:pt x="2320060" y="4517153"/>
                    <a:pt x="2320060" y="4496857"/>
                    <a:pt x="2320060" y="4476562"/>
                  </a:cubicBezTo>
                  <a:cubicBezTo>
                    <a:pt x="2297775" y="4476562"/>
                    <a:pt x="2276683" y="4476562"/>
                    <a:pt x="2254398" y="4476562"/>
                  </a:cubicBezTo>
                  <a:close/>
                  <a:moveTo>
                    <a:pt x="3013292" y="4472980"/>
                  </a:moveTo>
                  <a:cubicBezTo>
                    <a:pt x="2996180" y="4479348"/>
                    <a:pt x="2981058" y="4484919"/>
                    <a:pt x="2964344" y="4491286"/>
                  </a:cubicBezTo>
                  <a:cubicBezTo>
                    <a:pt x="2969119" y="4504816"/>
                    <a:pt x="2973099" y="4516357"/>
                    <a:pt x="2977874" y="4529489"/>
                  </a:cubicBezTo>
                  <a:cubicBezTo>
                    <a:pt x="2995384" y="4522724"/>
                    <a:pt x="3010904" y="4516755"/>
                    <a:pt x="3028016" y="4510388"/>
                  </a:cubicBezTo>
                  <a:cubicBezTo>
                    <a:pt x="3022843" y="4497255"/>
                    <a:pt x="3018465" y="4486510"/>
                    <a:pt x="3013292" y="4472980"/>
                  </a:cubicBezTo>
                  <a:close/>
                  <a:moveTo>
                    <a:pt x="2156104" y="4472582"/>
                  </a:moveTo>
                  <a:cubicBezTo>
                    <a:pt x="2154910" y="4494867"/>
                    <a:pt x="2154114" y="4514765"/>
                    <a:pt x="2152920" y="4537051"/>
                  </a:cubicBezTo>
                  <a:cubicBezTo>
                    <a:pt x="2177195" y="4537051"/>
                    <a:pt x="2199083" y="4537051"/>
                    <a:pt x="2222164" y="4537051"/>
                  </a:cubicBezTo>
                  <a:cubicBezTo>
                    <a:pt x="2222164" y="4516755"/>
                    <a:pt x="2222164" y="4497653"/>
                    <a:pt x="2222164" y="4475766"/>
                  </a:cubicBezTo>
                  <a:cubicBezTo>
                    <a:pt x="2199878" y="4474970"/>
                    <a:pt x="2179185" y="4473776"/>
                    <a:pt x="2156104" y="4472582"/>
                  </a:cubicBezTo>
                  <a:close/>
                  <a:moveTo>
                    <a:pt x="2059401" y="4465021"/>
                  </a:moveTo>
                  <a:cubicBezTo>
                    <a:pt x="2057014" y="4486510"/>
                    <a:pt x="2055024" y="4506408"/>
                    <a:pt x="2052636" y="4528295"/>
                  </a:cubicBezTo>
                  <a:cubicBezTo>
                    <a:pt x="2076513" y="4530285"/>
                    <a:pt x="2098401" y="4532275"/>
                    <a:pt x="2121482" y="4534265"/>
                  </a:cubicBezTo>
                  <a:cubicBezTo>
                    <a:pt x="2123074" y="4511979"/>
                    <a:pt x="2124665" y="4492480"/>
                    <a:pt x="2126257" y="4470990"/>
                  </a:cubicBezTo>
                  <a:cubicBezTo>
                    <a:pt x="2103574" y="4469000"/>
                    <a:pt x="2082483" y="4467011"/>
                    <a:pt x="2059401" y="4465021"/>
                  </a:cubicBezTo>
                  <a:close/>
                  <a:moveTo>
                    <a:pt x="2881172" y="4462236"/>
                  </a:moveTo>
                  <a:cubicBezTo>
                    <a:pt x="2864060" y="4467409"/>
                    <a:pt x="2849336" y="4472184"/>
                    <a:pt x="2833020" y="4477358"/>
                  </a:cubicBezTo>
                  <a:cubicBezTo>
                    <a:pt x="2836602" y="4488898"/>
                    <a:pt x="2839387" y="4498847"/>
                    <a:pt x="2842571" y="4511184"/>
                  </a:cubicBezTo>
                  <a:cubicBezTo>
                    <a:pt x="2860479" y="4505612"/>
                    <a:pt x="2875203" y="4501235"/>
                    <a:pt x="2891917" y="4496061"/>
                  </a:cubicBezTo>
                  <a:cubicBezTo>
                    <a:pt x="2887937" y="4483725"/>
                    <a:pt x="2884754" y="4473378"/>
                    <a:pt x="2881172" y="4462236"/>
                  </a:cubicBezTo>
                  <a:close/>
                  <a:moveTo>
                    <a:pt x="3070199" y="4449899"/>
                  </a:moveTo>
                  <a:cubicBezTo>
                    <a:pt x="3052291" y="4457460"/>
                    <a:pt x="3037169" y="4463827"/>
                    <a:pt x="3021649" y="4470195"/>
                  </a:cubicBezTo>
                  <a:cubicBezTo>
                    <a:pt x="3026823" y="4483725"/>
                    <a:pt x="3031598" y="4494867"/>
                    <a:pt x="3036373" y="4507602"/>
                  </a:cubicBezTo>
                  <a:cubicBezTo>
                    <a:pt x="3053883" y="4500041"/>
                    <a:pt x="3069403" y="4493674"/>
                    <a:pt x="3085719" y="4486908"/>
                  </a:cubicBezTo>
                  <a:cubicBezTo>
                    <a:pt x="3080148" y="4473776"/>
                    <a:pt x="3075771" y="4463031"/>
                    <a:pt x="3070199" y="4449899"/>
                  </a:cubicBezTo>
                  <a:close/>
                  <a:moveTo>
                    <a:pt x="2937283" y="4443134"/>
                  </a:moveTo>
                  <a:cubicBezTo>
                    <a:pt x="2920171" y="4449103"/>
                    <a:pt x="2905049" y="4454674"/>
                    <a:pt x="2889131" y="4460644"/>
                  </a:cubicBezTo>
                  <a:cubicBezTo>
                    <a:pt x="2893509" y="4472582"/>
                    <a:pt x="2896692" y="4482531"/>
                    <a:pt x="2900672" y="4493276"/>
                  </a:cubicBezTo>
                  <a:cubicBezTo>
                    <a:pt x="2917386" y="4487705"/>
                    <a:pt x="2932110" y="4482531"/>
                    <a:pt x="2949620" y="4476562"/>
                  </a:cubicBezTo>
                  <a:cubicBezTo>
                    <a:pt x="2945242" y="4464225"/>
                    <a:pt x="2941263" y="4454276"/>
                    <a:pt x="2937283" y="4443134"/>
                  </a:cubicBezTo>
                  <a:close/>
                  <a:moveTo>
                    <a:pt x="1805906" y="4442736"/>
                  </a:moveTo>
                  <a:cubicBezTo>
                    <a:pt x="1802324" y="4457460"/>
                    <a:pt x="1799141" y="4470990"/>
                    <a:pt x="1795161" y="4486510"/>
                  </a:cubicBezTo>
                  <a:cubicBezTo>
                    <a:pt x="1826599" y="4493276"/>
                    <a:pt x="1854854" y="4499245"/>
                    <a:pt x="1885098" y="4506010"/>
                  </a:cubicBezTo>
                  <a:cubicBezTo>
                    <a:pt x="1887884" y="4489694"/>
                    <a:pt x="1890670" y="4476164"/>
                    <a:pt x="1893455" y="4461838"/>
                  </a:cubicBezTo>
                  <a:cubicBezTo>
                    <a:pt x="1862813" y="4455072"/>
                    <a:pt x="1834956" y="4449103"/>
                    <a:pt x="1805906" y="4442736"/>
                  </a:cubicBezTo>
                  <a:close/>
                  <a:moveTo>
                    <a:pt x="3125515" y="4426022"/>
                  </a:moveTo>
                  <a:cubicBezTo>
                    <a:pt x="3108403" y="4433583"/>
                    <a:pt x="3093678" y="4440348"/>
                    <a:pt x="3078158" y="4447113"/>
                  </a:cubicBezTo>
                  <a:cubicBezTo>
                    <a:pt x="3083332" y="4459848"/>
                    <a:pt x="3088107" y="4470592"/>
                    <a:pt x="3093678" y="4484123"/>
                  </a:cubicBezTo>
                  <a:cubicBezTo>
                    <a:pt x="3110790" y="4476164"/>
                    <a:pt x="3126311" y="4469399"/>
                    <a:pt x="3142626" y="4461838"/>
                  </a:cubicBezTo>
                  <a:cubicBezTo>
                    <a:pt x="3136259" y="4448705"/>
                    <a:pt x="3131086" y="4437563"/>
                    <a:pt x="3125515" y="4426022"/>
                  </a:cubicBezTo>
                  <a:close/>
                  <a:moveTo>
                    <a:pt x="1534503" y="4425226"/>
                  </a:moveTo>
                  <a:cubicBezTo>
                    <a:pt x="1528931" y="4439552"/>
                    <a:pt x="1524156" y="4452287"/>
                    <a:pt x="1518187" y="4467011"/>
                  </a:cubicBezTo>
                  <a:cubicBezTo>
                    <a:pt x="1548431" y="4478154"/>
                    <a:pt x="1577481" y="4488500"/>
                    <a:pt x="1607328" y="4499643"/>
                  </a:cubicBezTo>
                  <a:cubicBezTo>
                    <a:pt x="1612501" y="4484521"/>
                    <a:pt x="1617277" y="4471786"/>
                    <a:pt x="1621654" y="4457062"/>
                  </a:cubicBezTo>
                  <a:cubicBezTo>
                    <a:pt x="1592206" y="4446317"/>
                    <a:pt x="1563951" y="4435971"/>
                    <a:pt x="1534503" y="4425226"/>
                  </a:cubicBezTo>
                  <a:close/>
                  <a:moveTo>
                    <a:pt x="2993394" y="4422440"/>
                  </a:moveTo>
                  <a:cubicBezTo>
                    <a:pt x="2976680" y="4428807"/>
                    <a:pt x="2961558" y="4434777"/>
                    <a:pt x="2945640" y="4440746"/>
                  </a:cubicBezTo>
                  <a:cubicBezTo>
                    <a:pt x="2950416" y="4452685"/>
                    <a:pt x="2954395" y="4463031"/>
                    <a:pt x="2958375" y="4473378"/>
                  </a:cubicBezTo>
                  <a:cubicBezTo>
                    <a:pt x="2975089" y="4467011"/>
                    <a:pt x="2989813" y="4461440"/>
                    <a:pt x="3006527" y="4455072"/>
                  </a:cubicBezTo>
                  <a:cubicBezTo>
                    <a:pt x="3001752" y="4443134"/>
                    <a:pt x="2997772" y="4433583"/>
                    <a:pt x="2993394" y="4422440"/>
                  </a:cubicBezTo>
                  <a:close/>
                  <a:moveTo>
                    <a:pt x="1680949" y="4407318"/>
                  </a:moveTo>
                  <a:cubicBezTo>
                    <a:pt x="1676174" y="4422838"/>
                    <a:pt x="1672194" y="4435573"/>
                    <a:pt x="1667817" y="4450297"/>
                  </a:cubicBezTo>
                  <a:cubicBezTo>
                    <a:pt x="1698061" y="4459052"/>
                    <a:pt x="1726315" y="4467409"/>
                    <a:pt x="1755764" y="4475766"/>
                  </a:cubicBezTo>
                  <a:cubicBezTo>
                    <a:pt x="1759743" y="4460644"/>
                    <a:pt x="1763325" y="4447511"/>
                    <a:pt x="1767305" y="4431991"/>
                  </a:cubicBezTo>
                  <a:cubicBezTo>
                    <a:pt x="1737856" y="4423634"/>
                    <a:pt x="1709999" y="4415675"/>
                    <a:pt x="1680949" y="4407318"/>
                  </a:cubicBezTo>
                  <a:close/>
                  <a:moveTo>
                    <a:pt x="3048710" y="4400155"/>
                  </a:moveTo>
                  <a:cubicBezTo>
                    <a:pt x="3031996" y="4407318"/>
                    <a:pt x="3017272" y="4413686"/>
                    <a:pt x="3001752" y="4420451"/>
                  </a:cubicBezTo>
                  <a:cubicBezTo>
                    <a:pt x="3006527" y="4431991"/>
                    <a:pt x="3010506" y="4441542"/>
                    <a:pt x="3014884" y="4452685"/>
                  </a:cubicBezTo>
                  <a:cubicBezTo>
                    <a:pt x="3031200" y="4445920"/>
                    <a:pt x="3046322" y="4439950"/>
                    <a:pt x="3062638" y="4433185"/>
                  </a:cubicBezTo>
                  <a:cubicBezTo>
                    <a:pt x="3057863" y="4421645"/>
                    <a:pt x="3053883" y="4412094"/>
                    <a:pt x="3048710" y="4400155"/>
                  </a:cubicBezTo>
                  <a:close/>
                  <a:moveTo>
                    <a:pt x="2161277" y="4383043"/>
                  </a:moveTo>
                  <a:cubicBezTo>
                    <a:pt x="2160481" y="4402941"/>
                    <a:pt x="2159287" y="4422440"/>
                    <a:pt x="2158094" y="4444328"/>
                  </a:cubicBezTo>
                  <a:cubicBezTo>
                    <a:pt x="2181175" y="4444328"/>
                    <a:pt x="2201868" y="4444328"/>
                    <a:pt x="2224153" y="4444328"/>
                  </a:cubicBezTo>
                  <a:cubicBezTo>
                    <a:pt x="2224153" y="4424828"/>
                    <a:pt x="2224153" y="4404930"/>
                    <a:pt x="2224153" y="4383043"/>
                  </a:cubicBezTo>
                  <a:cubicBezTo>
                    <a:pt x="2203858" y="4383043"/>
                    <a:pt x="2183164" y="4383043"/>
                    <a:pt x="2161277" y="4383043"/>
                  </a:cubicBezTo>
                  <a:close/>
                  <a:moveTo>
                    <a:pt x="2411191" y="4378666"/>
                  </a:moveTo>
                  <a:cubicBezTo>
                    <a:pt x="2388508" y="4379860"/>
                    <a:pt x="2368610" y="4381053"/>
                    <a:pt x="2346723" y="4382247"/>
                  </a:cubicBezTo>
                  <a:cubicBezTo>
                    <a:pt x="2347916" y="4404532"/>
                    <a:pt x="2348712" y="4424430"/>
                    <a:pt x="2349906" y="4445920"/>
                  </a:cubicBezTo>
                  <a:cubicBezTo>
                    <a:pt x="2372988" y="4444328"/>
                    <a:pt x="2393681" y="4443134"/>
                    <a:pt x="2415170" y="4441940"/>
                  </a:cubicBezTo>
                  <a:cubicBezTo>
                    <a:pt x="2413977" y="4419655"/>
                    <a:pt x="2412783" y="4400553"/>
                    <a:pt x="2411191" y="4378666"/>
                  </a:cubicBezTo>
                  <a:close/>
                  <a:moveTo>
                    <a:pt x="3103229" y="4376676"/>
                  </a:moveTo>
                  <a:cubicBezTo>
                    <a:pt x="3086913" y="4383839"/>
                    <a:pt x="3072189" y="4390604"/>
                    <a:pt x="3056669" y="4397369"/>
                  </a:cubicBezTo>
                  <a:cubicBezTo>
                    <a:pt x="3061842" y="4409308"/>
                    <a:pt x="3066220" y="4418859"/>
                    <a:pt x="3070995" y="4430001"/>
                  </a:cubicBezTo>
                  <a:cubicBezTo>
                    <a:pt x="3087709" y="4422440"/>
                    <a:pt x="3102831" y="4415675"/>
                    <a:pt x="3118351" y="4408512"/>
                  </a:cubicBezTo>
                  <a:cubicBezTo>
                    <a:pt x="3112780" y="4396573"/>
                    <a:pt x="3108403" y="4387022"/>
                    <a:pt x="3103229" y="4376676"/>
                  </a:cubicBezTo>
                  <a:close/>
                  <a:moveTo>
                    <a:pt x="1411933" y="4372696"/>
                  </a:moveTo>
                  <a:cubicBezTo>
                    <a:pt x="1405566" y="4386227"/>
                    <a:pt x="1399597" y="4398961"/>
                    <a:pt x="1392832" y="4413287"/>
                  </a:cubicBezTo>
                  <a:cubicBezTo>
                    <a:pt x="1422280" y="4426420"/>
                    <a:pt x="1449739" y="4438358"/>
                    <a:pt x="1479187" y="4451491"/>
                  </a:cubicBezTo>
                  <a:cubicBezTo>
                    <a:pt x="1485555" y="4436369"/>
                    <a:pt x="1490728" y="4423634"/>
                    <a:pt x="1496697" y="4410104"/>
                  </a:cubicBezTo>
                  <a:cubicBezTo>
                    <a:pt x="1467647" y="4397369"/>
                    <a:pt x="1440586" y="4385431"/>
                    <a:pt x="1411933" y="4372696"/>
                  </a:cubicBezTo>
                  <a:close/>
                  <a:moveTo>
                    <a:pt x="1558778" y="4364339"/>
                  </a:moveTo>
                  <a:cubicBezTo>
                    <a:pt x="1553206" y="4379063"/>
                    <a:pt x="1548033" y="4392196"/>
                    <a:pt x="1542462" y="4406522"/>
                  </a:cubicBezTo>
                  <a:cubicBezTo>
                    <a:pt x="1572308" y="4417665"/>
                    <a:pt x="1600165" y="4427614"/>
                    <a:pt x="1628817" y="4437961"/>
                  </a:cubicBezTo>
                  <a:cubicBezTo>
                    <a:pt x="1633991" y="4422440"/>
                    <a:pt x="1637970" y="4409308"/>
                    <a:pt x="1642746" y="4394982"/>
                  </a:cubicBezTo>
                  <a:cubicBezTo>
                    <a:pt x="1614093" y="4384635"/>
                    <a:pt x="1587032" y="4374686"/>
                    <a:pt x="1558778" y="4364339"/>
                  </a:cubicBezTo>
                  <a:close/>
                  <a:moveTo>
                    <a:pt x="2904253" y="4347227"/>
                  </a:moveTo>
                  <a:cubicBezTo>
                    <a:pt x="2888335" y="4352401"/>
                    <a:pt x="2874009" y="4357176"/>
                    <a:pt x="2858489" y="4362350"/>
                  </a:cubicBezTo>
                  <a:cubicBezTo>
                    <a:pt x="2868040" y="4392594"/>
                    <a:pt x="2877591" y="4421246"/>
                    <a:pt x="2887539" y="4452287"/>
                  </a:cubicBezTo>
                  <a:cubicBezTo>
                    <a:pt x="2905049" y="4446317"/>
                    <a:pt x="2919773" y="4441144"/>
                    <a:pt x="2935691" y="4435573"/>
                  </a:cubicBezTo>
                  <a:cubicBezTo>
                    <a:pt x="2924947" y="4405328"/>
                    <a:pt x="2914998" y="4377074"/>
                    <a:pt x="2904253" y="4347227"/>
                  </a:cubicBezTo>
                  <a:close/>
                  <a:moveTo>
                    <a:pt x="2956783" y="4327330"/>
                  </a:moveTo>
                  <a:cubicBezTo>
                    <a:pt x="2940865" y="4333299"/>
                    <a:pt x="2927335" y="4338473"/>
                    <a:pt x="2911416" y="4344442"/>
                  </a:cubicBezTo>
                  <a:cubicBezTo>
                    <a:pt x="2922559" y="4375482"/>
                    <a:pt x="2932906" y="4403737"/>
                    <a:pt x="2943253" y="4433185"/>
                  </a:cubicBezTo>
                  <a:cubicBezTo>
                    <a:pt x="2959967" y="4426818"/>
                    <a:pt x="2974691" y="4421246"/>
                    <a:pt x="2991007" y="4415277"/>
                  </a:cubicBezTo>
                  <a:cubicBezTo>
                    <a:pt x="2979466" y="4385033"/>
                    <a:pt x="2968324" y="4356778"/>
                    <a:pt x="2956783" y="4327330"/>
                  </a:cubicBezTo>
                  <a:close/>
                  <a:moveTo>
                    <a:pt x="1836150" y="4315789"/>
                  </a:moveTo>
                  <a:cubicBezTo>
                    <a:pt x="1832569" y="4331707"/>
                    <a:pt x="1829783" y="4344840"/>
                    <a:pt x="1826599" y="4359564"/>
                  </a:cubicBezTo>
                  <a:cubicBezTo>
                    <a:pt x="1854854" y="4365931"/>
                    <a:pt x="1881119" y="4371502"/>
                    <a:pt x="1909771" y="4377870"/>
                  </a:cubicBezTo>
                  <a:cubicBezTo>
                    <a:pt x="1912955" y="4361553"/>
                    <a:pt x="1915343" y="4348421"/>
                    <a:pt x="1918128" y="4333299"/>
                  </a:cubicBezTo>
                  <a:cubicBezTo>
                    <a:pt x="1890272" y="4327330"/>
                    <a:pt x="1863609" y="4321758"/>
                    <a:pt x="1836150" y="4315789"/>
                  </a:cubicBezTo>
                  <a:close/>
                  <a:moveTo>
                    <a:pt x="3009313" y="4306239"/>
                  </a:moveTo>
                  <a:cubicBezTo>
                    <a:pt x="2993394" y="4312606"/>
                    <a:pt x="2979864" y="4318177"/>
                    <a:pt x="2964344" y="4324544"/>
                  </a:cubicBezTo>
                  <a:cubicBezTo>
                    <a:pt x="2976283" y="4354788"/>
                    <a:pt x="2987425" y="4383441"/>
                    <a:pt x="2998966" y="4412094"/>
                  </a:cubicBezTo>
                  <a:cubicBezTo>
                    <a:pt x="3015680" y="4405328"/>
                    <a:pt x="3029608" y="4399757"/>
                    <a:pt x="3045924" y="4392992"/>
                  </a:cubicBezTo>
                  <a:cubicBezTo>
                    <a:pt x="3033190" y="4363145"/>
                    <a:pt x="3021649" y="4335289"/>
                    <a:pt x="3009313" y="4306239"/>
                  </a:cubicBezTo>
                  <a:close/>
                  <a:moveTo>
                    <a:pt x="2166848" y="4291116"/>
                  </a:moveTo>
                  <a:cubicBezTo>
                    <a:pt x="2165654" y="4311014"/>
                    <a:pt x="2164461" y="4330514"/>
                    <a:pt x="2163267" y="4352003"/>
                  </a:cubicBezTo>
                  <a:cubicBezTo>
                    <a:pt x="2184756" y="4352003"/>
                    <a:pt x="2204654" y="4352003"/>
                    <a:pt x="2226143" y="4352003"/>
                  </a:cubicBezTo>
                  <a:cubicBezTo>
                    <a:pt x="2226143" y="4332105"/>
                    <a:pt x="2226143" y="4312606"/>
                    <a:pt x="2225745" y="4291116"/>
                  </a:cubicBezTo>
                  <a:cubicBezTo>
                    <a:pt x="2206246" y="4291116"/>
                    <a:pt x="2187144" y="4291116"/>
                    <a:pt x="2166848" y="4291116"/>
                  </a:cubicBezTo>
                  <a:close/>
                  <a:moveTo>
                    <a:pt x="2297619" y="4290519"/>
                  </a:moveTo>
                  <a:cubicBezTo>
                    <a:pt x="2288995" y="4290868"/>
                    <a:pt x="2276683" y="4292012"/>
                    <a:pt x="2259173" y="4292310"/>
                  </a:cubicBezTo>
                  <a:cubicBezTo>
                    <a:pt x="2258377" y="4292310"/>
                    <a:pt x="2257979" y="4292708"/>
                    <a:pt x="2255592" y="4293902"/>
                  </a:cubicBezTo>
                  <a:cubicBezTo>
                    <a:pt x="2255592" y="4313799"/>
                    <a:pt x="2255592" y="4333299"/>
                    <a:pt x="2255592" y="4353197"/>
                  </a:cubicBezTo>
                  <a:cubicBezTo>
                    <a:pt x="2276683" y="4353197"/>
                    <a:pt x="2296581" y="4353197"/>
                    <a:pt x="2316478" y="4353197"/>
                  </a:cubicBezTo>
                  <a:cubicBezTo>
                    <a:pt x="2316179" y="4295594"/>
                    <a:pt x="2323492" y="4289475"/>
                    <a:pt x="2297619" y="4290519"/>
                  </a:cubicBezTo>
                  <a:close/>
                  <a:moveTo>
                    <a:pt x="3061046" y="4283555"/>
                  </a:moveTo>
                  <a:cubicBezTo>
                    <a:pt x="3045526" y="4290320"/>
                    <a:pt x="3031996" y="4296688"/>
                    <a:pt x="3016874" y="4303453"/>
                  </a:cubicBezTo>
                  <a:cubicBezTo>
                    <a:pt x="3029608" y="4332901"/>
                    <a:pt x="3041547" y="4361156"/>
                    <a:pt x="3053883" y="4390206"/>
                  </a:cubicBezTo>
                  <a:cubicBezTo>
                    <a:pt x="3070597" y="4382645"/>
                    <a:pt x="3084526" y="4376278"/>
                    <a:pt x="3100046" y="4369115"/>
                  </a:cubicBezTo>
                  <a:cubicBezTo>
                    <a:pt x="3086913" y="4340064"/>
                    <a:pt x="3074577" y="4313401"/>
                    <a:pt x="3061046" y="4283555"/>
                  </a:cubicBezTo>
                  <a:close/>
                  <a:moveTo>
                    <a:pt x="1719948" y="4283157"/>
                  </a:moveTo>
                  <a:cubicBezTo>
                    <a:pt x="1715571" y="4298677"/>
                    <a:pt x="1711591" y="4311809"/>
                    <a:pt x="1706816" y="4326136"/>
                  </a:cubicBezTo>
                  <a:cubicBezTo>
                    <a:pt x="1734673" y="4334493"/>
                    <a:pt x="1760539" y="4341656"/>
                    <a:pt x="1788794" y="4350013"/>
                  </a:cubicBezTo>
                  <a:cubicBezTo>
                    <a:pt x="1793171" y="4334493"/>
                    <a:pt x="1796753" y="4321360"/>
                    <a:pt x="1800733" y="4306239"/>
                  </a:cubicBezTo>
                  <a:cubicBezTo>
                    <a:pt x="1773274" y="4298279"/>
                    <a:pt x="1747407" y="4290718"/>
                    <a:pt x="1719948" y="4283157"/>
                  </a:cubicBezTo>
                  <a:close/>
                  <a:moveTo>
                    <a:pt x="2079299" y="4281167"/>
                  </a:moveTo>
                  <a:cubicBezTo>
                    <a:pt x="2076911" y="4303055"/>
                    <a:pt x="2074921" y="4322952"/>
                    <a:pt x="2072534" y="4344442"/>
                  </a:cubicBezTo>
                  <a:cubicBezTo>
                    <a:pt x="2094023" y="4346432"/>
                    <a:pt x="2113523" y="4348023"/>
                    <a:pt x="2135012" y="4350013"/>
                  </a:cubicBezTo>
                  <a:cubicBezTo>
                    <a:pt x="2136604" y="4327728"/>
                    <a:pt x="2138196" y="4307830"/>
                    <a:pt x="2139390" y="4287137"/>
                  </a:cubicBezTo>
                  <a:cubicBezTo>
                    <a:pt x="2118696" y="4285147"/>
                    <a:pt x="2100390" y="4283157"/>
                    <a:pt x="2079299" y="4281167"/>
                  </a:cubicBezTo>
                  <a:close/>
                  <a:moveTo>
                    <a:pt x="2819489" y="4267637"/>
                  </a:moveTo>
                  <a:cubicBezTo>
                    <a:pt x="2803969" y="4272413"/>
                    <a:pt x="2790439" y="4276790"/>
                    <a:pt x="2775715" y="4281167"/>
                  </a:cubicBezTo>
                  <a:cubicBezTo>
                    <a:pt x="2784868" y="4312208"/>
                    <a:pt x="2793225" y="4340860"/>
                    <a:pt x="2801980" y="4371104"/>
                  </a:cubicBezTo>
                  <a:cubicBezTo>
                    <a:pt x="2817898" y="4366329"/>
                    <a:pt x="2831826" y="4362350"/>
                    <a:pt x="2848142" y="4357574"/>
                  </a:cubicBezTo>
                  <a:cubicBezTo>
                    <a:pt x="2838193" y="4326534"/>
                    <a:pt x="2829040" y="4297881"/>
                    <a:pt x="2819489" y="4267637"/>
                  </a:cubicBezTo>
                  <a:close/>
                  <a:moveTo>
                    <a:pt x="1467647" y="4254106"/>
                  </a:moveTo>
                  <a:cubicBezTo>
                    <a:pt x="1460882" y="4268035"/>
                    <a:pt x="1454912" y="4280372"/>
                    <a:pt x="1448545" y="4295096"/>
                  </a:cubicBezTo>
                  <a:cubicBezTo>
                    <a:pt x="1476004" y="4307034"/>
                    <a:pt x="1502269" y="4318575"/>
                    <a:pt x="1529727" y="4330911"/>
                  </a:cubicBezTo>
                  <a:cubicBezTo>
                    <a:pt x="1535697" y="4316187"/>
                    <a:pt x="1540870" y="4303453"/>
                    <a:pt x="1546839" y="4289524"/>
                  </a:cubicBezTo>
                  <a:cubicBezTo>
                    <a:pt x="1520574" y="4277586"/>
                    <a:pt x="1495503" y="4266443"/>
                    <a:pt x="1467647" y="4254106"/>
                  </a:cubicBezTo>
                  <a:close/>
                  <a:moveTo>
                    <a:pt x="1851670" y="4251719"/>
                  </a:moveTo>
                  <a:cubicBezTo>
                    <a:pt x="1848487" y="4267637"/>
                    <a:pt x="1845303" y="4280770"/>
                    <a:pt x="1842120" y="4295494"/>
                  </a:cubicBezTo>
                  <a:cubicBezTo>
                    <a:pt x="1869578" y="4301861"/>
                    <a:pt x="1895047" y="4307432"/>
                    <a:pt x="1922108" y="4313401"/>
                  </a:cubicBezTo>
                  <a:cubicBezTo>
                    <a:pt x="1925291" y="4298677"/>
                    <a:pt x="1928077" y="4285147"/>
                    <a:pt x="1930863" y="4268831"/>
                  </a:cubicBezTo>
                  <a:cubicBezTo>
                    <a:pt x="1903404" y="4262862"/>
                    <a:pt x="1877935" y="4257290"/>
                    <a:pt x="1851670" y="4251719"/>
                  </a:cubicBezTo>
                  <a:close/>
                  <a:moveTo>
                    <a:pt x="2870029" y="4250525"/>
                  </a:moveTo>
                  <a:cubicBezTo>
                    <a:pt x="2854907" y="4255698"/>
                    <a:pt x="2841775" y="4260474"/>
                    <a:pt x="2826653" y="4265647"/>
                  </a:cubicBezTo>
                  <a:cubicBezTo>
                    <a:pt x="2836999" y="4296688"/>
                    <a:pt x="2846152" y="4325340"/>
                    <a:pt x="2856101" y="4355186"/>
                  </a:cubicBezTo>
                  <a:cubicBezTo>
                    <a:pt x="2872417" y="4349217"/>
                    <a:pt x="2886346" y="4344442"/>
                    <a:pt x="2901468" y="4338870"/>
                  </a:cubicBezTo>
                  <a:cubicBezTo>
                    <a:pt x="2890325" y="4307830"/>
                    <a:pt x="2880376" y="4279575"/>
                    <a:pt x="2870029" y="4250525"/>
                  </a:cubicBezTo>
                  <a:close/>
                  <a:moveTo>
                    <a:pt x="1606134" y="4242964"/>
                  </a:moveTo>
                  <a:cubicBezTo>
                    <a:pt x="1600563" y="4257290"/>
                    <a:pt x="1595787" y="4270025"/>
                    <a:pt x="1589818" y="4284749"/>
                  </a:cubicBezTo>
                  <a:cubicBezTo>
                    <a:pt x="1617277" y="4294698"/>
                    <a:pt x="1643144" y="4304249"/>
                    <a:pt x="1670204" y="4314198"/>
                  </a:cubicBezTo>
                  <a:cubicBezTo>
                    <a:pt x="1675378" y="4299075"/>
                    <a:pt x="1679755" y="4286739"/>
                    <a:pt x="1684929" y="4271616"/>
                  </a:cubicBezTo>
                  <a:cubicBezTo>
                    <a:pt x="1658266" y="4261668"/>
                    <a:pt x="1633195" y="4252515"/>
                    <a:pt x="1606134" y="4242964"/>
                  </a:cubicBezTo>
                  <a:close/>
                  <a:moveTo>
                    <a:pt x="2919773" y="4232219"/>
                  </a:moveTo>
                  <a:cubicBezTo>
                    <a:pt x="2904651" y="4237791"/>
                    <a:pt x="2891917" y="4242566"/>
                    <a:pt x="2877192" y="4248137"/>
                  </a:cubicBezTo>
                  <a:cubicBezTo>
                    <a:pt x="2887937" y="4277984"/>
                    <a:pt x="2898284" y="4307034"/>
                    <a:pt x="2909029" y="4336881"/>
                  </a:cubicBezTo>
                  <a:cubicBezTo>
                    <a:pt x="2925345" y="4330911"/>
                    <a:pt x="2939273" y="4325738"/>
                    <a:pt x="2953997" y="4320167"/>
                  </a:cubicBezTo>
                  <a:cubicBezTo>
                    <a:pt x="2942059" y="4289922"/>
                    <a:pt x="2931314" y="4261270"/>
                    <a:pt x="2919773" y="4232219"/>
                  </a:cubicBezTo>
                  <a:close/>
                  <a:moveTo>
                    <a:pt x="1739846" y="4221077"/>
                  </a:moveTo>
                  <a:cubicBezTo>
                    <a:pt x="1735070" y="4235801"/>
                    <a:pt x="1731091" y="4248137"/>
                    <a:pt x="1726315" y="4264055"/>
                  </a:cubicBezTo>
                  <a:cubicBezTo>
                    <a:pt x="1754172" y="4271616"/>
                    <a:pt x="1779641" y="4278780"/>
                    <a:pt x="1806304" y="4286341"/>
                  </a:cubicBezTo>
                  <a:cubicBezTo>
                    <a:pt x="1810283" y="4270423"/>
                    <a:pt x="1813865" y="4257290"/>
                    <a:pt x="1817446" y="4242964"/>
                  </a:cubicBezTo>
                  <a:cubicBezTo>
                    <a:pt x="1790386" y="4235403"/>
                    <a:pt x="1765713" y="4228240"/>
                    <a:pt x="1739846" y="4221077"/>
                  </a:cubicBezTo>
                  <a:close/>
                  <a:moveTo>
                    <a:pt x="2969915" y="4211924"/>
                  </a:moveTo>
                  <a:cubicBezTo>
                    <a:pt x="2955191" y="4218291"/>
                    <a:pt x="2942059" y="4223862"/>
                    <a:pt x="2927732" y="4229831"/>
                  </a:cubicBezTo>
                  <a:cubicBezTo>
                    <a:pt x="2939273" y="4260076"/>
                    <a:pt x="2950416" y="4288331"/>
                    <a:pt x="2961956" y="4317381"/>
                  </a:cubicBezTo>
                  <a:cubicBezTo>
                    <a:pt x="2978272" y="4310616"/>
                    <a:pt x="2992201" y="4304647"/>
                    <a:pt x="3006527" y="4298677"/>
                  </a:cubicBezTo>
                  <a:cubicBezTo>
                    <a:pt x="2994190" y="4269229"/>
                    <a:pt x="2982650" y="4241770"/>
                    <a:pt x="2969915" y="4211924"/>
                  </a:cubicBezTo>
                  <a:close/>
                  <a:moveTo>
                    <a:pt x="2171624" y="4197995"/>
                  </a:moveTo>
                  <a:cubicBezTo>
                    <a:pt x="2170828" y="4218291"/>
                    <a:pt x="2170032" y="4238188"/>
                    <a:pt x="2168838" y="4259678"/>
                  </a:cubicBezTo>
                  <a:cubicBezTo>
                    <a:pt x="2189532" y="4259678"/>
                    <a:pt x="2208235" y="4259678"/>
                    <a:pt x="2228133" y="4259678"/>
                  </a:cubicBezTo>
                  <a:cubicBezTo>
                    <a:pt x="2228133" y="4239382"/>
                    <a:pt x="2228133" y="4219485"/>
                    <a:pt x="2227735" y="4197995"/>
                  </a:cubicBezTo>
                  <a:cubicBezTo>
                    <a:pt x="2208633" y="4197995"/>
                    <a:pt x="2191123" y="4197995"/>
                    <a:pt x="2171624" y="4197995"/>
                  </a:cubicBezTo>
                  <a:close/>
                  <a:moveTo>
                    <a:pt x="2396069" y="4194016"/>
                  </a:moveTo>
                  <a:cubicBezTo>
                    <a:pt x="2376171" y="4195608"/>
                    <a:pt x="2358661" y="4196802"/>
                    <a:pt x="2341947" y="4197995"/>
                  </a:cubicBezTo>
                  <a:cubicBezTo>
                    <a:pt x="2341947" y="4219485"/>
                    <a:pt x="2341947" y="4239382"/>
                    <a:pt x="2341549" y="4261270"/>
                  </a:cubicBezTo>
                  <a:cubicBezTo>
                    <a:pt x="2362243" y="4260076"/>
                    <a:pt x="2380549" y="4258882"/>
                    <a:pt x="2401640" y="4257688"/>
                  </a:cubicBezTo>
                  <a:cubicBezTo>
                    <a:pt x="2399650" y="4235005"/>
                    <a:pt x="2398058" y="4214710"/>
                    <a:pt x="2396069" y="4194016"/>
                  </a:cubicBezTo>
                  <a:close/>
                  <a:moveTo>
                    <a:pt x="2089248" y="4189638"/>
                  </a:moveTo>
                  <a:cubicBezTo>
                    <a:pt x="2087258" y="4210730"/>
                    <a:pt x="2084870" y="4230229"/>
                    <a:pt x="2082483" y="4252515"/>
                  </a:cubicBezTo>
                  <a:cubicBezTo>
                    <a:pt x="2103574" y="4254505"/>
                    <a:pt x="2122278" y="4256096"/>
                    <a:pt x="2141777" y="4258086"/>
                  </a:cubicBezTo>
                  <a:cubicBezTo>
                    <a:pt x="2143369" y="4235403"/>
                    <a:pt x="2144563" y="4215505"/>
                    <a:pt x="2146155" y="4194812"/>
                  </a:cubicBezTo>
                  <a:cubicBezTo>
                    <a:pt x="2125859" y="4192822"/>
                    <a:pt x="2108350" y="4191230"/>
                    <a:pt x="2089248" y="4189638"/>
                  </a:cubicBezTo>
                  <a:close/>
                  <a:moveTo>
                    <a:pt x="2687767" y="4183669"/>
                  </a:moveTo>
                  <a:cubicBezTo>
                    <a:pt x="2673839" y="4187251"/>
                    <a:pt x="2662697" y="4190434"/>
                    <a:pt x="2649962" y="4193618"/>
                  </a:cubicBezTo>
                  <a:cubicBezTo>
                    <a:pt x="2653544" y="4207944"/>
                    <a:pt x="2656727" y="4220281"/>
                    <a:pt x="2659911" y="4233811"/>
                  </a:cubicBezTo>
                  <a:cubicBezTo>
                    <a:pt x="2673441" y="4230628"/>
                    <a:pt x="2684982" y="4227444"/>
                    <a:pt x="2697716" y="4224260"/>
                  </a:cubicBezTo>
                  <a:cubicBezTo>
                    <a:pt x="2694135" y="4210730"/>
                    <a:pt x="2691349" y="4198393"/>
                    <a:pt x="2687767" y="4183669"/>
                  </a:cubicBezTo>
                  <a:close/>
                  <a:moveTo>
                    <a:pt x="1630011" y="4182077"/>
                  </a:moveTo>
                  <a:cubicBezTo>
                    <a:pt x="1624440" y="4196403"/>
                    <a:pt x="1619664" y="4209536"/>
                    <a:pt x="1614093" y="4223862"/>
                  </a:cubicBezTo>
                  <a:cubicBezTo>
                    <a:pt x="1640358" y="4233413"/>
                    <a:pt x="1665429" y="4242566"/>
                    <a:pt x="1691296" y="4252515"/>
                  </a:cubicBezTo>
                  <a:cubicBezTo>
                    <a:pt x="1696469" y="4237393"/>
                    <a:pt x="1700847" y="4225056"/>
                    <a:pt x="1706020" y="4209934"/>
                  </a:cubicBezTo>
                  <a:cubicBezTo>
                    <a:pt x="1679755" y="4200383"/>
                    <a:pt x="1655480" y="4191230"/>
                    <a:pt x="1630011" y="4182077"/>
                  </a:cubicBezTo>
                  <a:close/>
                  <a:moveTo>
                    <a:pt x="2788449" y="4170139"/>
                  </a:moveTo>
                  <a:cubicBezTo>
                    <a:pt x="2773327" y="4174914"/>
                    <a:pt x="2760991" y="4178894"/>
                    <a:pt x="2747062" y="4183271"/>
                  </a:cubicBezTo>
                  <a:cubicBezTo>
                    <a:pt x="2756215" y="4213913"/>
                    <a:pt x="2764970" y="4243362"/>
                    <a:pt x="2773725" y="4273208"/>
                  </a:cubicBezTo>
                  <a:cubicBezTo>
                    <a:pt x="2789245" y="4268433"/>
                    <a:pt x="2802378" y="4264454"/>
                    <a:pt x="2817102" y="4259678"/>
                  </a:cubicBezTo>
                  <a:cubicBezTo>
                    <a:pt x="2807153" y="4229036"/>
                    <a:pt x="2798000" y="4199985"/>
                    <a:pt x="2788449" y="4170139"/>
                  </a:cubicBezTo>
                  <a:close/>
                  <a:moveTo>
                    <a:pt x="2836203" y="4154220"/>
                  </a:moveTo>
                  <a:cubicBezTo>
                    <a:pt x="2821479" y="4159394"/>
                    <a:pt x="2809143" y="4163374"/>
                    <a:pt x="2794817" y="4167751"/>
                  </a:cubicBezTo>
                  <a:cubicBezTo>
                    <a:pt x="2804765" y="4198393"/>
                    <a:pt x="2814316" y="4227444"/>
                    <a:pt x="2824265" y="4257688"/>
                  </a:cubicBezTo>
                  <a:cubicBezTo>
                    <a:pt x="2840183" y="4252117"/>
                    <a:pt x="2853315" y="4247341"/>
                    <a:pt x="2867244" y="4242168"/>
                  </a:cubicBezTo>
                  <a:cubicBezTo>
                    <a:pt x="2856897" y="4211924"/>
                    <a:pt x="2846948" y="4184067"/>
                    <a:pt x="2836203" y="4154220"/>
                  </a:cubicBezTo>
                  <a:close/>
                  <a:moveTo>
                    <a:pt x="2599820" y="4145864"/>
                  </a:moveTo>
                  <a:cubicBezTo>
                    <a:pt x="2587484" y="4148251"/>
                    <a:pt x="2576739" y="4150241"/>
                    <a:pt x="2563209" y="4152629"/>
                  </a:cubicBezTo>
                  <a:cubicBezTo>
                    <a:pt x="2565994" y="4168149"/>
                    <a:pt x="2568382" y="4180485"/>
                    <a:pt x="2571168" y="4194016"/>
                  </a:cubicBezTo>
                  <a:cubicBezTo>
                    <a:pt x="2584698" y="4191230"/>
                    <a:pt x="2595841" y="4188843"/>
                    <a:pt x="2608575" y="4186454"/>
                  </a:cubicBezTo>
                  <a:cubicBezTo>
                    <a:pt x="2605391" y="4171730"/>
                    <a:pt x="2602606" y="4159394"/>
                    <a:pt x="2599820" y="4145864"/>
                  </a:cubicBezTo>
                  <a:close/>
                  <a:moveTo>
                    <a:pt x="1522962" y="4135915"/>
                  </a:moveTo>
                  <a:cubicBezTo>
                    <a:pt x="1516595" y="4149843"/>
                    <a:pt x="1510626" y="4162577"/>
                    <a:pt x="1504258" y="4176506"/>
                  </a:cubicBezTo>
                  <a:cubicBezTo>
                    <a:pt x="1530125" y="4188046"/>
                    <a:pt x="1554002" y="4198792"/>
                    <a:pt x="1579471" y="4209934"/>
                  </a:cubicBezTo>
                  <a:cubicBezTo>
                    <a:pt x="1585441" y="4196006"/>
                    <a:pt x="1590614" y="4183271"/>
                    <a:pt x="1596981" y="4168547"/>
                  </a:cubicBezTo>
                  <a:cubicBezTo>
                    <a:pt x="1571512" y="4157404"/>
                    <a:pt x="1548033" y="4147058"/>
                    <a:pt x="1522962" y="4135915"/>
                  </a:cubicBezTo>
                  <a:close/>
                  <a:moveTo>
                    <a:pt x="2773725" y="4125568"/>
                  </a:moveTo>
                  <a:cubicBezTo>
                    <a:pt x="2759399" y="4130343"/>
                    <a:pt x="2747460" y="4134323"/>
                    <a:pt x="2734328" y="4138700"/>
                  </a:cubicBezTo>
                  <a:cubicBezTo>
                    <a:pt x="2738307" y="4151833"/>
                    <a:pt x="2741491" y="4162976"/>
                    <a:pt x="2745073" y="4175312"/>
                  </a:cubicBezTo>
                  <a:cubicBezTo>
                    <a:pt x="2759001" y="4170935"/>
                    <a:pt x="2770939" y="4167353"/>
                    <a:pt x="2786062" y="4162976"/>
                  </a:cubicBezTo>
                  <a:cubicBezTo>
                    <a:pt x="2781684" y="4149047"/>
                    <a:pt x="2777704" y="4137905"/>
                    <a:pt x="2773725" y="4125568"/>
                  </a:cubicBezTo>
                  <a:close/>
                  <a:moveTo>
                    <a:pt x="1883507" y="4125170"/>
                  </a:moveTo>
                  <a:cubicBezTo>
                    <a:pt x="1879925" y="4140292"/>
                    <a:pt x="1876343" y="4154220"/>
                    <a:pt x="1872762" y="4168945"/>
                  </a:cubicBezTo>
                  <a:cubicBezTo>
                    <a:pt x="1898231" y="4174516"/>
                    <a:pt x="1921312" y="4179689"/>
                    <a:pt x="1947577" y="4185659"/>
                  </a:cubicBezTo>
                  <a:cubicBezTo>
                    <a:pt x="1950363" y="4169741"/>
                    <a:pt x="1953148" y="4155812"/>
                    <a:pt x="1956332" y="4141088"/>
                  </a:cubicBezTo>
                  <a:cubicBezTo>
                    <a:pt x="1930863" y="4135517"/>
                    <a:pt x="1908180" y="4130741"/>
                    <a:pt x="1883507" y="4125170"/>
                  </a:cubicBezTo>
                  <a:close/>
                  <a:moveTo>
                    <a:pt x="1996525" y="4124374"/>
                  </a:moveTo>
                  <a:cubicBezTo>
                    <a:pt x="1991352" y="4153027"/>
                    <a:pt x="1986974" y="4179292"/>
                    <a:pt x="1982199" y="4207546"/>
                  </a:cubicBezTo>
                  <a:cubicBezTo>
                    <a:pt x="2004882" y="4210730"/>
                    <a:pt x="2025177" y="4213913"/>
                    <a:pt x="2047463" y="4217097"/>
                  </a:cubicBezTo>
                  <a:cubicBezTo>
                    <a:pt x="2051442" y="4188444"/>
                    <a:pt x="2055024" y="4161782"/>
                    <a:pt x="2058605" y="4133527"/>
                  </a:cubicBezTo>
                  <a:cubicBezTo>
                    <a:pt x="2037514" y="4130343"/>
                    <a:pt x="2017616" y="4127558"/>
                    <a:pt x="1996525" y="4124374"/>
                  </a:cubicBezTo>
                  <a:close/>
                  <a:moveTo>
                    <a:pt x="1653888" y="4120792"/>
                  </a:moveTo>
                  <a:cubicBezTo>
                    <a:pt x="1648317" y="4135517"/>
                    <a:pt x="1643144" y="4148649"/>
                    <a:pt x="1637572" y="4162976"/>
                  </a:cubicBezTo>
                  <a:cubicBezTo>
                    <a:pt x="1663837" y="4172526"/>
                    <a:pt x="1687316" y="4181281"/>
                    <a:pt x="1712785" y="4190036"/>
                  </a:cubicBezTo>
                  <a:cubicBezTo>
                    <a:pt x="1717958" y="4174516"/>
                    <a:pt x="1721938" y="4161782"/>
                    <a:pt x="1726713" y="4147455"/>
                  </a:cubicBezTo>
                  <a:cubicBezTo>
                    <a:pt x="1702040" y="4138700"/>
                    <a:pt x="1678561" y="4129945"/>
                    <a:pt x="1653888" y="4120792"/>
                  </a:cubicBezTo>
                  <a:close/>
                  <a:moveTo>
                    <a:pt x="2930518" y="4117609"/>
                  </a:moveTo>
                  <a:cubicBezTo>
                    <a:pt x="2916192" y="4123578"/>
                    <a:pt x="2904651" y="4127956"/>
                    <a:pt x="2890325" y="4133925"/>
                  </a:cubicBezTo>
                  <a:cubicBezTo>
                    <a:pt x="2901866" y="4164169"/>
                    <a:pt x="2913008" y="4192026"/>
                    <a:pt x="2924549" y="4221872"/>
                  </a:cubicBezTo>
                  <a:cubicBezTo>
                    <a:pt x="2939273" y="4215903"/>
                    <a:pt x="2952405" y="4210730"/>
                    <a:pt x="2967130" y="4204362"/>
                  </a:cubicBezTo>
                  <a:cubicBezTo>
                    <a:pt x="2954395" y="4174516"/>
                    <a:pt x="2942457" y="4146261"/>
                    <a:pt x="2930518" y="4117609"/>
                  </a:cubicBezTo>
                  <a:close/>
                  <a:moveTo>
                    <a:pt x="2820683" y="4110446"/>
                  </a:moveTo>
                  <a:cubicBezTo>
                    <a:pt x="2806755" y="4114823"/>
                    <a:pt x="2795214" y="4118803"/>
                    <a:pt x="2780888" y="4123976"/>
                  </a:cubicBezTo>
                  <a:cubicBezTo>
                    <a:pt x="2785266" y="4137109"/>
                    <a:pt x="2788847" y="4147853"/>
                    <a:pt x="2792827" y="4160588"/>
                  </a:cubicBezTo>
                  <a:cubicBezTo>
                    <a:pt x="2807153" y="4155415"/>
                    <a:pt x="2819888" y="4151037"/>
                    <a:pt x="2833418" y="4146261"/>
                  </a:cubicBezTo>
                  <a:cubicBezTo>
                    <a:pt x="2828643" y="4132731"/>
                    <a:pt x="2824663" y="4121986"/>
                    <a:pt x="2820683" y="4110446"/>
                  </a:cubicBezTo>
                  <a:close/>
                  <a:moveTo>
                    <a:pt x="2256786" y="4107660"/>
                  </a:moveTo>
                  <a:cubicBezTo>
                    <a:pt x="2256786" y="4128751"/>
                    <a:pt x="2256786" y="4148251"/>
                    <a:pt x="2256786" y="4168547"/>
                  </a:cubicBezTo>
                  <a:cubicBezTo>
                    <a:pt x="2275887" y="4168547"/>
                    <a:pt x="2293795" y="4168547"/>
                    <a:pt x="2310111" y="4168547"/>
                  </a:cubicBezTo>
                  <a:cubicBezTo>
                    <a:pt x="2310111" y="4146659"/>
                    <a:pt x="2310111" y="4126762"/>
                    <a:pt x="2310111" y="4107660"/>
                  </a:cubicBezTo>
                  <a:cubicBezTo>
                    <a:pt x="2291009" y="4107660"/>
                    <a:pt x="2274295" y="4107660"/>
                    <a:pt x="2256786" y="4107660"/>
                  </a:cubicBezTo>
                  <a:close/>
                  <a:moveTo>
                    <a:pt x="2177593" y="4104079"/>
                  </a:moveTo>
                  <a:cubicBezTo>
                    <a:pt x="2176399" y="4125568"/>
                    <a:pt x="2175205" y="4145466"/>
                    <a:pt x="2173613" y="4167751"/>
                  </a:cubicBezTo>
                  <a:cubicBezTo>
                    <a:pt x="2193511" y="4167751"/>
                    <a:pt x="2211021" y="4167751"/>
                    <a:pt x="2230123" y="4167751"/>
                  </a:cubicBezTo>
                  <a:cubicBezTo>
                    <a:pt x="2230123" y="4147853"/>
                    <a:pt x="2230123" y="4128354"/>
                    <a:pt x="2230123" y="4106466"/>
                  </a:cubicBezTo>
                  <a:cubicBezTo>
                    <a:pt x="2212613" y="4105671"/>
                    <a:pt x="2196297" y="4104874"/>
                    <a:pt x="2177593" y="4104079"/>
                  </a:cubicBezTo>
                  <a:close/>
                  <a:moveTo>
                    <a:pt x="2389701" y="4102089"/>
                  </a:moveTo>
                  <a:cubicBezTo>
                    <a:pt x="2370600" y="4103283"/>
                    <a:pt x="2354284" y="4104476"/>
                    <a:pt x="2335580" y="4105671"/>
                  </a:cubicBezTo>
                  <a:cubicBezTo>
                    <a:pt x="2336376" y="4127956"/>
                    <a:pt x="2337570" y="4147455"/>
                    <a:pt x="2338764" y="4169343"/>
                  </a:cubicBezTo>
                  <a:cubicBezTo>
                    <a:pt x="2357865" y="4168149"/>
                    <a:pt x="2375375" y="4166955"/>
                    <a:pt x="2394875" y="4165363"/>
                  </a:cubicBezTo>
                  <a:cubicBezTo>
                    <a:pt x="2392885" y="4143476"/>
                    <a:pt x="2391293" y="4123578"/>
                    <a:pt x="2389701" y="4102089"/>
                  </a:cubicBezTo>
                  <a:close/>
                  <a:moveTo>
                    <a:pt x="2514260" y="4101293"/>
                  </a:moveTo>
                  <a:cubicBezTo>
                    <a:pt x="2502720" y="4102487"/>
                    <a:pt x="2492373" y="4104079"/>
                    <a:pt x="2478843" y="4105671"/>
                  </a:cubicBezTo>
                  <a:cubicBezTo>
                    <a:pt x="2481230" y="4121191"/>
                    <a:pt x="2483220" y="4133527"/>
                    <a:pt x="2485210" y="4147455"/>
                  </a:cubicBezTo>
                  <a:cubicBezTo>
                    <a:pt x="2498342" y="4145068"/>
                    <a:pt x="2509485" y="4143476"/>
                    <a:pt x="2521025" y="4141486"/>
                  </a:cubicBezTo>
                  <a:cubicBezTo>
                    <a:pt x="2518638" y="4127160"/>
                    <a:pt x="2516648" y="4114823"/>
                    <a:pt x="2514260" y="4101293"/>
                  </a:cubicBezTo>
                  <a:close/>
                  <a:moveTo>
                    <a:pt x="1067705" y="4101293"/>
                  </a:moveTo>
                  <a:cubicBezTo>
                    <a:pt x="1057358" y="4114823"/>
                    <a:pt x="1047807" y="4127160"/>
                    <a:pt x="1037859" y="4140292"/>
                  </a:cubicBezTo>
                  <a:cubicBezTo>
                    <a:pt x="1054573" y="4152231"/>
                    <a:pt x="1067307" y="4161782"/>
                    <a:pt x="1081235" y="4172128"/>
                  </a:cubicBezTo>
                  <a:cubicBezTo>
                    <a:pt x="1091582" y="4158200"/>
                    <a:pt x="1100337" y="4145864"/>
                    <a:pt x="1109888" y="4133129"/>
                  </a:cubicBezTo>
                  <a:cubicBezTo>
                    <a:pt x="1095164" y="4121986"/>
                    <a:pt x="1082031" y="4112038"/>
                    <a:pt x="1067705" y="4101293"/>
                  </a:cubicBezTo>
                  <a:close/>
                  <a:moveTo>
                    <a:pt x="2975885" y="4097711"/>
                  </a:moveTo>
                  <a:cubicBezTo>
                    <a:pt x="2962354" y="4104079"/>
                    <a:pt x="2950018" y="4109650"/>
                    <a:pt x="2936487" y="4115619"/>
                  </a:cubicBezTo>
                  <a:cubicBezTo>
                    <a:pt x="2949222" y="4145068"/>
                    <a:pt x="2961160" y="4173322"/>
                    <a:pt x="2973497" y="4201975"/>
                  </a:cubicBezTo>
                  <a:cubicBezTo>
                    <a:pt x="2989017" y="4195210"/>
                    <a:pt x="3001354" y="4189638"/>
                    <a:pt x="3015282" y="4183271"/>
                  </a:cubicBezTo>
                  <a:cubicBezTo>
                    <a:pt x="3002149" y="4154220"/>
                    <a:pt x="2989813" y="4126762"/>
                    <a:pt x="2975885" y="4097711"/>
                  </a:cubicBezTo>
                  <a:close/>
                  <a:moveTo>
                    <a:pt x="1779243" y="4096120"/>
                  </a:moveTo>
                  <a:cubicBezTo>
                    <a:pt x="1774866" y="4110844"/>
                    <a:pt x="1770886" y="4123976"/>
                    <a:pt x="1766111" y="4139099"/>
                  </a:cubicBezTo>
                  <a:cubicBezTo>
                    <a:pt x="1791580" y="4146261"/>
                    <a:pt x="1815059" y="4153027"/>
                    <a:pt x="1839732" y="4159792"/>
                  </a:cubicBezTo>
                  <a:cubicBezTo>
                    <a:pt x="1843711" y="4144272"/>
                    <a:pt x="1846895" y="4131537"/>
                    <a:pt x="1850875" y="4116415"/>
                  </a:cubicBezTo>
                  <a:cubicBezTo>
                    <a:pt x="1825803" y="4109252"/>
                    <a:pt x="1803518" y="4102885"/>
                    <a:pt x="1779243" y="4096120"/>
                  </a:cubicBezTo>
                  <a:close/>
                  <a:moveTo>
                    <a:pt x="2866050" y="4093334"/>
                  </a:moveTo>
                  <a:cubicBezTo>
                    <a:pt x="2852122" y="4098507"/>
                    <a:pt x="2840183" y="4103283"/>
                    <a:pt x="2827448" y="4108058"/>
                  </a:cubicBezTo>
                  <a:cubicBezTo>
                    <a:pt x="2831826" y="4120395"/>
                    <a:pt x="2835806" y="4130741"/>
                    <a:pt x="2840581" y="4144272"/>
                  </a:cubicBezTo>
                  <a:cubicBezTo>
                    <a:pt x="2854907" y="4138700"/>
                    <a:pt x="2867642" y="4133527"/>
                    <a:pt x="2880774" y="4128354"/>
                  </a:cubicBezTo>
                  <a:cubicBezTo>
                    <a:pt x="2875203" y="4115221"/>
                    <a:pt x="2870825" y="4104476"/>
                    <a:pt x="2866050" y="4093334"/>
                  </a:cubicBezTo>
                  <a:close/>
                  <a:moveTo>
                    <a:pt x="3548537" y="4083783"/>
                  </a:moveTo>
                  <a:cubicBezTo>
                    <a:pt x="3535007" y="4094926"/>
                    <a:pt x="3522671" y="4104874"/>
                    <a:pt x="3509538" y="4115619"/>
                  </a:cubicBezTo>
                  <a:cubicBezTo>
                    <a:pt x="3517895" y="4125966"/>
                    <a:pt x="3525058" y="4135119"/>
                    <a:pt x="3533017" y="4145068"/>
                  </a:cubicBezTo>
                  <a:cubicBezTo>
                    <a:pt x="3546946" y="4133925"/>
                    <a:pt x="3559282" y="4123578"/>
                    <a:pt x="3572813" y="4112436"/>
                  </a:cubicBezTo>
                  <a:cubicBezTo>
                    <a:pt x="3564058" y="4102487"/>
                    <a:pt x="3556895" y="4093334"/>
                    <a:pt x="3548537" y="4083783"/>
                  </a:cubicBezTo>
                  <a:close/>
                  <a:moveTo>
                    <a:pt x="1550819" y="4077018"/>
                  </a:moveTo>
                  <a:cubicBezTo>
                    <a:pt x="1544452" y="4090946"/>
                    <a:pt x="1538880" y="4102487"/>
                    <a:pt x="1531717" y="4117211"/>
                  </a:cubicBezTo>
                  <a:cubicBezTo>
                    <a:pt x="1556788" y="4128751"/>
                    <a:pt x="1579869" y="4139099"/>
                    <a:pt x="1604542" y="4149843"/>
                  </a:cubicBezTo>
                  <a:cubicBezTo>
                    <a:pt x="1610909" y="4134721"/>
                    <a:pt x="1616481" y="4121589"/>
                    <a:pt x="1622052" y="4108058"/>
                  </a:cubicBezTo>
                  <a:cubicBezTo>
                    <a:pt x="1596981" y="4096915"/>
                    <a:pt x="1574298" y="4087365"/>
                    <a:pt x="1550819" y="4077018"/>
                  </a:cubicBezTo>
                  <a:close/>
                  <a:moveTo>
                    <a:pt x="2911814" y="4075028"/>
                  </a:moveTo>
                  <a:cubicBezTo>
                    <a:pt x="2898284" y="4080599"/>
                    <a:pt x="2886346" y="4085375"/>
                    <a:pt x="2873213" y="4090946"/>
                  </a:cubicBezTo>
                  <a:cubicBezTo>
                    <a:pt x="2878387" y="4103681"/>
                    <a:pt x="2882764" y="4114425"/>
                    <a:pt x="2887539" y="4127160"/>
                  </a:cubicBezTo>
                  <a:cubicBezTo>
                    <a:pt x="2901468" y="4121191"/>
                    <a:pt x="2913804" y="4116017"/>
                    <a:pt x="2926936" y="4110446"/>
                  </a:cubicBezTo>
                  <a:cubicBezTo>
                    <a:pt x="2921763" y="4097711"/>
                    <a:pt x="2916988" y="4087365"/>
                    <a:pt x="2911814" y="4075028"/>
                  </a:cubicBezTo>
                  <a:close/>
                  <a:moveTo>
                    <a:pt x="2757409" y="4073038"/>
                  </a:moveTo>
                  <a:cubicBezTo>
                    <a:pt x="2743481" y="4077416"/>
                    <a:pt x="2731940" y="4080997"/>
                    <a:pt x="2718808" y="4084977"/>
                  </a:cubicBezTo>
                  <a:cubicBezTo>
                    <a:pt x="2722389" y="4097314"/>
                    <a:pt x="2725573" y="4107660"/>
                    <a:pt x="2729155" y="4119997"/>
                  </a:cubicBezTo>
                  <a:cubicBezTo>
                    <a:pt x="2742685" y="4116017"/>
                    <a:pt x="2755021" y="4112436"/>
                    <a:pt x="2768552" y="4108058"/>
                  </a:cubicBezTo>
                  <a:cubicBezTo>
                    <a:pt x="2764970" y="4096120"/>
                    <a:pt x="2761389" y="4085375"/>
                    <a:pt x="2757409" y="4073038"/>
                  </a:cubicBezTo>
                  <a:close/>
                  <a:moveTo>
                    <a:pt x="2801980" y="4057916"/>
                  </a:moveTo>
                  <a:cubicBezTo>
                    <a:pt x="2788449" y="4062692"/>
                    <a:pt x="2776909" y="4066671"/>
                    <a:pt x="2763776" y="4071447"/>
                  </a:cubicBezTo>
                  <a:cubicBezTo>
                    <a:pt x="2768154" y="4083385"/>
                    <a:pt x="2771735" y="4094528"/>
                    <a:pt x="2775715" y="4106068"/>
                  </a:cubicBezTo>
                  <a:cubicBezTo>
                    <a:pt x="2789245" y="4101293"/>
                    <a:pt x="2801184" y="4097314"/>
                    <a:pt x="2814316" y="4092538"/>
                  </a:cubicBezTo>
                  <a:cubicBezTo>
                    <a:pt x="2809939" y="4080599"/>
                    <a:pt x="2806357" y="4069457"/>
                    <a:pt x="2801980" y="4057916"/>
                  </a:cubicBezTo>
                  <a:close/>
                  <a:moveTo>
                    <a:pt x="2956783" y="4055528"/>
                  </a:moveTo>
                  <a:cubicBezTo>
                    <a:pt x="2942855" y="4061896"/>
                    <a:pt x="2930916" y="4067069"/>
                    <a:pt x="2918580" y="4072640"/>
                  </a:cubicBezTo>
                  <a:cubicBezTo>
                    <a:pt x="2924151" y="4085375"/>
                    <a:pt x="2928528" y="4095722"/>
                    <a:pt x="2934100" y="4107660"/>
                  </a:cubicBezTo>
                  <a:cubicBezTo>
                    <a:pt x="2947630" y="4101691"/>
                    <a:pt x="2959569" y="4096517"/>
                    <a:pt x="2973497" y="4090548"/>
                  </a:cubicBezTo>
                  <a:cubicBezTo>
                    <a:pt x="2967130" y="4077018"/>
                    <a:pt x="2961956" y="4066671"/>
                    <a:pt x="2956783" y="4055528"/>
                  </a:cubicBezTo>
                  <a:close/>
                  <a:moveTo>
                    <a:pt x="1008410" y="4053539"/>
                  </a:moveTo>
                  <a:cubicBezTo>
                    <a:pt x="997666" y="4066671"/>
                    <a:pt x="988115" y="4078610"/>
                    <a:pt x="977370" y="4091344"/>
                  </a:cubicBezTo>
                  <a:cubicBezTo>
                    <a:pt x="992094" y="4103283"/>
                    <a:pt x="1005227" y="4113630"/>
                    <a:pt x="1019155" y="4125170"/>
                  </a:cubicBezTo>
                  <a:cubicBezTo>
                    <a:pt x="1029900" y="4111640"/>
                    <a:pt x="1039053" y="4100099"/>
                    <a:pt x="1049399" y="4086966"/>
                  </a:cubicBezTo>
                  <a:cubicBezTo>
                    <a:pt x="1035471" y="4075824"/>
                    <a:pt x="1022339" y="4065079"/>
                    <a:pt x="1008410" y="4053539"/>
                  </a:cubicBezTo>
                  <a:close/>
                  <a:moveTo>
                    <a:pt x="1111082" y="4045182"/>
                  </a:moveTo>
                  <a:cubicBezTo>
                    <a:pt x="1100337" y="4059110"/>
                    <a:pt x="1091184" y="4071049"/>
                    <a:pt x="1081235" y="4084181"/>
                  </a:cubicBezTo>
                  <a:cubicBezTo>
                    <a:pt x="1095960" y="4094926"/>
                    <a:pt x="1108694" y="4104476"/>
                    <a:pt x="1123020" y="4115221"/>
                  </a:cubicBezTo>
                  <a:cubicBezTo>
                    <a:pt x="1132571" y="4101691"/>
                    <a:pt x="1141724" y="4089752"/>
                    <a:pt x="1151673" y="4075824"/>
                  </a:cubicBezTo>
                  <a:cubicBezTo>
                    <a:pt x="1137347" y="4064681"/>
                    <a:pt x="1124612" y="4055131"/>
                    <a:pt x="1111082" y="4045182"/>
                  </a:cubicBezTo>
                  <a:close/>
                  <a:moveTo>
                    <a:pt x="2846152" y="4041600"/>
                  </a:moveTo>
                  <a:cubicBezTo>
                    <a:pt x="2833020" y="4046773"/>
                    <a:pt x="2821479" y="4051151"/>
                    <a:pt x="2808745" y="4056722"/>
                  </a:cubicBezTo>
                  <a:cubicBezTo>
                    <a:pt x="2813122" y="4068661"/>
                    <a:pt x="2816704" y="4079007"/>
                    <a:pt x="2821081" y="4090946"/>
                  </a:cubicBezTo>
                  <a:cubicBezTo>
                    <a:pt x="2834214" y="4085773"/>
                    <a:pt x="2846550" y="4081396"/>
                    <a:pt x="2860081" y="4076222"/>
                  </a:cubicBezTo>
                  <a:cubicBezTo>
                    <a:pt x="2855305" y="4063886"/>
                    <a:pt x="2850928" y="4053141"/>
                    <a:pt x="2846152" y="4041600"/>
                  </a:cubicBezTo>
                  <a:close/>
                  <a:moveTo>
                    <a:pt x="3512722" y="4040008"/>
                  </a:moveTo>
                  <a:cubicBezTo>
                    <a:pt x="3499192" y="4051151"/>
                    <a:pt x="3486855" y="4061100"/>
                    <a:pt x="3474518" y="4071447"/>
                  </a:cubicBezTo>
                  <a:cubicBezTo>
                    <a:pt x="3482079" y="4080997"/>
                    <a:pt x="3488447" y="4088956"/>
                    <a:pt x="3495610" y="4097314"/>
                  </a:cubicBezTo>
                  <a:cubicBezTo>
                    <a:pt x="3509538" y="4085773"/>
                    <a:pt x="3521079" y="4076222"/>
                    <a:pt x="3534211" y="4065875"/>
                  </a:cubicBezTo>
                  <a:cubicBezTo>
                    <a:pt x="3526650" y="4057120"/>
                    <a:pt x="3520681" y="4049559"/>
                    <a:pt x="3512722" y="4040008"/>
                  </a:cubicBezTo>
                  <a:close/>
                  <a:moveTo>
                    <a:pt x="2889927" y="4024090"/>
                  </a:moveTo>
                  <a:cubicBezTo>
                    <a:pt x="2876795" y="4029662"/>
                    <a:pt x="2865254" y="4034437"/>
                    <a:pt x="2852917" y="4039610"/>
                  </a:cubicBezTo>
                  <a:cubicBezTo>
                    <a:pt x="2857693" y="4051151"/>
                    <a:pt x="2861672" y="4061498"/>
                    <a:pt x="2866448" y="4073834"/>
                  </a:cubicBezTo>
                  <a:cubicBezTo>
                    <a:pt x="2881172" y="4067467"/>
                    <a:pt x="2892315" y="4062692"/>
                    <a:pt x="2904651" y="4057518"/>
                  </a:cubicBezTo>
                  <a:cubicBezTo>
                    <a:pt x="2899478" y="4045580"/>
                    <a:pt x="2894702" y="4035631"/>
                    <a:pt x="2889927" y="4024090"/>
                  </a:cubicBezTo>
                  <a:close/>
                  <a:moveTo>
                    <a:pt x="2629667" y="4019713"/>
                  </a:moveTo>
                  <a:cubicBezTo>
                    <a:pt x="2617330" y="4022498"/>
                    <a:pt x="2607381" y="4024886"/>
                    <a:pt x="2595841" y="4027672"/>
                  </a:cubicBezTo>
                  <a:cubicBezTo>
                    <a:pt x="2599422" y="4041600"/>
                    <a:pt x="2602208" y="4053937"/>
                    <a:pt x="2605391" y="4067865"/>
                  </a:cubicBezTo>
                  <a:cubicBezTo>
                    <a:pt x="2616932" y="4065079"/>
                    <a:pt x="2627279" y="4063090"/>
                    <a:pt x="2639615" y="4060304"/>
                  </a:cubicBezTo>
                  <a:cubicBezTo>
                    <a:pt x="2636034" y="4045580"/>
                    <a:pt x="2632850" y="4033243"/>
                    <a:pt x="2629667" y="4019713"/>
                  </a:cubicBezTo>
                  <a:close/>
                  <a:moveTo>
                    <a:pt x="2183562" y="4012152"/>
                  </a:moveTo>
                  <a:cubicBezTo>
                    <a:pt x="2181971" y="4034039"/>
                    <a:pt x="2180777" y="4053937"/>
                    <a:pt x="2179583" y="4075426"/>
                  </a:cubicBezTo>
                  <a:cubicBezTo>
                    <a:pt x="2197889" y="4076222"/>
                    <a:pt x="2213807" y="4077018"/>
                    <a:pt x="2232908" y="4078212"/>
                  </a:cubicBezTo>
                  <a:cubicBezTo>
                    <a:pt x="2232908" y="4054732"/>
                    <a:pt x="2232908" y="4034835"/>
                    <a:pt x="2232908" y="4014539"/>
                  </a:cubicBezTo>
                  <a:cubicBezTo>
                    <a:pt x="2216194" y="4013743"/>
                    <a:pt x="2200674" y="4012948"/>
                    <a:pt x="2183562" y="4012152"/>
                  </a:cubicBezTo>
                  <a:close/>
                  <a:moveTo>
                    <a:pt x="2382538" y="4010162"/>
                  </a:moveTo>
                  <a:cubicBezTo>
                    <a:pt x="2364630" y="4011356"/>
                    <a:pt x="2349110" y="4012550"/>
                    <a:pt x="2334386" y="4013346"/>
                  </a:cubicBezTo>
                  <a:cubicBezTo>
                    <a:pt x="2334386" y="4035631"/>
                    <a:pt x="2334386" y="4055131"/>
                    <a:pt x="2334386" y="4076620"/>
                  </a:cubicBezTo>
                  <a:cubicBezTo>
                    <a:pt x="2352294" y="4075426"/>
                    <a:pt x="2368610" y="4074630"/>
                    <a:pt x="2387712" y="4073834"/>
                  </a:cubicBezTo>
                  <a:cubicBezTo>
                    <a:pt x="2385722" y="4051549"/>
                    <a:pt x="2384130" y="4031651"/>
                    <a:pt x="2382538" y="4010162"/>
                  </a:cubicBezTo>
                  <a:close/>
                  <a:moveTo>
                    <a:pt x="2109145" y="4005387"/>
                  </a:moveTo>
                  <a:cubicBezTo>
                    <a:pt x="2106758" y="4027274"/>
                    <a:pt x="2104768" y="4047172"/>
                    <a:pt x="2102380" y="4068661"/>
                  </a:cubicBezTo>
                  <a:cubicBezTo>
                    <a:pt x="2120686" y="4070651"/>
                    <a:pt x="2136604" y="4072242"/>
                    <a:pt x="2155308" y="4073436"/>
                  </a:cubicBezTo>
                  <a:cubicBezTo>
                    <a:pt x="2156899" y="4051947"/>
                    <a:pt x="2158094" y="4032049"/>
                    <a:pt x="2159685" y="4010162"/>
                  </a:cubicBezTo>
                  <a:cubicBezTo>
                    <a:pt x="2142175" y="4008570"/>
                    <a:pt x="2126655" y="4006978"/>
                    <a:pt x="2109145" y="4005387"/>
                  </a:cubicBezTo>
                  <a:close/>
                  <a:moveTo>
                    <a:pt x="2933702" y="4004988"/>
                  </a:moveTo>
                  <a:cubicBezTo>
                    <a:pt x="2921365" y="4010560"/>
                    <a:pt x="2910621" y="4015335"/>
                    <a:pt x="2897090" y="4021305"/>
                  </a:cubicBezTo>
                  <a:cubicBezTo>
                    <a:pt x="2902264" y="4033641"/>
                    <a:pt x="2907039" y="4043988"/>
                    <a:pt x="2912212" y="4055528"/>
                  </a:cubicBezTo>
                  <a:cubicBezTo>
                    <a:pt x="2925743" y="4049161"/>
                    <a:pt x="2936885" y="4043590"/>
                    <a:pt x="2949620" y="4037621"/>
                  </a:cubicBezTo>
                  <a:cubicBezTo>
                    <a:pt x="2943650" y="4025284"/>
                    <a:pt x="2938875" y="4015733"/>
                    <a:pt x="2933702" y="4004988"/>
                  </a:cubicBezTo>
                  <a:close/>
                  <a:moveTo>
                    <a:pt x="951503" y="4003397"/>
                  </a:moveTo>
                  <a:cubicBezTo>
                    <a:pt x="939962" y="4015733"/>
                    <a:pt x="930014" y="4026876"/>
                    <a:pt x="918473" y="4039610"/>
                  </a:cubicBezTo>
                  <a:cubicBezTo>
                    <a:pt x="933197" y="4052743"/>
                    <a:pt x="945534" y="4063487"/>
                    <a:pt x="959064" y="4075426"/>
                  </a:cubicBezTo>
                  <a:cubicBezTo>
                    <a:pt x="970207" y="4061896"/>
                    <a:pt x="980156" y="4050355"/>
                    <a:pt x="990900" y="4037621"/>
                  </a:cubicBezTo>
                  <a:cubicBezTo>
                    <a:pt x="976574" y="4025284"/>
                    <a:pt x="964636" y="4014539"/>
                    <a:pt x="951503" y="4003397"/>
                  </a:cubicBezTo>
                  <a:close/>
                  <a:moveTo>
                    <a:pt x="1701643" y="3999815"/>
                  </a:moveTo>
                  <a:cubicBezTo>
                    <a:pt x="1696071" y="4014539"/>
                    <a:pt x="1691296" y="4027274"/>
                    <a:pt x="1685724" y="4041600"/>
                  </a:cubicBezTo>
                  <a:cubicBezTo>
                    <a:pt x="1708806" y="4049957"/>
                    <a:pt x="1731091" y="4058314"/>
                    <a:pt x="1754570" y="4066671"/>
                  </a:cubicBezTo>
                  <a:cubicBezTo>
                    <a:pt x="1759346" y="4051549"/>
                    <a:pt x="1764121" y="4038417"/>
                    <a:pt x="1768896" y="4024090"/>
                  </a:cubicBezTo>
                  <a:cubicBezTo>
                    <a:pt x="1745019" y="4015335"/>
                    <a:pt x="1723928" y="4007376"/>
                    <a:pt x="1701643" y="3999815"/>
                  </a:cubicBezTo>
                  <a:close/>
                  <a:moveTo>
                    <a:pt x="1054175" y="3999019"/>
                  </a:moveTo>
                  <a:cubicBezTo>
                    <a:pt x="1043032" y="4012550"/>
                    <a:pt x="1033083" y="4024090"/>
                    <a:pt x="1022737" y="4036825"/>
                  </a:cubicBezTo>
                  <a:cubicBezTo>
                    <a:pt x="1036267" y="4047967"/>
                    <a:pt x="1049001" y="4058314"/>
                    <a:pt x="1062930" y="4069457"/>
                  </a:cubicBezTo>
                  <a:cubicBezTo>
                    <a:pt x="1073674" y="4056324"/>
                    <a:pt x="1083225" y="4044386"/>
                    <a:pt x="1093572" y="4031253"/>
                  </a:cubicBezTo>
                  <a:cubicBezTo>
                    <a:pt x="1080042" y="4020111"/>
                    <a:pt x="1067705" y="4010162"/>
                    <a:pt x="1054175" y="3999019"/>
                  </a:cubicBezTo>
                  <a:close/>
                  <a:moveTo>
                    <a:pt x="1914149" y="3997825"/>
                  </a:moveTo>
                  <a:cubicBezTo>
                    <a:pt x="1910169" y="4012948"/>
                    <a:pt x="1906986" y="4026478"/>
                    <a:pt x="1903404" y="4041998"/>
                  </a:cubicBezTo>
                  <a:cubicBezTo>
                    <a:pt x="1927281" y="4047172"/>
                    <a:pt x="1948771" y="4051549"/>
                    <a:pt x="1972648" y="4056722"/>
                  </a:cubicBezTo>
                  <a:cubicBezTo>
                    <a:pt x="1975831" y="4041202"/>
                    <a:pt x="1978219" y="4027672"/>
                    <a:pt x="1980607" y="4012550"/>
                  </a:cubicBezTo>
                  <a:cubicBezTo>
                    <a:pt x="1957924" y="4007774"/>
                    <a:pt x="1937230" y="4002999"/>
                    <a:pt x="1914149" y="3997825"/>
                  </a:cubicBezTo>
                  <a:close/>
                  <a:moveTo>
                    <a:pt x="2515056" y="3993846"/>
                  </a:moveTo>
                  <a:cubicBezTo>
                    <a:pt x="2503516" y="3995836"/>
                    <a:pt x="2493965" y="3997428"/>
                    <a:pt x="2482026" y="3999417"/>
                  </a:cubicBezTo>
                  <a:cubicBezTo>
                    <a:pt x="2484016" y="4014142"/>
                    <a:pt x="2486006" y="4026080"/>
                    <a:pt x="2487996" y="4040008"/>
                  </a:cubicBezTo>
                  <a:cubicBezTo>
                    <a:pt x="2499934" y="4038417"/>
                    <a:pt x="2509883" y="4036825"/>
                    <a:pt x="2521821" y="4035233"/>
                  </a:cubicBezTo>
                  <a:cubicBezTo>
                    <a:pt x="2519434" y="4020509"/>
                    <a:pt x="2517444" y="4007774"/>
                    <a:pt x="2515056" y="3993846"/>
                  </a:cubicBezTo>
                  <a:close/>
                  <a:moveTo>
                    <a:pt x="1266681" y="3993050"/>
                  </a:moveTo>
                  <a:cubicBezTo>
                    <a:pt x="1262304" y="3999417"/>
                    <a:pt x="1259120" y="4004193"/>
                    <a:pt x="1253947" y="4010958"/>
                  </a:cubicBezTo>
                  <a:cubicBezTo>
                    <a:pt x="1283793" y="4030458"/>
                    <a:pt x="1311650" y="4048365"/>
                    <a:pt x="1340302" y="4067069"/>
                  </a:cubicBezTo>
                  <a:cubicBezTo>
                    <a:pt x="1344680" y="4059110"/>
                    <a:pt x="1347465" y="4053539"/>
                    <a:pt x="1350251" y="4047569"/>
                  </a:cubicBezTo>
                  <a:cubicBezTo>
                    <a:pt x="1321996" y="4028866"/>
                    <a:pt x="1294538" y="4010958"/>
                    <a:pt x="1266681" y="3993050"/>
                  </a:cubicBezTo>
                  <a:close/>
                  <a:moveTo>
                    <a:pt x="3163718" y="3989866"/>
                  </a:moveTo>
                  <a:cubicBezTo>
                    <a:pt x="3153769" y="3995836"/>
                    <a:pt x="3145412" y="4001009"/>
                    <a:pt x="3135861" y="4006978"/>
                  </a:cubicBezTo>
                  <a:cubicBezTo>
                    <a:pt x="3142626" y="4018121"/>
                    <a:pt x="3148198" y="4027274"/>
                    <a:pt x="3154565" y="4038019"/>
                  </a:cubicBezTo>
                  <a:cubicBezTo>
                    <a:pt x="3164514" y="4031651"/>
                    <a:pt x="3173269" y="4026478"/>
                    <a:pt x="3183218" y="4020509"/>
                  </a:cubicBezTo>
                  <a:cubicBezTo>
                    <a:pt x="3176054" y="4009764"/>
                    <a:pt x="3170483" y="4000213"/>
                    <a:pt x="3163718" y="3989866"/>
                  </a:cubicBezTo>
                  <a:close/>
                  <a:moveTo>
                    <a:pt x="1154459" y="3989070"/>
                  </a:moveTo>
                  <a:cubicBezTo>
                    <a:pt x="1144112" y="4002601"/>
                    <a:pt x="1134959" y="4014539"/>
                    <a:pt x="1125010" y="4027672"/>
                  </a:cubicBezTo>
                  <a:cubicBezTo>
                    <a:pt x="1138938" y="4038019"/>
                    <a:pt x="1151275" y="4047569"/>
                    <a:pt x="1164805" y="4057518"/>
                  </a:cubicBezTo>
                  <a:cubicBezTo>
                    <a:pt x="1174754" y="4043988"/>
                    <a:pt x="1183907" y="4032049"/>
                    <a:pt x="1193458" y="4018519"/>
                  </a:cubicBezTo>
                  <a:cubicBezTo>
                    <a:pt x="1179928" y="4008172"/>
                    <a:pt x="1167591" y="3999019"/>
                    <a:pt x="1154459" y="3989070"/>
                  </a:cubicBezTo>
                  <a:close/>
                  <a:moveTo>
                    <a:pt x="2726369" y="3975938"/>
                  </a:moveTo>
                  <a:cubicBezTo>
                    <a:pt x="2713634" y="3979918"/>
                    <a:pt x="2702492" y="3983499"/>
                    <a:pt x="2690155" y="3987479"/>
                  </a:cubicBezTo>
                  <a:cubicBezTo>
                    <a:pt x="2699308" y="4018121"/>
                    <a:pt x="2707665" y="4047172"/>
                    <a:pt x="2716818" y="4077416"/>
                  </a:cubicBezTo>
                  <a:cubicBezTo>
                    <a:pt x="2730348" y="4073436"/>
                    <a:pt x="2741889" y="4069855"/>
                    <a:pt x="2755419" y="4065875"/>
                  </a:cubicBezTo>
                  <a:cubicBezTo>
                    <a:pt x="2745470" y="4034437"/>
                    <a:pt x="2735920" y="4005784"/>
                    <a:pt x="2726369" y="3975938"/>
                  </a:cubicBezTo>
                  <a:close/>
                  <a:moveTo>
                    <a:pt x="1818640" y="3971561"/>
                  </a:moveTo>
                  <a:cubicBezTo>
                    <a:pt x="1814263" y="3986285"/>
                    <a:pt x="1810283" y="3999417"/>
                    <a:pt x="1805508" y="4014142"/>
                  </a:cubicBezTo>
                  <a:cubicBezTo>
                    <a:pt x="1828589" y="4020907"/>
                    <a:pt x="1850079" y="4026876"/>
                    <a:pt x="1873160" y="4033641"/>
                  </a:cubicBezTo>
                  <a:cubicBezTo>
                    <a:pt x="1877139" y="4018917"/>
                    <a:pt x="1880721" y="4005784"/>
                    <a:pt x="1884700" y="3990264"/>
                  </a:cubicBezTo>
                  <a:cubicBezTo>
                    <a:pt x="1861619" y="3983897"/>
                    <a:pt x="1840926" y="3977928"/>
                    <a:pt x="1818640" y="3971561"/>
                  </a:cubicBezTo>
                  <a:close/>
                  <a:moveTo>
                    <a:pt x="3108801" y="3966387"/>
                  </a:moveTo>
                  <a:cubicBezTo>
                    <a:pt x="3098056" y="3973152"/>
                    <a:pt x="3089699" y="3977928"/>
                    <a:pt x="3081342" y="3983101"/>
                  </a:cubicBezTo>
                  <a:cubicBezTo>
                    <a:pt x="3088107" y="3994642"/>
                    <a:pt x="3093678" y="4003795"/>
                    <a:pt x="3099648" y="4014142"/>
                  </a:cubicBezTo>
                  <a:cubicBezTo>
                    <a:pt x="3109994" y="4008172"/>
                    <a:pt x="3117953" y="4003397"/>
                    <a:pt x="3127106" y="3997825"/>
                  </a:cubicBezTo>
                  <a:cubicBezTo>
                    <a:pt x="3120739" y="3986683"/>
                    <a:pt x="3115168" y="3977132"/>
                    <a:pt x="3108801" y="3966387"/>
                  </a:cubicBezTo>
                  <a:close/>
                  <a:moveTo>
                    <a:pt x="2768154" y="3961612"/>
                  </a:moveTo>
                  <a:cubicBezTo>
                    <a:pt x="2755021" y="3965989"/>
                    <a:pt x="2744675" y="3969571"/>
                    <a:pt x="2732338" y="3973948"/>
                  </a:cubicBezTo>
                  <a:cubicBezTo>
                    <a:pt x="2742287" y="4004193"/>
                    <a:pt x="2751440" y="4033243"/>
                    <a:pt x="2761389" y="4063487"/>
                  </a:cubicBezTo>
                  <a:cubicBezTo>
                    <a:pt x="2774919" y="4059110"/>
                    <a:pt x="2786062" y="4055528"/>
                    <a:pt x="2799592" y="4050753"/>
                  </a:cubicBezTo>
                  <a:cubicBezTo>
                    <a:pt x="2788847" y="4019713"/>
                    <a:pt x="2778500" y="3991060"/>
                    <a:pt x="2768154" y="3961612"/>
                  </a:cubicBezTo>
                  <a:close/>
                  <a:moveTo>
                    <a:pt x="1606532" y="3958428"/>
                  </a:moveTo>
                  <a:cubicBezTo>
                    <a:pt x="1600165" y="3972357"/>
                    <a:pt x="1594196" y="3984693"/>
                    <a:pt x="1587430" y="3999019"/>
                  </a:cubicBezTo>
                  <a:cubicBezTo>
                    <a:pt x="1610511" y="4008968"/>
                    <a:pt x="1631603" y="4018519"/>
                    <a:pt x="1654684" y="4028866"/>
                  </a:cubicBezTo>
                  <a:cubicBezTo>
                    <a:pt x="1660653" y="4014539"/>
                    <a:pt x="1666225" y="4002203"/>
                    <a:pt x="1672194" y="3987479"/>
                  </a:cubicBezTo>
                  <a:cubicBezTo>
                    <a:pt x="1649113" y="3977132"/>
                    <a:pt x="1628419" y="3967979"/>
                    <a:pt x="1606532" y="3958428"/>
                  </a:cubicBezTo>
                  <a:close/>
                  <a:moveTo>
                    <a:pt x="897780" y="3953653"/>
                  </a:moveTo>
                  <a:cubicBezTo>
                    <a:pt x="885443" y="3964795"/>
                    <a:pt x="874300" y="3975142"/>
                    <a:pt x="861566" y="3986683"/>
                  </a:cubicBezTo>
                  <a:cubicBezTo>
                    <a:pt x="875892" y="3999815"/>
                    <a:pt x="887831" y="4011356"/>
                    <a:pt x="900565" y="4022896"/>
                  </a:cubicBezTo>
                  <a:cubicBezTo>
                    <a:pt x="912106" y="4010560"/>
                    <a:pt x="922453" y="3999417"/>
                    <a:pt x="933595" y="3987479"/>
                  </a:cubicBezTo>
                  <a:cubicBezTo>
                    <a:pt x="920463" y="3975142"/>
                    <a:pt x="908524" y="3963602"/>
                    <a:pt x="897780" y="3953653"/>
                  </a:cubicBezTo>
                  <a:close/>
                  <a:moveTo>
                    <a:pt x="998859" y="3950867"/>
                  </a:moveTo>
                  <a:cubicBezTo>
                    <a:pt x="987319" y="3963602"/>
                    <a:pt x="976972" y="3975142"/>
                    <a:pt x="966227" y="3987479"/>
                  </a:cubicBezTo>
                  <a:cubicBezTo>
                    <a:pt x="979360" y="3999019"/>
                    <a:pt x="991298" y="4009366"/>
                    <a:pt x="1004829" y="4021703"/>
                  </a:cubicBezTo>
                  <a:cubicBezTo>
                    <a:pt x="1016369" y="4008570"/>
                    <a:pt x="1026318" y="3997428"/>
                    <a:pt x="1037063" y="3984693"/>
                  </a:cubicBezTo>
                  <a:cubicBezTo>
                    <a:pt x="1023930" y="3973152"/>
                    <a:pt x="1011992" y="3962408"/>
                    <a:pt x="998859" y="3950867"/>
                  </a:cubicBezTo>
                  <a:close/>
                  <a:moveTo>
                    <a:pt x="1099541" y="3944898"/>
                  </a:moveTo>
                  <a:cubicBezTo>
                    <a:pt x="1088399" y="3958030"/>
                    <a:pt x="1078848" y="3969173"/>
                    <a:pt x="1068103" y="3982305"/>
                  </a:cubicBezTo>
                  <a:cubicBezTo>
                    <a:pt x="1081633" y="3993050"/>
                    <a:pt x="1093970" y="4002999"/>
                    <a:pt x="1107102" y="4013743"/>
                  </a:cubicBezTo>
                  <a:cubicBezTo>
                    <a:pt x="1117847" y="4000213"/>
                    <a:pt x="1127000" y="3988275"/>
                    <a:pt x="1137347" y="3975540"/>
                  </a:cubicBezTo>
                  <a:cubicBezTo>
                    <a:pt x="1124612" y="3965193"/>
                    <a:pt x="1113072" y="3956040"/>
                    <a:pt x="1099541" y="3944898"/>
                  </a:cubicBezTo>
                  <a:close/>
                  <a:moveTo>
                    <a:pt x="3234553" y="3943704"/>
                  </a:moveTo>
                  <a:cubicBezTo>
                    <a:pt x="3225003" y="3950071"/>
                    <a:pt x="3217043" y="3955643"/>
                    <a:pt x="3207493" y="3962010"/>
                  </a:cubicBezTo>
                  <a:cubicBezTo>
                    <a:pt x="3213860" y="3971959"/>
                    <a:pt x="3220227" y="3981111"/>
                    <a:pt x="3227788" y="3992652"/>
                  </a:cubicBezTo>
                  <a:cubicBezTo>
                    <a:pt x="3238135" y="3984693"/>
                    <a:pt x="3246094" y="3978326"/>
                    <a:pt x="3254849" y="3971959"/>
                  </a:cubicBezTo>
                  <a:cubicBezTo>
                    <a:pt x="3247288" y="3961214"/>
                    <a:pt x="3241318" y="3952857"/>
                    <a:pt x="3234553" y="3943704"/>
                  </a:cubicBezTo>
                  <a:close/>
                  <a:moveTo>
                    <a:pt x="2712441" y="3932959"/>
                  </a:moveTo>
                  <a:cubicBezTo>
                    <a:pt x="2700502" y="3936939"/>
                    <a:pt x="2689757" y="3940122"/>
                    <a:pt x="2677819" y="3943704"/>
                  </a:cubicBezTo>
                  <a:cubicBezTo>
                    <a:pt x="2681400" y="3956439"/>
                    <a:pt x="2684584" y="3967183"/>
                    <a:pt x="2688165" y="3979122"/>
                  </a:cubicBezTo>
                  <a:cubicBezTo>
                    <a:pt x="2700900" y="3975142"/>
                    <a:pt x="2711247" y="3971959"/>
                    <a:pt x="2723981" y="3967979"/>
                  </a:cubicBezTo>
                  <a:cubicBezTo>
                    <a:pt x="2719604" y="3955244"/>
                    <a:pt x="2716420" y="3944898"/>
                    <a:pt x="2712441" y="3932959"/>
                  </a:cubicBezTo>
                  <a:close/>
                  <a:moveTo>
                    <a:pt x="1197835" y="3932561"/>
                  </a:moveTo>
                  <a:cubicBezTo>
                    <a:pt x="1187489" y="3946490"/>
                    <a:pt x="1178336" y="3958428"/>
                    <a:pt x="1168387" y="3971561"/>
                  </a:cubicBezTo>
                  <a:cubicBezTo>
                    <a:pt x="1181519" y="3981509"/>
                    <a:pt x="1193458" y="3990662"/>
                    <a:pt x="1206590" y="4000611"/>
                  </a:cubicBezTo>
                  <a:cubicBezTo>
                    <a:pt x="1216539" y="3986683"/>
                    <a:pt x="1225692" y="3974346"/>
                    <a:pt x="1235243" y="3960816"/>
                  </a:cubicBezTo>
                  <a:cubicBezTo>
                    <a:pt x="1222110" y="3950867"/>
                    <a:pt x="1210570" y="3942112"/>
                    <a:pt x="1197835" y="3932561"/>
                  </a:cubicBezTo>
                  <a:close/>
                  <a:moveTo>
                    <a:pt x="2850928" y="3929378"/>
                  </a:moveTo>
                  <a:cubicBezTo>
                    <a:pt x="2838193" y="3934949"/>
                    <a:pt x="2827448" y="3939326"/>
                    <a:pt x="2815908" y="3944500"/>
                  </a:cubicBezTo>
                  <a:cubicBezTo>
                    <a:pt x="2827448" y="3974744"/>
                    <a:pt x="2838591" y="4002999"/>
                    <a:pt x="2850132" y="4032049"/>
                  </a:cubicBezTo>
                  <a:cubicBezTo>
                    <a:pt x="2864458" y="4026080"/>
                    <a:pt x="2875601" y="4021305"/>
                    <a:pt x="2887539" y="4016131"/>
                  </a:cubicBezTo>
                  <a:cubicBezTo>
                    <a:pt x="2875203" y="3986683"/>
                    <a:pt x="2863662" y="3959224"/>
                    <a:pt x="2850928" y="3929378"/>
                  </a:cubicBezTo>
                  <a:close/>
                  <a:moveTo>
                    <a:pt x="3171677" y="3928184"/>
                  </a:moveTo>
                  <a:cubicBezTo>
                    <a:pt x="3162126" y="3934153"/>
                    <a:pt x="3154565" y="3938929"/>
                    <a:pt x="3145014" y="3945296"/>
                  </a:cubicBezTo>
                  <a:cubicBezTo>
                    <a:pt x="3151779" y="3956040"/>
                    <a:pt x="3157749" y="3965591"/>
                    <a:pt x="3164514" y="3975938"/>
                  </a:cubicBezTo>
                  <a:cubicBezTo>
                    <a:pt x="3174065" y="3969173"/>
                    <a:pt x="3182422" y="3963602"/>
                    <a:pt x="3191973" y="3958030"/>
                  </a:cubicBezTo>
                  <a:cubicBezTo>
                    <a:pt x="3184411" y="3946888"/>
                    <a:pt x="3178044" y="3937735"/>
                    <a:pt x="3171677" y="3928184"/>
                  </a:cubicBezTo>
                  <a:close/>
                  <a:moveTo>
                    <a:pt x="3480488" y="3921817"/>
                  </a:moveTo>
                  <a:cubicBezTo>
                    <a:pt x="3468151" y="3932561"/>
                    <a:pt x="3457407" y="3941714"/>
                    <a:pt x="3445468" y="3952061"/>
                  </a:cubicBezTo>
                  <a:cubicBezTo>
                    <a:pt x="3453427" y="3961612"/>
                    <a:pt x="3460590" y="3969969"/>
                    <a:pt x="3468151" y="3979520"/>
                  </a:cubicBezTo>
                  <a:cubicBezTo>
                    <a:pt x="3480488" y="3969173"/>
                    <a:pt x="3491630" y="3959622"/>
                    <a:pt x="3504365" y="3948877"/>
                  </a:cubicBezTo>
                  <a:cubicBezTo>
                    <a:pt x="3495610" y="3938929"/>
                    <a:pt x="3488447" y="3930970"/>
                    <a:pt x="3480488" y="3921817"/>
                  </a:cubicBezTo>
                  <a:close/>
                  <a:moveTo>
                    <a:pt x="3055873" y="3919827"/>
                  </a:moveTo>
                  <a:cubicBezTo>
                    <a:pt x="3046720" y="3925000"/>
                    <a:pt x="3038761" y="3929378"/>
                    <a:pt x="3029210" y="3934551"/>
                  </a:cubicBezTo>
                  <a:cubicBezTo>
                    <a:pt x="3035975" y="3946490"/>
                    <a:pt x="3041547" y="3956040"/>
                    <a:pt x="3047516" y="3966387"/>
                  </a:cubicBezTo>
                  <a:cubicBezTo>
                    <a:pt x="3057465" y="3960816"/>
                    <a:pt x="3065424" y="3956040"/>
                    <a:pt x="3074179" y="3950469"/>
                  </a:cubicBezTo>
                  <a:cubicBezTo>
                    <a:pt x="3067414" y="3939326"/>
                    <a:pt x="3061842" y="3930174"/>
                    <a:pt x="3055873" y="3919827"/>
                  </a:cubicBezTo>
                  <a:close/>
                  <a:moveTo>
                    <a:pt x="2753032" y="3919031"/>
                  </a:moveTo>
                  <a:cubicBezTo>
                    <a:pt x="2740695" y="3923408"/>
                    <a:pt x="2729950" y="3927388"/>
                    <a:pt x="2718808" y="3931367"/>
                  </a:cubicBezTo>
                  <a:cubicBezTo>
                    <a:pt x="2722787" y="3943704"/>
                    <a:pt x="2725971" y="3953653"/>
                    <a:pt x="2729950" y="3966785"/>
                  </a:cubicBezTo>
                  <a:cubicBezTo>
                    <a:pt x="2743083" y="3962010"/>
                    <a:pt x="2753430" y="3958030"/>
                    <a:pt x="2765368" y="3953653"/>
                  </a:cubicBezTo>
                  <a:cubicBezTo>
                    <a:pt x="2760991" y="3940918"/>
                    <a:pt x="2757011" y="3930572"/>
                    <a:pt x="2753032" y="3919031"/>
                  </a:cubicBezTo>
                  <a:close/>
                  <a:moveTo>
                    <a:pt x="2032341" y="3917439"/>
                  </a:moveTo>
                  <a:cubicBezTo>
                    <a:pt x="2022392" y="3974744"/>
                    <a:pt x="2012841" y="4030458"/>
                    <a:pt x="2002892" y="4087763"/>
                  </a:cubicBezTo>
                  <a:cubicBezTo>
                    <a:pt x="2023984" y="4090946"/>
                    <a:pt x="2042687" y="4093732"/>
                    <a:pt x="2063779" y="4096517"/>
                  </a:cubicBezTo>
                  <a:cubicBezTo>
                    <a:pt x="2071340" y="4038814"/>
                    <a:pt x="2078901" y="3982703"/>
                    <a:pt x="2086462" y="3925000"/>
                  </a:cubicBezTo>
                  <a:cubicBezTo>
                    <a:pt x="2067360" y="3922613"/>
                    <a:pt x="2050646" y="3920225"/>
                    <a:pt x="2032341" y="3917439"/>
                  </a:cubicBezTo>
                  <a:close/>
                  <a:moveTo>
                    <a:pt x="2891917" y="3911868"/>
                  </a:moveTo>
                  <a:cubicBezTo>
                    <a:pt x="2879580" y="3917041"/>
                    <a:pt x="2869632" y="3921419"/>
                    <a:pt x="2856897" y="3926990"/>
                  </a:cubicBezTo>
                  <a:cubicBezTo>
                    <a:pt x="2870029" y="3957632"/>
                    <a:pt x="2881968" y="3985489"/>
                    <a:pt x="2894305" y="4014142"/>
                  </a:cubicBezTo>
                  <a:cubicBezTo>
                    <a:pt x="2907835" y="4007774"/>
                    <a:pt x="2918977" y="4002601"/>
                    <a:pt x="2930916" y="3996632"/>
                  </a:cubicBezTo>
                  <a:cubicBezTo>
                    <a:pt x="2917386" y="3967183"/>
                    <a:pt x="2905049" y="3940122"/>
                    <a:pt x="2891917" y="3911868"/>
                  </a:cubicBezTo>
                  <a:close/>
                  <a:moveTo>
                    <a:pt x="1838538" y="3909082"/>
                  </a:moveTo>
                  <a:cubicBezTo>
                    <a:pt x="1833763" y="3924602"/>
                    <a:pt x="1829385" y="3937735"/>
                    <a:pt x="1825008" y="3952061"/>
                  </a:cubicBezTo>
                  <a:cubicBezTo>
                    <a:pt x="1847691" y="3958826"/>
                    <a:pt x="1868384" y="3964795"/>
                    <a:pt x="1889874" y="3970765"/>
                  </a:cubicBezTo>
                  <a:cubicBezTo>
                    <a:pt x="1893853" y="3954847"/>
                    <a:pt x="1897435" y="3941714"/>
                    <a:pt x="1901016" y="3926990"/>
                  </a:cubicBezTo>
                  <a:cubicBezTo>
                    <a:pt x="1879925" y="3921021"/>
                    <a:pt x="1860425" y="3915449"/>
                    <a:pt x="1838538" y="3909082"/>
                  </a:cubicBezTo>
                  <a:close/>
                  <a:moveTo>
                    <a:pt x="2793225" y="3904307"/>
                  </a:moveTo>
                  <a:cubicBezTo>
                    <a:pt x="2780888" y="3909082"/>
                    <a:pt x="2770541" y="3912664"/>
                    <a:pt x="2759001" y="3917041"/>
                  </a:cubicBezTo>
                  <a:cubicBezTo>
                    <a:pt x="2763378" y="3928980"/>
                    <a:pt x="2766960" y="3939326"/>
                    <a:pt x="2771735" y="3952061"/>
                  </a:cubicBezTo>
                  <a:cubicBezTo>
                    <a:pt x="2784470" y="3947285"/>
                    <a:pt x="2794817" y="3943306"/>
                    <a:pt x="2806755" y="3938929"/>
                  </a:cubicBezTo>
                  <a:cubicBezTo>
                    <a:pt x="2801980" y="3926592"/>
                    <a:pt x="2798000" y="3915847"/>
                    <a:pt x="2793225" y="3904307"/>
                  </a:cubicBezTo>
                  <a:close/>
                  <a:moveTo>
                    <a:pt x="949115" y="3904307"/>
                  </a:moveTo>
                  <a:cubicBezTo>
                    <a:pt x="935585" y="3915847"/>
                    <a:pt x="924044" y="3925398"/>
                    <a:pt x="911708" y="3936143"/>
                  </a:cubicBezTo>
                  <a:cubicBezTo>
                    <a:pt x="924044" y="3948081"/>
                    <a:pt x="935983" y="3959224"/>
                    <a:pt x="948717" y="3971561"/>
                  </a:cubicBezTo>
                  <a:cubicBezTo>
                    <a:pt x="960258" y="3959224"/>
                    <a:pt x="971003" y="3948081"/>
                    <a:pt x="982145" y="3935745"/>
                  </a:cubicBezTo>
                  <a:cubicBezTo>
                    <a:pt x="969411" y="3923408"/>
                    <a:pt x="958268" y="3912664"/>
                    <a:pt x="949115" y="3904307"/>
                  </a:cubicBezTo>
                  <a:close/>
                  <a:moveTo>
                    <a:pt x="2983844" y="3899531"/>
                  </a:moveTo>
                  <a:cubicBezTo>
                    <a:pt x="2965936" y="3908684"/>
                    <a:pt x="2949222" y="3917439"/>
                    <a:pt x="2930916" y="3926592"/>
                  </a:cubicBezTo>
                  <a:cubicBezTo>
                    <a:pt x="2946834" y="3959622"/>
                    <a:pt x="2961956" y="3991458"/>
                    <a:pt x="2977874" y="4024090"/>
                  </a:cubicBezTo>
                  <a:cubicBezTo>
                    <a:pt x="2998170" y="4013743"/>
                    <a:pt x="3016078" y="4004591"/>
                    <a:pt x="3034782" y="3995040"/>
                  </a:cubicBezTo>
                  <a:cubicBezTo>
                    <a:pt x="3017272" y="3962408"/>
                    <a:pt x="3000956" y="3931367"/>
                    <a:pt x="2983844" y="3899531"/>
                  </a:cubicBezTo>
                  <a:close/>
                  <a:moveTo>
                    <a:pt x="1046216" y="3898337"/>
                  </a:moveTo>
                  <a:cubicBezTo>
                    <a:pt x="1035073" y="3911072"/>
                    <a:pt x="1025124" y="3922613"/>
                    <a:pt x="1013982" y="3934949"/>
                  </a:cubicBezTo>
                  <a:cubicBezTo>
                    <a:pt x="1026716" y="3946490"/>
                    <a:pt x="1038257" y="3956439"/>
                    <a:pt x="1051389" y="3967979"/>
                  </a:cubicBezTo>
                  <a:cubicBezTo>
                    <a:pt x="1062532" y="3954449"/>
                    <a:pt x="1072481" y="3942510"/>
                    <a:pt x="1082827" y="3930174"/>
                  </a:cubicBezTo>
                  <a:cubicBezTo>
                    <a:pt x="1069695" y="3918633"/>
                    <a:pt x="1058552" y="3909082"/>
                    <a:pt x="1046216" y="3898337"/>
                  </a:cubicBezTo>
                  <a:close/>
                  <a:moveTo>
                    <a:pt x="1145306" y="3890378"/>
                  </a:moveTo>
                  <a:cubicBezTo>
                    <a:pt x="1134163" y="3903511"/>
                    <a:pt x="1124612" y="3915449"/>
                    <a:pt x="1113868" y="3928184"/>
                  </a:cubicBezTo>
                  <a:cubicBezTo>
                    <a:pt x="1127398" y="3938929"/>
                    <a:pt x="1138938" y="3948081"/>
                    <a:pt x="1151673" y="3958428"/>
                  </a:cubicBezTo>
                  <a:cubicBezTo>
                    <a:pt x="1162020" y="3944898"/>
                    <a:pt x="1171173" y="3933357"/>
                    <a:pt x="1181519" y="3920225"/>
                  </a:cubicBezTo>
                  <a:cubicBezTo>
                    <a:pt x="1169183" y="3909878"/>
                    <a:pt x="1157642" y="3900725"/>
                    <a:pt x="1145306" y="3890378"/>
                  </a:cubicBezTo>
                  <a:close/>
                  <a:moveTo>
                    <a:pt x="3438902" y="3889384"/>
                  </a:moveTo>
                  <a:cubicBezTo>
                    <a:pt x="3429948" y="3889881"/>
                    <a:pt x="3420198" y="3896348"/>
                    <a:pt x="3408856" y="3908684"/>
                  </a:cubicBezTo>
                  <a:cubicBezTo>
                    <a:pt x="3415622" y="3916643"/>
                    <a:pt x="3422785" y="3925000"/>
                    <a:pt x="3429948" y="3934153"/>
                  </a:cubicBezTo>
                  <a:cubicBezTo>
                    <a:pt x="3438305" y="3926990"/>
                    <a:pt x="3445070" y="3921419"/>
                    <a:pt x="3452233" y="3915449"/>
                  </a:cubicBezTo>
                  <a:cubicBezTo>
                    <a:pt x="3456213" y="3912266"/>
                    <a:pt x="3460590" y="3909082"/>
                    <a:pt x="3464172" y="3905899"/>
                  </a:cubicBezTo>
                  <a:cubicBezTo>
                    <a:pt x="3456014" y="3894358"/>
                    <a:pt x="3447856" y="3888886"/>
                    <a:pt x="3438902" y="3889384"/>
                  </a:cubicBezTo>
                  <a:close/>
                  <a:moveTo>
                    <a:pt x="2833418" y="3888389"/>
                  </a:moveTo>
                  <a:cubicBezTo>
                    <a:pt x="2821479" y="3893164"/>
                    <a:pt x="2811133" y="3897541"/>
                    <a:pt x="2799592" y="3902317"/>
                  </a:cubicBezTo>
                  <a:cubicBezTo>
                    <a:pt x="2804367" y="3914654"/>
                    <a:pt x="2808347" y="3925000"/>
                    <a:pt x="2813520" y="3936541"/>
                  </a:cubicBezTo>
                  <a:cubicBezTo>
                    <a:pt x="2825061" y="3931765"/>
                    <a:pt x="2835408" y="3927388"/>
                    <a:pt x="2848142" y="3922215"/>
                  </a:cubicBezTo>
                  <a:cubicBezTo>
                    <a:pt x="2842969" y="3910276"/>
                    <a:pt x="2838591" y="3899929"/>
                    <a:pt x="2833418" y="3888389"/>
                  </a:cubicBezTo>
                  <a:close/>
                  <a:moveTo>
                    <a:pt x="2694135" y="3878440"/>
                  </a:moveTo>
                  <a:cubicBezTo>
                    <a:pt x="2682196" y="3882419"/>
                    <a:pt x="2672645" y="3885603"/>
                    <a:pt x="2661503" y="3889185"/>
                  </a:cubicBezTo>
                  <a:cubicBezTo>
                    <a:pt x="2665482" y="3902317"/>
                    <a:pt x="2669064" y="3913460"/>
                    <a:pt x="2672645" y="3925398"/>
                  </a:cubicBezTo>
                  <a:cubicBezTo>
                    <a:pt x="2684186" y="3922215"/>
                    <a:pt x="2694135" y="3919031"/>
                    <a:pt x="2707267" y="3915449"/>
                  </a:cubicBezTo>
                  <a:cubicBezTo>
                    <a:pt x="2702492" y="3901521"/>
                    <a:pt x="2698512" y="3890378"/>
                    <a:pt x="2694135" y="3878440"/>
                  </a:cubicBezTo>
                  <a:close/>
                  <a:moveTo>
                    <a:pt x="1749397" y="3877644"/>
                  </a:moveTo>
                  <a:cubicBezTo>
                    <a:pt x="1743428" y="3892766"/>
                    <a:pt x="1738652" y="3905500"/>
                    <a:pt x="1733081" y="3919827"/>
                  </a:cubicBezTo>
                  <a:cubicBezTo>
                    <a:pt x="1754172" y="3927388"/>
                    <a:pt x="1774468" y="3934949"/>
                    <a:pt x="1796355" y="3942908"/>
                  </a:cubicBezTo>
                  <a:cubicBezTo>
                    <a:pt x="1801528" y="3927786"/>
                    <a:pt x="1805906" y="3914654"/>
                    <a:pt x="1810681" y="3900327"/>
                  </a:cubicBezTo>
                  <a:cubicBezTo>
                    <a:pt x="1789590" y="3892368"/>
                    <a:pt x="1770488" y="3885603"/>
                    <a:pt x="1749397" y="3877644"/>
                  </a:cubicBezTo>
                  <a:close/>
                  <a:moveTo>
                    <a:pt x="1241610" y="3876848"/>
                  </a:moveTo>
                  <a:cubicBezTo>
                    <a:pt x="1231263" y="3889981"/>
                    <a:pt x="1222110" y="3901521"/>
                    <a:pt x="1211366" y="3915449"/>
                  </a:cubicBezTo>
                  <a:cubicBezTo>
                    <a:pt x="1224896" y="3925398"/>
                    <a:pt x="1236437" y="3934153"/>
                    <a:pt x="1248773" y="3943306"/>
                  </a:cubicBezTo>
                  <a:cubicBezTo>
                    <a:pt x="1258722" y="3929378"/>
                    <a:pt x="1267477" y="3916643"/>
                    <a:pt x="1277028" y="3903511"/>
                  </a:cubicBezTo>
                  <a:cubicBezTo>
                    <a:pt x="1264293" y="3893960"/>
                    <a:pt x="1253549" y="3885603"/>
                    <a:pt x="1241610" y="3876848"/>
                  </a:cubicBezTo>
                  <a:close/>
                  <a:moveTo>
                    <a:pt x="2872815" y="3870879"/>
                  </a:moveTo>
                  <a:cubicBezTo>
                    <a:pt x="2860877" y="3876052"/>
                    <a:pt x="2850530" y="3880828"/>
                    <a:pt x="2839387" y="3885603"/>
                  </a:cubicBezTo>
                  <a:cubicBezTo>
                    <a:pt x="2844561" y="3897940"/>
                    <a:pt x="2848938" y="3907888"/>
                    <a:pt x="2854111" y="3920225"/>
                  </a:cubicBezTo>
                  <a:cubicBezTo>
                    <a:pt x="2866846" y="3914255"/>
                    <a:pt x="2877192" y="3909480"/>
                    <a:pt x="2888335" y="3904307"/>
                  </a:cubicBezTo>
                  <a:cubicBezTo>
                    <a:pt x="2882764" y="3891970"/>
                    <a:pt x="2877988" y="3882021"/>
                    <a:pt x="2872815" y="3870879"/>
                  </a:cubicBezTo>
                  <a:close/>
                  <a:moveTo>
                    <a:pt x="3182024" y="3868093"/>
                  </a:moveTo>
                  <a:cubicBezTo>
                    <a:pt x="3172871" y="3874460"/>
                    <a:pt x="3165310" y="3879634"/>
                    <a:pt x="3156953" y="3885603"/>
                  </a:cubicBezTo>
                  <a:cubicBezTo>
                    <a:pt x="3164116" y="3896348"/>
                    <a:pt x="3170483" y="3905899"/>
                    <a:pt x="3177248" y="3915847"/>
                  </a:cubicBezTo>
                  <a:cubicBezTo>
                    <a:pt x="3186799" y="3909082"/>
                    <a:pt x="3193962" y="3903909"/>
                    <a:pt x="3203115" y="3897541"/>
                  </a:cubicBezTo>
                  <a:cubicBezTo>
                    <a:pt x="3195156" y="3886399"/>
                    <a:pt x="3188789" y="3877644"/>
                    <a:pt x="3182024" y="3868093"/>
                  </a:cubicBezTo>
                  <a:close/>
                  <a:moveTo>
                    <a:pt x="2734328" y="3865307"/>
                  </a:moveTo>
                  <a:cubicBezTo>
                    <a:pt x="2722389" y="3869685"/>
                    <a:pt x="2712838" y="3872869"/>
                    <a:pt x="2701696" y="3876848"/>
                  </a:cubicBezTo>
                  <a:cubicBezTo>
                    <a:pt x="2705675" y="3889185"/>
                    <a:pt x="2709257" y="3900327"/>
                    <a:pt x="2713236" y="3913062"/>
                  </a:cubicBezTo>
                  <a:cubicBezTo>
                    <a:pt x="2724777" y="3909082"/>
                    <a:pt x="2735124" y="3905500"/>
                    <a:pt x="2747460" y="3901521"/>
                  </a:cubicBezTo>
                  <a:cubicBezTo>
                    <a:pt x="2742287" y="3887991"/>
                    <a:pt x="2738307" y="3876848"/>
                    <a:pt x="2734328" y="3865307"/>
                  </a:cubicBezTo>
                  <a:close/>
                  <a:moveTo>
                    <a:pt x="997268" y="3852573"/>
                  </a:moveTo>
                  <a:cubicBezTo>
                    <a:pt x="984533" y="3863716"/>
                    <a:pt x="972993" y="3873664"/>
                    <a:pt x="960258" y="3884807"/>
                  </a:cubicBezTo>
                  <a:cubicBezTo>
                    <a:pt x="973390" y="3897144"/>
                    <a:pt x="984533" y="3907888"/>
                    <a:pt x="996870" y="3919429"/>
                  </a:cubicBezTo>
                  <a:cubicBezTo>
                    <a:pt x="1008410" y="3907092"/>
                    <a:pt x="1018757" y="3896348"/>
                    <a:pt x="1030298" y="3883613"/>
                  </a:cubicBezTo>
                  <a:cubicBezTo>
                    <a:pt x="1017563" y="3871675"/>
                    <a:pt x="1006818" y="3861328"/>
                    <a:pt x="997268" y="3852573"/>
                  </a:cubicBezTo>
                  <a:close/>
                  <a:moveTo>
                    <a:pt x="3121933" y="3850981"/>
                  </a:moveTo>
                  <a:cubicBezTo>
                    <a:pt x="3112382" y="3857348"/>
                    <a:pt x="3104821" y="3862124"/>
                    <a:pt x="3096862" y="3867695"/>
                  </a:cubicBezTo>
                  <a:cubicBezTo>
                    <a:pt x="3103627" y="3878440"/>
                    <a:pt x="3109199" y="3887593"/>
                    <a:pt x="3115964" y="3897940"/>
                  </a:cubicBezTo>
                  <a:cubicBezTo>
                    <a:pt x="3125117" y="3891970"/>
                    <a:pt x="3132678" y="3887195"/>
                    <a:pt x="3141433" y="3881623"/>
                  </a:cubicBezTo>
                  <a:cubicBezTo>
                    <a:pt x="3134667" y="3871675"/>
                    <a:pt x="3128698" y="3862124"/>
                    <a:pt x="3121933" y="3850981"/>
                  </a:cubicBezTo>
                  <a:close/>
                  <a:moveTo>
                    <a:pt x="2772531" y="3850583"/>
                  </a:moveTo>
                  <a:cubicBezTo>
                    <a:pt x="2760593" y="3855359"/>
                    <a:pt x="2751042" y="3858940"/>
                    <a:pt x="2739899" y="3863318"/>
                  </a:cubicBezTo>
                  <a:cubicBezTo>
                    <a:pt x="2744675" y="3876052"/>
                    <a:pt x="2748654" y="3887195"/>
                    <a:pt x="2753032" y="3899531"/>
                  </a:cubicBezTo>
                  <a:cubicBezTo>
                    <a:pt x="2765368" y="3894756"/>
                    <a:pt x="2775317" y="3890776"/>
                    <a:pt x="2786459" y="3886399"/>
                  </a:cubicBezTo>
                  <a:cubicBezTo>
                    <a:pt x="2782082" y="3874062"/>
                    <a:pt x="2777704" y="3863318"/>
                    <a:pt x="2772531" y="3850583"/>
                  </a:cubicBezTo>
                  <a:close/>
                  <a:moveTo>
                    <a:pt x="3039159" y="3848593"/>
                  </a:moveTo>
                  <a:cubicBezTo>
                    <a:pt x="3029608" y="3854563"/>
                    <a:pt x="3022047" y="3858940"/>
                    <a:pt x="3014088" y="3863318"/>
                  </a:cubicBezTo>
                  <a:cubicBezTo>
                    <a:pt x="3020853" y="3874858"/>
                    <a:pt x="3026027" y="3884409"/>
                    <a:pt x="3031996" y="3894358"/>
                  </a:cubicBezTo>
                  <a:cubicBezTo>
                    <a:pt x="3041149" y="3889185"/>
                    <a:pt x="3048312" y="3885205"/>
                    <a:pt x="3057863" y="3879634"/>
                  </a:cubicBezTo>
                  <a:cubicBezTo>
                    <a:pt x="3051097" y="3868491"/>
                    <a:pt x="3045526" y="3858940"/>
                    <a:pt x="3039159" y="3848593"/>
                  </a:cubicBezTo>
                  <a:close/>
                  <a:moveTo>
                    <a:pt x="1093970" y="3846206"/>
                  </a:moveTo>
                  <a:cubicBezTo>
                    <a:pt x="1082827" y="3858542"/>
                    <a:pt x="1072481" y="3869685"/>
                    <a:pt x="1061338" y="3882419"/>
                  </a:cubicBezTo>
                  <a:cubicBezTo>
                    <a:pt x="1074072" y="3893164"/>
                    <a:pt x="1085215" y="3903113"/>
                    <a:pt x="1097551" y="3913858"/>
                  </a:cubicBezTo>
                  <a:cubicBezTo>
                    <a:pt x="1108694" y="3901123"/>
                    <a:pt x="1118643" y="3889185"/>
                    <a:pt x="1129388" y="3876848"/>
                  </a:cubicBezTo>
                  <a:cubicBezTo>
                    <a:pt x="1117051" y="3866103"/>
                    <a:pt x="1106306" y="3856552"/>
                    <a:pt x="1093970" y="3846206"/>
                  </a:cubicBezTo>
                  <a:close/>
                  <a:moveTo>
                    <a:pt x="1662245" y="3840237"/>
                  </a:moveTo>
                  <a:cubicBezTo>
                    <a:pt x="1655480" y="3854165"/>
                    <a:pt x="1649511" y="3866899"/>
                    <a:pt x="1643144" y="3880828"/>
                  </a:cubicBezTo>
                  <a:cubicBezTo>
                    <a:pt x="1665429" y="3890776"/>
                    <a:pt x="1684929" y="3899133"/>
                    <a:pt x="1705224" y="3908286"/>
                  </a:cubicBezTo>
                  <a:cubicBezTo>
                    <a:pt x="1711193" y="3893562"/>
                    <a:pt x="1716367" y="3881623"/>
                    <a:pt x="1722336" y="3866899"/>
                  </a:cubicBezTo>
                  <a:cubicBezTo>
                    <a:pt x="1701643" y="3857746"/>
                    <a:pt x="1682541" y="3849389"/>
                    <a:pt x="1662245" y="3840237"/>
                  </a:cubicBezTo>
                  <a:close/>
                  <a:moveTo>
                    <a:pt x="1190274" y="3836257"/>
                  </a:moveTo>
                  <a:cubicBezTo>
                    <a:pt x="1179530" y="3849389"/>
                    <a:pt x="1169581" y="3860930"/>
                    <a:pt x="1159234" y="3873664"/>
                  </a:cubicBezTo>
                  <a:cubicBezTo>
                    <a:pt x="1171969" y="3883613"/>
                    <a:pt x="1183509" y="3892766"/>
                    <a:pt x="1195448" y="3902317"/>
                  </a:cubicBezTo>
                  <a:cubicBezTo>
                    <a:pt x="1206192" y="3888787"/>
                    <a:pt x="1215345" y="3876848"/>
                    <a:pt x="1225692" y="3864114"/>
                  </a:cubicBezTo>
                  <a:cubicBezTo>
                    <a:pt x="1212958" y="3854165"/>
                    <a:pt x="1201815" y="3845410"/>
                    <a:pt x="1190274" y="3836257"/>
                  </a:cubicBezTo>
                  <a:close/>
                  <a:moveTo>
                    <a:pt x="2810337" y="3835859"/>
                  </a:moveTo>
                  <a:cubicBezTo>
                    <a:pt x="2799194" y="3840237"/>
                    <a:pt x="2790041" y="3844216"/>
                    <a:pt x="2778500" y="3848992"/>
                  </a:cubicBezTo>
                  <a:cubicBezTo>
                    <a:pt x="2783674" y="3861726"/>
                    <a:pt x="2788051" y="3872471"/>
                    <a:pt x="2792827" y="3884807"/>
                  </a:cubicBezTo>
                  <a:cubicBezTo>
                    <a:pt x="2804367" y="3879634"/>
                    <a:pt x="2814714" y="3875256"/>
                    <a:pt x="2826255" y="3870481"/>
                  </a:cubicBezTo>
                  <a:cubicBezTo>
                    <a:pt x="2820683" y="3858144"/>
                    <a:pt x="2815908" y="3847002"/>
                    <a:pt x="2810337" y="3835859"/>
                  </a:cubicBezTo>
                  <a:close/>
                  <a:moveTo>
                    <a:pt x="3191574" y="3828298"/>
                  </a:moveTo>
                  <a:cubicBezTo>
                    <a:pt x="3190779" y="3829492"/>
                    <a:pt x="3189585" y="3830686"/>
                    <a:pt x="3188789" y="3831879"/>
                  </a:cubicBezTo>
                  <a:cubicBezTo>
                    <a:pt x="3221421" y="3877246"/>
                    <a:pt x="3253655" y="3922613"/>
                    <a:pt x="3287481" y="3969571"/>
                  </a:cubicBezTo>
                  <a:cubicBezTo>
                    <a:pt x="3306185" y="3955643"/>
                    <a:pt x="3323297" y="3942908"/>
                    <a:pt x="3340806" y="3929378"/>
                  </a:cubicBezTo>
                  <a:cubicBezTo>
                    <a:pt x="3318521" y="3895154"/>
                    <a:pt x="3297032" y="3863716"/>
                    <a:pt x="3254053" y="3854961"/>
                  </a:cubicBezTo>
                  <a:cubicBezTo>
                    <a:pt x="3236941" y="3851777"/>
                    <a:pt x="3221421" y="3841032"/>
                    <a:pt x="3205105" y="3833471"/>
                  </a:cubicBezTo>
                  <a:cubicBezTo>
                    <a:pt x="3200728" y="3831482"/>
                    <a:pt x="3195952" y="3829890"/>
                    <a:pt x="3191574" y="3828298"/>
                  </a:cubicBezTo>
                  <a:close/>
                  <a:moveTo>
                    <a:pt x="1284987" y="3820737"/>
                  </a:moveTo>
                  <a:cubicBezTo>
                    <a:pt x="1274242" y="3834665"/>
                    <a:pt x="1265089" y="3846206"/>
                    <a:pt x="1255140" y="3859338"/>
                  </a:cubicBezTo>
                  <a:cubicBezTo>
                    <a:pt x="1267875" y="3868491"/>
                    <a:pt x="1279018" y="3876848"/>
                    <a:pt x="1290956" y="3885603"/>
                  </a:cubicBezTo>
                  <a:cubicBezTo>
                    <a:pt x="1300905" y="3872073"/>
                    <a:pt x="1309660" y="3860134"/>
                    <a:pt x="1319609" y="3846604"/>
                  </a:cubicBezTo>
                  <a:cubicBezTo>
                    <a:pt x="1307272" y="3837451"/>
                    <a:pt x="1296527" y="3829492"/>
                    <a:pt x="1284987" y="3820737"/>
                  </a:cubicBezTo>
                  <a:close/>
                  <a:moveTo>
                    <a:pt x="2848938" y="3818747"/>
                  </a:moveTo>
                  <a:cubicBezTo>
                    <a:pt x="2837795" y="3823522"/>
                    <a:pt x="2827847" y="3827900"/>
                    <a:pt x="2816704" y="3833073"/>
                  </a:cubicBezTo>
                  <a:cubicBezTo>
                    <a:pt x="2822275" y="3845410"/>
                    <a:pt x="2827051" y="3856155"/>
                    <a:pt x="2832224" y="3868491"/>
                  </a:cubicBezTo>
                  <a:cubicBezTo>
                    <a:pt x="2843367" y="3863716"/>
                    <a:pt x="2853315" y="3858940"/>
                    <a:pt x="2864856" y="3853369"/>
                  </a:cubicBezTo>
                  <a:cubicBezTo>
                    <a:pt x="2859285" y="3841430"/>
                    <a:pt x="2854509" y="3831084"/>
                    <a:pt x="2848938" y="3818747"/>
                  </a:cubicBezTo>
                  <a:close/>
                  <a:moveTo>
                    <a:pt x="1048205" y="3802829"/>
                  </a:moveTo>
                  <a:cubicBezTo>
                    <a:pt x="1034675" y="3813972"/>
                    <a:pt x="1023134" y="3823522"/>
                    <a:pt x="1010400" y="3834665"/>
                  </a:cubicBezTo>
                  <a:cubicBezTo>
                    <a:pt x="1022737" y="3845808"/>
                    <a:pt x="1033481" y="3856155"/>
                    <a:pt x="1045420" y="3867695"/>
                  </a:cubicBezTo>
                  <a:cubicBezTo>
                    <a:pt x="1056960" y="3854961"/>
                    <a:pt x="1067307" y="3843818"/>
                    <a:pt x="1078450" y="3831482"/>
                  </a:cubicBezTo>
                  <a:cubicBezTo>
                    <a:pt x="1066113" y="3819941"/>
                    <a:pt x="1055766" y="3809992"/>
                    <a:pt x="1048205" y="3802829"/>
                  </a:cubicBezTo>
                  <a:close/>
                  <a:moveTo>
                    <a:pt x="3237339" y="3794870"/>
                  </a:moveTo>
                  <a:cubicBezTo>
                    <a:pt x="3227390" y="3802431"/>
                    <a:pt x="3219033" y="3808798"/>
                    <a:pt x="3208289" y="3817553"/>
                  </a:cubicBezTo>
                  <a:cubicBezTo>
                    <a:pt x="3230972" y="3827502"/>
                    <a:pt x="3250472" y="3835859"/>
                    <a:pt x="3269573" y="3844216"/>
                  </a:cubicBezTo>
                  <a:cubicBezTo>
                    <a:pt x="3270767" y="3843420"/>
                    <a:pt x="3271961" y="3842226"/>
                    <a:pt x="3273155" y="3841032"/>
                  </a:cubicBezTo>
                  <a:cubicBezTo>
                    <a:pt x="3261614" y="3825910"/>
                    <a:pt x="3250073" y="3811186"/>
                    <a:pt x="3237339" y="3794870"/>
                  </a:cubicBezTo>
                  <a:close/>
                  <a:moveTo>
                    <a:pt x="1141326" y="3792880"/>
                  </a:moveTo>
                  <a:cubicBezTo>
                    <a:pt x="1129786" y="3805615"/>
                    <a:pt x="1119837" y="3816757"/>
                    <a:pt x="1108694" y="3829492"/>
                  </a:cubicBezTo>
                  <a:cubicBezTo>
                    <a:pt x="1121031" y="3839838"/>
                    <a:pt x="1132173" y="3849389"/>
                    <a:pt x="1143714" y="3859736"/>
                  </a:cubicBezTo>
                  <a:cubicBezTo>
                    <a:pt x="1154857" y="3846604"/>
                    <a:pt x="1164805" y="3835461"/>
                    <a:pt x="1175550" y="3822727"/>
                  </a:cubicBezTo>
                  <a:cubicBezTo>
                    <a:pt x="1164009" y="3812778"/>
                    <a:pt x="1154061" y="3804023"/>
                    <a:pt x="1141326" y="3792880"/>
                  </a:cubicBezTo>
                  <a:close/>
                  <a:moveTo>
                    <a:pt x="3128698" y="3790890"/>
                  </a:moveTo>
                  <a:cubicBezTo>
                    <a:pt x="3119943" y="3797258"/>
                    <a:pt x="3112780" y="3802431"/>
                    <a:pt x="3105219" y="3808002"/>
                  </a:cubicBezTo>
                  <a:cubicBezTo>
                    <a:pt x="3112780" y="3819145"/>
                    <a:pt x="3119147" y="3827900"/>
                    <a:pt x="3125515" y="3837451"/>
                  </a:cubicBezTo>
                  <a:cubicBezTo>
                    <a:pt x="3134667" y="3831084"/>
                    <a:pt x="3141830" y="3826308"/>
                    <a:pt x="3150188" y="3820737"/>
                  </a:cubicBezTo>
                  <a:cubicBezTo>
                    <a:pt x="3142626" y="3810390"/>
                    <a:pt x="3135861" y="3800839"/>
                    <a:pt x="3128698" y="3790890"/>
                  </a:cubicBezTo>
                  <a:close/>
                  <a:moveTo>
                    <a:pt x="1236437" y="3781340"/>
                  </a:moveTo>
                  <a:cubicBezTo>
                    <a:pt x="1225692" y="3794472"/>
                    <a:pt x="1216141" y="3806411"/>
                    <a:pt x="1205396" y="3819145"/>
                  </a:cubicBezTo>
                  <a:cubicBezTo>
                    <a:pt x="1216937" y="3829094"/>
                    <a:pt x="1227284" y="3837053"/>
                    <a:pt x="1239620" y="3847002"/>
                  </a:cubicBezTo>
                  <a:cubicBezTo>
                    <a:pt x="1250365" y="3833471"/>
                    <a:pt x="1259518" y="3821931"/>
                    <a:pt x="1269865" y="3808798"/>
                  </a:cubicBezTo>
                  <a:cubicBezTo>
                    <a:pt x="1258722" y="3799645"/>
                    <a:pt x="1247977" y="3790890"/>
                    <a:pt x="1236437" y="3781340"/>
                  </a:cubicBezTo>
                  <a:close/>
                  <a:moveTo>
                    <a:pt x="2919376" y="3776166"/>
                  </a:moveTo>
                  <a:cubicBezTo>
                    <a:pt x="2902661" y="3784921"/>
                    <a:pt x="2887937" y="3792482"/>
                    <a:pt x="2872019" y="3800839"/>
                  </a:cubicBezTo>
                  <a:cubicBezTo>
                    <a:pt x="2888335" y="3834665"/>
                    <a:pt x="2903855" y="3867297"/>
                    <a:pt x="2920171" y="3901123"/>
                  </a:cubicBezTo>
                  <a:cubicBezTo>
                    <a:pt x="2938079" y="3891970"/>
                    <a:pt x="2954395" y="3883613"/>
                    <a:pt x="2971507" y="3874858"/>
                  </a:cubicBezTo>
                  <a:cubicBezTo>
                    <a:pt x="2953599" y="3841032"/>
                    <a:pt x="2936885" y="3808798"/>
                    <a:pt x="2919376" y="3776166"/>
                  </a:cubicBezTo>
                  <a:close/>
                  <a:moveTo>
                    <a:pt x="3070199" y="3772983"/>
                  </a:moveTo>
                  <a:cubicBezTo>
                    <a:pt x="3061444" y="3778952"/>
                    <a:pt x="3054679" y="3783329"/>
                    <a:pt x="3046720" y="3788503"/>
                  </a:cubicBezTo>
                  <a:cubicBezTo>
                    <a:pt x="3053485" y="3798849"/>
                    <a:pt x="3059057" y="3808400"/>
                    <a:pt x="3065822" y="3819145"/>
                  </a:cubicBezTo>
                  <a:cubicBezTo>
                    <a:pt x="3074577" y="3813176"/>
                    <a:pt x="3082138" y="3808400"/>
                    <a:pt x="3090097" y="3803227"/>
                  </a:cubicBezTo>
                  <a:cubicBezTo>
                    <a:pt x="3082934" y="3792482"/>
                    <a:pt x="3076964" y="3783329"/>
                    <a:pt x="3070199" y="3772983"/>
                  </a:cubicBezTo>
                  <a:close/>
                  <a:moveTo>
                    <a:pt x="1328364" y="3764626"/>
                  </a:moveTo>
                  <a:cubicBezTo>
                    <a:pt x="1317619" y="3778554"/>
                    <a:pt x="1308466" y="3790094"/>
                    <a:pt x="1298517" y="3803227"/>
                  </a:cubicBezTo>
                  <a:cubicBezTo>
                    <a:pt x="1310456" y="3812380"/>
                    <a:pt x="1321200" y="3820339"/>
                    <a:pt x="1332741" y="3828696"/>
                  </a:cubicBezTo>
                  <a:cubicBezTo>
                    <a:pt x="1343088" y="3814767"/>
                    <a:pt x="1351843" y="3802431"/>
                    <a:pt x="1360996" y="3789697"/>
                  </a:cubicBezTo>
                  <a:cubicBezTo>
                    <a:pt x="1349853" y="3780942"/>
                    <a:pt x="1339904" y="3773381"/>
                    <a:pt x="1328364" y="3764626"/>
                  </a:cubicBezTo>
                  <a:close/>
                  <a:moveTo>
                    <a:pt x="3011302" y="3758656"/>
                  </a:moveTo>
                  <a:cubicBezTo>
                    <a:pt x="3002945" y="3763830"/>
                    <a:pt x="2996180" y="3767809"/>
                    <a:pt x="2987823" y="3772983"/>
                  </a:cubicBezTo>
                  <a:cubicBezTo>
                    <a:pt x="2994986" y="3784921"/>
                    <a:pt x="3000956" y="3794074"/>
                    <a:pt x="3006925" y="3804023"/>
                  </a:cubicBezTo>
                  <a:cubicBezTo>
                    <a:pt x="3015680" y="3798452"/>
                    <a:pt x="3022843" y="3794074"/>
                    <a:pt x="3030404" y="3789299"/>
                  </a:cubicBezTo>
                  <a:cubicBezTo>
                    <a:pt x="3023241" y="3778156"/>
                    <a:pt x="3017670" y="3769003"/>
                    <a:pt x="3011302" y="3758656"/>
                  </a:cubicBezTo>
                  <a:close/>
                  <a:moveTo>
                    <a:pt x="3476508" y="3754279"/>
                  </a:moveTo>
                  <a:cubicBezTo>
                    <a:pt x="3466559" y="3763830"/>
                    <a:pt x="3456611" y="3772983"/>
                    <a:pt x="3445468" y="3783727"/>
                  </a:cubicBezTo>
                  <a:cubicBezTo>
                    <a:pt x="3453427" y="3791686"/>
                    <a:pt x="3460590" y="3798849"/>
                    <a:pt x="3469345" y="3807604"/>
                  </a:cubicBezTo>
                  <a:cubicBezTo>
                    <a:pt x="3479692" y="3795666"/>
                    <a:pt x="3488845" y="3785717"/>
                    <a:pt x="3497202" y="3776166"/>
                  </a:cubicBezTo>
                  <a:cubicBezTo>
                    <a:pt x="3490437" y="3769003"/>
                    <a:pt x="3482875" y="3761044"/>
                    <a:pt x="3476508" y="3754279"/>
                  </a:cubicBezTo>
                  <a:close/>
                  <a:moveTo>
                    <a:pt x="1097153" y="3751891"/>
                  </a:moveTo>
                  <a:cubicBezTo>
                    <a:pt x="1084419" y="3763034"/>
                    <a:pt x="1073276" y="3773381"/>
                    <a:pt x="1060542" y="3784523"/>
                  </a:cubicBezTo>
                  <a:cubicBezTo>
                    <a:pt x="1071685" y="3794870"/>
                    <a:pt x="1082429" y="3804819"/>
                    <a:pt x="1093572" y="3815563"/>
                  </a:cubicBezTo>
                  <a:cubicBezTo>
                    <a:pt x="1105113" y="3803227"/>
                    <a:pt x="1114663" y="3792482"/>
                    <a:pt x="1126602" y="3779748"/>
                  </a:cubicBezTo>
                  <a:cubicBezTo>
                    <a:pt x="1115061" y="3768605"/>
                    <a:pt x="1104715" y="3759054"/>
                    <a:pt x="1097153" y="3751891"/>
                  </a:cubicBezTo>
                  <a:close/>
                  <a:moveTo>
                    <a:pt x="3299420" y="3746718"/>
                  </a:moveTo>
                  <a:cubicBezTo>
                    <a:pt x="3287879" y="3756269"/>
                    <a:pt x="3278328" y="3764228"/>
                    <a:pt x="3268777" y="3772585"/>
                  </a:cubicBezTo>
                  <a:cubicBezTo>
                    <a:pt x="3277134" y="3782931"/>
                    <a:pt x="3283899" y="3791288"/>
                    <a:pt x="3293052" y="3802033"/>
                  </a:cubicBezTo>
                  <a:cubicBezTo>
                    <a:pt x="3304593" y="3792084"/>
                    <a:pt x="3314144" y="3783727"/>
                    <a:pt x="3324093" y="3774972"/>
                  </a:cubicBezTo>
                  <a:cubicBezTo>
                    <a:pt x="3314940" y="3764228"/>
                    <a:pt x="3307379" y="3755871"/>
                    <a:pt x="3299420" y="3746718"/>
                  </a:cubicBezTo>
                  <a:close/>
                  <a:moveTo>
                    <a:pt x="1189478" y="3740350"/>
                  </a:moveTo>
                  <a:cubicBezTo>
                    <a:pt x="1178336" y="3752687"/>
                    <a:pt x="1168387" y="3763830"/>
                    <a:pt x="1156448" y="3776962"/>
                  </a:cubicBezTo>
                  <a:cubicBezTo>
                    <a:pt x="1169183" y="3787707"/>
                    <a:pt x="1179530" y="3796462"/>
                    <a:pt x="1190672" y="3805615"/>
                  </a:cubicBezTo>
                  <a:cubicBezTo>
                    <a:pt x="1202213" y="3792084"/>
                    <a:pt x="1211366" y="3780942"/>
                    <a:pt x="1221713" y="3769003"/>
                  </a:cubicBezTo>
                  <a:cubicBezTo>
                    <a:pt x="1210570" y="3759054"/>
                    <a:pt x="1200621" y="3750299"/>
                    <a:pt x="1189478" y="3740350"/>
                  </a:cubicBezTo>
                  <a:close/>
                  <a:moveTo>
                    <a:pt x="1281405" y="3727218"/>
                  </a:moveTo>
                  <a:cubicBezTo>
                    <a:pt x="1270263" y="3740749"/>
                    <a:pt x="1260712" y="3752289"/>
                    <a:pt x="1250365" y="3765024"/>
                  </a:cubicBezTo>
                  <a:cubicBezTo>
                    <a:pt x="1261906" y="3774176"/>
                    <a:pt x="1271854" y="3782135"/>
                    <a:pt x="1283395" y="3791686"/>
                  </a:cubicBezTo>
                  <a:cubicBezTo>
                    <a:pt x="1293742" y="3778554"/>
                    <a:pt x="1303293" y="3767013"/>
                    <a:pt x="1313639" y="3753085"/>
                  </a:cubicBezTo>
                  <a:cubicBezTo>
                    <a:pt x="1302099" y="3743932"/>
                    <a:pt x="1292150" y="3735575"/>
                    <a:pt x="1281405" y="3727218"/>
                  </a:cubicBezTo>
                  <a:close/>
                  <a:moveTo>
                    <a:pt x="3161728" y="3709708"/>
                  </a:moveTo>
                  <a:cubicBezTo>
                    <a:pt x="3147800" y="3720055"/>
                    <a:pt x="3135463" y="3729606"/>
                    <a:pt x="3119147" y="3741942"/>
                  </a:cubicBezTo>
                  <a:cubicBezTo>
                    <a:pt x="3143025" y="3765819"/>
                    <a:pt x="3164912" y="3787707"/>
                    <a:pt x="3187197" y="3809594"/>
                  </a:cubicBezTo>
                  <a:cubicBezTo>
                    <a:pt x="3200728" y="3799645"/>
                    <a:pt x="3209482" y="3792880"/>
                    <a:pt x="3219829" y="3784921"/>
                  </a:cubicBezTo>
                  <a:cubicBezTo>
                    <a:pt x="3200329" y="3759850"/>
                    <a:pt x="3181626" y="3735177"/>
                    <a:pt x="3161728" y="3709708"/>
                  </a:cubicBezTo>
                  <a:close/>
                  <a:moveTo>
                    <a:pt x="3433529" y="3708116"/>
                  </a:moveTo>
                  <a:cubicBezTo>
                    <a:pt x="3423581" y="3719657"/>
                    <a:pt x="3415224" y="3729208"/>
                    <a:pt x="3405673" y="3739953"/>
                  </a:cubicBezTo>
                  <a:cubicBezTo>
                    <a:pt x="3413234" y="3747912"/>
                    <a:pt x="3421193" y="3756269"/>
                    <a:pt x="3428356" y="3763830"/>
                  </a:cubicBezTo>
                  <a:cubicBezTo>
                    <a:pt x="3439897" y="3753483"/>
                    <a:pt x="3449845" y="3744330"/>
                    <a:pt x="3460192" y="3734779"/>
                  </a:cubicBezTo>
                  <a:cubicBezTo>
                    <a:pt x="3451437" y="3726024"/>
                    <a:pt x="3443876" y="3718463"/>
                    <a:pt x="3433529" y="3708116"/>
                  </a:cubicBezTo>
                  <a:close/>
                  <a:moveTo>
                    <a:pt x="3263206" y="3704535"/>
                  </a:moveTo>
                  <a:cubicBezTo>
                    <a:pt x="3252859" y="3712892"/>
                    <a:pt x="3243706" y="3720851"/>
                    <a:pt x="3233359" y="3729208"/>
                  </a:cubicBezTo>
                  <a:cubicBezTo>
                    <a:pt x="3240523" y="3738361"/>
                    <a:pt x="3247288" y="3745922"/>
                    <a:pt x="3254849" y="3754677"/>
                  </a:cubicBezTo>
                  <a:cubicBezTo>
                    <a:pt x="3265594" y="3745524"/>
                    <a:pt x="3274747" y="3737565"/>
                    <a:pt x="3284695" y="3729208"/>
                  </a:cubicBezTo>
                  <a:cubicBezTo>
                    <a:pt x="3276736" y="3720453"/>
                    <a:pt x="3270369" y="3712892"/>
                    <a:pt x="3263206" y="3704535"/>
                  </a:cubicBezTo>
                  <a:close/>
                  <a:moveTo>
                    <a:pt x="1146500" y="3700555"/>
                  </a:moveTo>
                  <a:cubicBezTo>
                    <a:pt x="1133765" y="3711698"/>
                    <a:pt x="1122225" y="3721647"/>
                    <a:pt x="1109888" y="3732789"/>
                  </a:cubicBezTo>
                  <a:cubicBezTo>
                    <a:pt x="1121429" y="3743534"/>
                    <a:pt x="1131377" y="3753085"/>
                    <a:pt x="1142520" y="3763432"/>
                  </a:cubicBezTo>
                  <a:cubicBezTo>
                    <a:pt x="1153663" y="3750697"/>
                    <a:pt x="1164009" y="3739157"/>
                    <a:pt x="1171571" y="3731198"/>
                  </a:cubicBezTo>
                  <a:cubicBezTo>
                    <a:pt x="1161622" y="3719259"/>
                    <a:pt x="1153663" y="3709310"/>
                    <a:pt x="1146500" y="3700555"/>
                  </a:cubicBezTo>
                  <a:close/>
                  <a:moveTo>
                    <a:pt x="1236835" y="3687821"/>
                  </a:moveTo>
                  <a:cubicBezTo>
                    <a:pt x="1226090" y="3700157"/>
                    <a:pt x="1215743" y="3711698"/>
                    <a:pt x="1204600" y="3724432"/>
                  </a:cubicBezTo>
                  <a:cubicBezTo>
                    <a:pt x="1215743" y="3734381"/>
                    <a:pt x="1225692" y="3742738"/>
                    <a:pt x="1236437" y="3752289"/>
                  </a:cubicBezTo>
                  <a:cubicBezTo>
                    <a:pt x="1247579" y="3739157"/>
                    <a:pt x="1257528" y="3727218"/>
                    <a:pt x="1267875" y="3714882"/>
                  </a:cubicBezTo>
                  <a:cubicBezTo>
                    <a:pt x="1256732" y="3705331"/>
                    <a:pt x="1247579" y="3696974"/>
                    <a:pt x="1236835" y="3687821"/>
                  </a:cubicBezTo>
                  <a:close/>
                  <a:moveTo>
                    <a:pt x="3141433" y="3683045"/>
                  </a:moveTo>
                  <a:cubicBezTo>
                    <a:pt x="3126708" y="3679066"/>
                    <a:pt x="3119545" y="3694586"/>
                    <a:pt x="3108801" y="3700157"/>
                  </a:cubicBezTo>
                  <a:cubicBezTo>
                    <a:pt x="3105219" y="3702147"/>
                    <a:pt x="3104025" y="3708116"/>
                    <a:pt x="3102035" y="3712096"/>
                  </a:cubicBezTo>
                  <a:cubicBezTo>
                    <a:pt x="3104025" y="3713290"/>
                    <a:pt x="3105617" y="3714484"/>
                    <a:pt x="3107607" y="3715678"/>
                  </a:cubicBezTo>
                  <a:cubicBezTo>
                    <a:pt x="3119147" y="3706923"/>
                    <a:pt x="3131086" y="3698168"/>
                    <a:pt x="3143025" y="3689413"/>
                  </a:cubicBezTo>
                  <a:cubicBezTo>
                    <a:pt x="3142626" y="3687423"/>
                    <a:pt x="3141830" y="3685035"/>
                    <a:pt x="3141433" y="3683045"/>
                  </a:cubicBezTo>
                  <a:close/>
                  <a:moveTo>
                    <a:pt x="1195050" y="3647628"/>
                  </a:moveTo>
                  <a:cubicBezTo>
                    <a:pt x="1182315" y="3659964"/>
                    <a:pt x="1171173" y="3669913"/>
                    <a:pt x="1158438" y="3681852"/>
                  </a:cubicBezTo>
                  <a:cubicBezTo>
                    <a:pt x="1169581" y="3692198"/>
                    <a:pt x="1179530" y="3701351"/>
                    <a:pt x="1190274" y="3711300"/>
                  </a:cubicBezTo>
                  <a:cubicBezTo>
                    <a:pt x="1201815" y="3698964"/>
                    <a:pt x="1211366" y="3688617"/>
                    <a:pt x="1222110" y="3677076"/>
                  </a:cubicBezTo>
                  <a:cubicBezTo>
                    <a:pt x="1212560" y="3666729"/>
                    <a:pt x="1203407" y="3656781"/>
                    <a:pt x="1195050" y="3647628"/>
                  </a:cubicBezTo>
                  <a:close/>
                  <a:moveTo>
                    <a:pt x="3344786" y="3613006"/>
                  </a:moveTo>
                  <a:cubicBezTo>
                    <a:pt x="3334837" y="3622159"/>
                    <a:pt x="3325684" y="3630516"/>
                    <a:pt x="3318123" y="3637679"/>
                  </a:cubicBezTo>
                  <a:cubicBezTo>
                    <a:pt x="3326480" y="3647230"/>
                    <a:pt x="3334837" y="3655985"/>
                    <a:pt x="3343990" y="3666331"/>
                  </a:cubicBezTo>
                  <a:cubicBezTo>
                    <a:pt x="3352745" y="3657179"/>
                    <a:pt x="3361102" y="3649220"/>
                    <a:pt x="3369857" y="3640067"/>
                  </a:cubicBezTo>
                  <a:cubicBezTo>
                    <a:pt x="3359908" y="3629720"/>
                    <a:pt x="3351949" y="3620965"/>
                    <a:pt x="3344786" y="3613006"/>
                  </a:cubicBezTo>
                  <a:close/>
                  <a:moveTo>
                    <a:pt x="947922" y="3587537"/>
                  </a:moveTo>
                  <a:cubicBezTo>
                    <a:pt x="935983" y="3597088"/>
                    <a:pt x="926034" y="3605047"/>
                    <a:pt x="915289" y="3613802"/>
                  </a:cubicBezTo>
                  <a:cubicBezTo>
                    <a:pt x="924044" y="3624944"/>
                    <a:pt x="931605" y="3634097"/>
                    <a:pt x="939962" y="3644444"/>
                  </a:cubicBezTo>
                  <a:cubicBezTo>
                    <a:pt x="950707" y="3635291"/>
                    <a:pt x="960656" y="3626934"/>
                    <a:pt x="972197" y="3617781"/>
                  </a:cubicBezTo>
                  <a:cubicBezTo>
                    <a:pt x="963840" y="3607435"/>
                    <a:pt x="956676" y="3598282"/>
                    <a:pt x="947922" y="3587537"/>
                  </a:cubicBezTo>
                  <a:close/>
                  <a:moveTo>
                    <a:pt x="3303797" y="3572017"/>
                  </a:moveTo>
                  <a:cubicBezTo>
                    <a:pt x="3294246" y="3581568"/>
                    <a:pt x="3286287" y="3589527"/>
                    <a:pt x="3277532" y="3598282"/>
                  </a:cubicBezTo>
                  <a:cubicBezTo>
                    <a:pt x="3285491" y="3606639"/>
                    <a:pt x="3291858" y="3613802"/>
                    <a:pt x="3299021" y="3620965"/>
                  </a:cubicBezTo>
                  <a:cubicBezTo>
                    <a:pt x="3308572" y="3612210"/>
                    <a:pt x="3316929" y="3603853"/>
                    <a:pt x="3325286" y="3595496"/>
                  </a:cubicBezTo>
                  <a:cubicBezTo>
                    <a:pt x="3318123" y="3587935"/>
                    <a:pt x="3312154" y="3581170"/>
                    <a:pt x="3303797" y="3572017"/>
                  </a:cubicBezTo>
                  <a:close/>
                  <a:moveTo>
                    <a:pt x="951901" y="3509538"/>
                  </a:moveTo>
                  <a:cubicBezTo>
                    <a:pt x="939565" y="3518691"/>
                    <a:pt x="929218" y="3526650"/>
                    <a:pt x="918075" y="3535007"/>
                  </a:cubicBezTo>
                  <a:cubicBezTo>
                    <a:pt x="926432" y="3545752"/>
                    <a:pt x="933197" y="3554905"/>
                    <a:pt x="941156" y="3565252"/>
                  </a:cubicBezTo>
                  <a:cubicBezTo>
                    <a:pt x="952697" y="3556099"/>
                    <a:pt x="963044" y="3547742"/>
                    <a:pt x="974186" y="3539385"/>
                  </a:cubicBezTo>
                  <a:cubicBezTo>
                    <a:pt x="966625" y="3529436"/>
                    <a:pt x="960258" y="3520681"/>
                    <a:pt x="951901" y="3509538"/>
                  </a:cubicBezTo>
                  <a:close/>
                  <a:moveTo>
                    <a:pt x="1078848" y="3484070"/>
                  </a:moveTo>
                  <a:cubicBezTo>
                    <a:pt x="1067705" y="3493222"/>
                    <a:pt x="1057358" y="3501181"/>
                    <a:pt x="1046216" y="3510334"/>
                  </a:cubicBezTo>
                  <a:cubicBezTo>
                    <a:pt x="1053777" y="3519885"/>
                    <a:pt x="1060542" y="3528640"/>
                    <a:pt x="1068501" y="3538191"/>
                  </a:cubicBezTo>
                  <a:cubicBezTo>
                    <a:pt x="1079644" y="3528640"/>
                    <a:pt x="1089990" y="3519885"/>
                    <a:pt x="1100337" y="3510732"/>
                  </a:cubicBezTo>
                  <a:cubicBezTo>
                    <a:pt x="1092776" y="3500784"/>
                    <a:pt x="1086011" y="3492825"/>
                    <a:pt x="1078848" y="3484070"/>
                  </a:cubicBezTo>
                  <a:close/>
                  <a:moveTo>
                    <a:pt x="1236437" y="3478896"/>
                  </a:moveTo>
                  <a:cubicBezTo>
                    <a:pt x="1234447" y="3481284"/>
                    <a:pt x="1232457" y="3483274"/>
                    <a:pt x="1230467" y="3485263"/>
                  </a:cubicBezTo>
                  <a:cubicBezTo>
                    <a:pt x="1243202" y="3498794"/>
                    <a:pt x="1255936" y="3511926"/>
                    <a:pt x="1268671" y="3525456"/>
                  </a:cubicBezTo>
                  <a:cubicBezTo>
                    <a:pt x="1271059" y="3523069"/>
                    <a:pt x="1273446" y="3520681"/>
                    <a:pt x="1275436" y="3518293"/>
                  </a:cubicBezTo>
                  <a:cubicBezTo>
                    <a:pt x="1262304" y="3505161"/>
                    <a:pt x="1249569" y="3492029"/>
                    <a:pt x="1236437" y="3478896"/>
                  </a:cubicBezTo>
                  <a:close/>
                  <a:moveTo>
                    <a:pt x="957074" y="3412836"/>
                  </a:moveTo>
                  <a:cubicBezTo>
                    <a:pt x="944340" y="3421591"/>
                    <a:pt x="933993" y="3428754"/>
                    <a:pt x="922453" y="3436713"/>
                  </a:cubicBezTo>
                  <a:cubicBezTo>
                    <a:pt x="930014" y="3447856"/>
                    <a:pt x="935983" y="3456611"/>
                    <a:pt x="943146" y="3466958"/>
                  </a:cubicBezTo>
                  <a:cubicBezTo>
                    <a:pt x="954687" y="3458601"/>
                    <a:pt x="965431" y="3451040"/>
                    <a:pt x="977370" y="3442682"/>
                  </a:cubicBezTo>
                  <a:cubicBezTo>
                    <a:pt x="970605" y="3432734"/>
                    <a:pt x="964636" y="3423979"/>
                    <a:pt x="957074" y="3412836"/>
                  </a:cubicBezTo>
                  <a:close/>
                  <a:moveTo>
                    <a:pt x="3465366" y="3410050"/>
                  </a:moveTo>
                  <a:cubicBezTo>
                    <a:pt x="3430744" y="3452233"/>
                    <a:pt x="3397316" y="3493222"/>
                    <a:pt x="3363092" y="3535405"/>
                  </a:cubicBezTo>
                  <a:cubicBezTo>
                    <a:pt x="3341205" y="3515906"/>
                    <a:pt x="3320909" y="3498396"/>
                    <a:pt x="3300613" y="3480090"/>
                  </a:cubicBezTo>
                  <a:cubicBezTo>
                    <a:pt x="3292654" y="3488447"/>
                    <a:pt x="3286685" y="3495610"/>
                    <a:pt x="3278726" y="3503967"/>
                  </a:cubicBezTo>
                  <a:cubicBezTo>
                    <a:pt x="3393336" y="3612608"/>
                    <a:pt x="3505956" y="3720055"/>
                    <a:pt x="3619373" y="3826706"/>
                  </a:cubicBezTo>
                  <a:cubicBezTo>
                    <a:pt x="3623352" y="3830288"/>
                    <a:pt x="3633301" y="3831084"/>
                    <a:pt x="3638475" y="3829094"/>
                  </a:cubicBezTo>
                  <a:cubicBezTo>
                    <a:pt x="3659566" y="3820339"/>
                    <a:pt x="3680260" y="3809992"/>
                    <a:pt x="3701351" y="3800043"/>
                  </a:cubicBezTo>
                  <a:cubicBezTo>
                    <a:pt x="3700157" y="3798849"/>
                    <a:pt x="3698565" y="3797258"/>
                    <a:pt x="3697372" y="3796064"/>
                  </a:cubicBezTo>
                  <a:cubicBezTo>
                    <a:pt x="3700555" y="3788901"/>
                    <a:pt x="3702545" y="3781340"/>
                    <a:pt x="3706922" y="3775370"/>
                  </a:cubicBezTo>
                  <a:cubicBezTo>
                    <a:pt x="3731993" y="3743136"/>
                    <a:pt x="3758258" y="3711698"/>
                    <a:pt x="3785319" y="3678270"/>
                  </a:cubicBezTo>
                  <a:cubicBezTo>
                    <a:pt x="3778952" y="3674291"/>
                    <a:pt x="3774176" y="3671505"/>
                    <a:pt x="3769799" y="3668719"/>
                  </a:cubicBezTo>
                  <a:cubicBezTo>
                    <a:pt x="3738758" y="3707320"/>
                    <a:pt x="3708514" y="3743932"/>
                    <a:pt x="3677474" y="3782135"/>
                  </a:cubicBezTo>
                  <a:cubicBezTo>
                    <a:pt x="3655984" y="3762636"/>
                    <a:pt x="3635689" y="3745126"/>
                    <a:pt x="3615393" y="3727218"/>
                  </a:cubicBezTo>
                  <a:cubicBezTo>
                    <a:pt x="3644842" y="3691402"/>
                    <a:pt x="3673096" y="3656383"/>
                    <a:pt x="3700555" y="3622159"/>
                  </a:cubicBezTo>
                  <a:cubicBezTo>
                    <a:pt x="3691402" y="3609026"/>
                    <a:pt x="3686229" y="3613006"/>
                    <a:pt x="3679464" y="3621363"/>
                  </a:cubicBezTo>
                  <a:cubicBezTo>
                    <a:pt x="3653199" y="3654791"/>
                    <a:pt x="3626138" y="3687423"/>
                    <a:pt x="3598679" y="3721647"/>
                  </a:cubicBezTo>
                  <a:cubicBezTo>
                    <a:pt x="3575996" y="3701749"/>
                    <a:pt x="3555700" y="3683443"/>
                    <a:pt x="3534211" y="3664740"/>
                  </a:cubicBezTo>
                  <a:cubicBezTo>
                    <a:pt x="3539782" y="3657576"/>
                    <a:pt x="3544558" y="3652005"/>
                    <a:pt x="3548936" y="3646434"/>
                  </a:cubicBezTo>
                  <a:cubicBezTo>
                    <a:pt x="3570823" y="3619771"/>
                    <a:pt x="3592710" y="3593108"/>
                    <a:pt x="3613802" y="3566048"/>
                  </a:cubicBezTo>
                  <a:cubicBezTo>
                    <a:pt x="3616985" y="3562068"/>
                    <a:pt x="3615791" y="3555303"/>
                    <a:pt x="3616587" y="3549732"/>
                  </a:cubicBezTo>
                  <a:cubicBezTo>
                    <a:pt x="3614598" y="3549732"/>
                    <a:pt x="3612608" y="3549333"/>
                    <a:pt x="3610618" y="3548936"/>
                  </a:cubicBezTo>
                  <a:cubicBezTo>
                    <a:pt x="3580374" y="3585547"/>
                    <a:pt x="3550129" y="3622159"/>
                    <a:pt x="3519089" y="3659566"/>
                  </a:cubicBezTo>
                  <a:cubicBezTo>
                    <a:pt x="3496008" y="3638873"/>
                    <a:pt x="3474916" y="3620169"/>
                    <a:pt x="3454621" y="3601863"/>
                  </a:cubicBezTo>
                  <a:cubicBezTo>
                    <a:pt x="3483273" y="3566048"/>
                    <a:pt x="3510334" y="3532620"/>
                    <a:pt x="3536997" y="3498794"/>
                  </a:cubicBezTo>
                  <a:cubicBezTo>
                    <a:pt x="3540181" y="3494814"/>
                    <a:pt x="3540578" y="3488447"/>
                    <a:pt x="3542568" y="3483274"/>
                  </a:cubicBezTo>
                  <a:cubicBezTo>
                    <a:pt x="3540578" y="3482478"/>
                    <a:pt x="3538987" y="3481682"/>
                    <a:pt x="3536997" y="3480886"/>
                  </a:cubicBezTo>
                  <a:cubicBezTo>
                    <a:pt x="3505161" y="3519487"/>
                    <a:pt x="3473325" y="3558088"/>
                    <a:pt x="3440693" y="3597884"/>
                  </a:cubicBezTo>
                  <a:cubicBezTo>
                    <a:pt x="3417213" y="3577190"/>
                    <a:pt x="3395724" y="3557691"/>
                    <a:pt x="3373837" y="3538191"/>
                  </a:cubicBezTo>
                  <a:cubicBezTo>
                    <a:pt x="3392540" y="3515906"/>
                    <a:pt x="3409652" y="3496008"/>
                    <a:pt x="3426366" y="3475315"/>
                  </a:cubicBezTo>
                  <a:cubicBezTo>
                    <a:pt x="3468151" y="3423183"/>
                    <a:pt x="3468151" y="3423183"/>
                    <a:pt x="3465366" y="3410050"/>
                  </a:cubicBezTo>
                  <a:close/>
                  <a:moveTo>
                    <a:pt x="1053777" y="3369459"/>
                  </a:moveTo>
                  <a:cubicBezTo>
                    <a:pt x="1042236" y="3377418"/>
                    <a:pt x="1031491" y="3384582"/>
                    <a:pt x="1019155" y="3392938"/>
                  </a:cubicBezTo>
                  <a:cubicBezTo>
                    <a:pt x="1026716" y="3403285"/>
                    <a:pt x="1032287" y="3411642"/>
                    <a:pt x="1039053" y="3421193"/>
                  </a:cubicBezTo>
                  <a:cubicBezTo>
                    <a:pt x="1050991" y="3412438"/>
                    <a:pt x="1061736" y="3404877"/>
                    <a:pt x="1072879" y="3396520"/>
                  </a:cubicBezTo>
                  <a:cubicBezTo>
                    <a:pt x="1066511" y="3387367"/>
                    <a:pt x="1060542" y="3379010"/>
                    <a:pt x="1053777" y="3369459"/>
                  </a:cubicBezTo>
                  <a:close/>
                  <a:moveTo>
                    <a:pt x="3675484" y="3152177"/>
                  </a:moveTo>
                  <a:cubicBezTo>
                    <a:pt x="3672698" y="3158943"/>
                    <a:pt x="3670311" y="3164116"/>
                    <a:pt x="3667127" y="3170085"/>
                  </a:cubicBezTo>
                  <a:cubicBezTo>
                    <a:pt x="3675086" y="3173269"/>
                    <a:pt x="3681851" y="3176453"/>
                    <a:pt x="3689412" y="3179636"/>
                  </a:cubicBezTo>
                  <a:cubicBezTo>
                    <a:pt x="3692596" y="3173269"/>
                    <a:pt x="3694586" y="3168494"/>
                    <a:pt x="3697769" y="3161330"/>
                  </a:cubicBezTo>
                  <a:cubicBezTo>
                    <a:pt x="3689412" y="3157749"/>
                    <a:pt x="3683045" y="3155361"/>
                    <a:pt x="3675484" y="3152177"/>
                  </a:cubicBezTo>
                  <a:close/>
                  <a:moveTo>
                    <a:pt x="784363" y="3125913"/>
                  </a:moveTo>
                  <a:cubicBezTo>
                    <a:pt x="781180" y="3135066"/>
                    <a:pt x="777996" y="3139443"/>
                    <a:pt x="779190" y="3141831"/>
                  </a:cubicBezTo>
                  <a:cubicBezTo>
                    <a:pt x="792720" y="3173269"/>
                    <a:pt x="806649" y="3204707"/>
                    <a:pt x="820577" y="3236146"/>
                  </a:cubicBezTo>
                  <a:cubicBezTo>
                    <a:pt x="821771" y="3238931"/>
                    <a:pt x="826148" y="3240125"/>
                    <a:pt x="828934" y="3242115"/>
                  </a:cubicBezTo>
                  <a:cubicBezTo>
                    <a:pt x="829730" y="3238931"/>
                    <a:pt x="832515" y="3234951"/>
                    <a:pt x="831322" y="3232166"/>
                  </a:cubicBezTo>
                  <a:cubicBezTo>
                    <a:pt x="816995" y="3198738"/>
                    <a:pt x="801873" y="3165310"/>
                    <a:pt x="784363" y="3125913"/>
                  </a:cubicBezTo>
                  <a:close/>
                  <a:moveTo>
                    <a:pt x="3741146" y="3119943"/>
                  </a:moveTo>
                  <a:cubicBezTo>
                    <a:pt x="3738361" y="3126311"/>
                    <a:pt x="3735973" y="3131484"/>
                    <a:pt x="3732789" y="3138647"/>
                  </a:cubicBezTo>
                  <a:cubicBezTo>
                    <a:pt x="3741544" y="3142229"/>
                    <a:pt x="3748309" y="3144617"/>
                    <a:pt x="3755871" y="3147800"/>
                  </a:cubicBezTo>
                  <a:cubicBezTo>
                    <a:pt x="3758258" y="3140637"/>
                    <a:pt x="3760646" y="3135066"/>
                    <a:pt x="3763034" y="3128300"/>
                  </a:cubicBezTo>
                  <a:cubicBezTo>
                    <a:pt x="3755075" y="3125117"/>
                    <a:pt x="3748707" y="3122729"/>
                    <a:pt x="3741146" y="3119943"/>
                  </a:cubicBezTo>
                  <a:close/>
                  <a:moveTo>
                    <a:pt x="828536" y="3115964"/>
                  </a:moveTo>
                  <a:cubicBezTo>
                    <a:pt x="825352" y="3116760"/>
                    <a:pt x="822567" y="3117556"/>
                    <a:pt x="819781" y="3118352"/>
                  </a:cubicBezTo>
                  <a:cubicBezTo>
                    <a:pt x="825750" y="3150188"/>
                    <a:pt x="843260" y="3178044"/>
                    <a:pt x="855597" y="3207891"/>
                  </a:cubicBezTo>
                  <a:cubicBezTo>
                    <a:pt x="857984" y="3213860"/>
                    <a:pt x="863158" y="3218636"/>
                    <a:pt x="867137" y="3224207"/>
                  </a:cubicBezTo>
                  <a:cubicBezTo>
                    <a:pt x="869525" y="3223013"/>
                    <a:pt x="871515" y="3221421"/>
                    <a:pt x="873505" y="3219829"/>
                  </a:cubicBezTo>
                  <a:cubicBezTo>
                    <a:pt x="858780" y="3185207"/>
                    <a:pt x="843658" y="3150586"/>
                    <a:pt x="828536" y="3115964"/>
                  </a:cubicBezTo>
                  <a:close/>
                  <a:moveTo>
                    <a:pt x="3607335" y="3108154"/>
                  </a:moveTo>
                  <a:cubicBezTo>
                    <a:pt x="3602460" y="3108005"/>
                    <a:pt x="3598481" y="3111786"/>
                    <a:pt x="3595894" y="3123923"/>
                  </a:cubicBezTo>
                  <a:cubicBezTo>
                    <a:pt x="3603057" y="3127107"/>
                    <a:pt x="3609424" y="3129892"/>
                    <a:pt x="3617383" y="3133076"/>
                  </a:cubicBezTo>
                  <a:cubicBezTo>
                    <a:pt x="3619771" y="3126709"/>
                    <a:pt x="3622159" y="3121535"/>
                    <a:pt x="3624148" y="3115964"/>
                  </a:cubicBezTo>
                  <a:cubicBezTo>
                    <a:pt x="3617980" y="3112383"/>
                    <a:pt x="3612210" y="3108304"/>
                    <a:pt x="3607335" y="3108154"/>
                  </a:cubicBezTo>
                  <a:close/>
                  <a:moveTo>
                    <a:pt x="903351" y="3093679"/>
                  </a:moveTo>
                  <a:cubicBezTo>
                    <a:pt x="901361" y="3094474"/>
                    <a:pt x="899371" y="3095668"/>
                    <a:pt x="897382" y="3096464"/>
                  </a:cubicBezTo>
                  <a:cubicBezTo>
                    <a:pt x="927228" y="3157749"/>
                    <a:pt x="956676" y="3218636"/>
                    <a:pt x="986523" y="3279920"/>
                  </a:cubicBezTo>
                  <a:cubicBezTo>
                    <a:pt x="988513" y="3278726"/>
                    <a:pt x="990502" y="3277930"/>
                    <a:pt x="992492" y="3277135"/>
                  </a:cubicBezTo>
                  <a:cubicBezTo>
                    <a:pt x="962646" y="3215850"/>
                    <a:pt x="933197" y="3154963"/>
                    <a:pt x="903351" y="3093679"/>
                  </a:cubicBezTo>
                  <a:close/>
                  <a:moveTo>
                    <a:pt x="3796461" y="3085322"/>
                  </a:moveTo>
                  <a:cubicBezTo>
                    <a:pt x="3794074" y="3093281"/>
                    <a:pt x="3792084" y="3099250"/>
                    <a:pt x="3790094" y="3106015"/>
                  </a:cubicBezTo>
                  <a:cubicBezTo>
                    <a:pt x="3798849" y="3108801"/>
                    <a:pt x="3804819" y="3110791"/>
                    <a:pt x="3812379" y="3113576"/>
                  </a:cubicBezTo>
                  <a:cubicBezTo>
                    <a:pt x="3814767" y="3106811"/>
                    <a:pt x="3816757" y="3100842"/>
                    <a:pt x="3819543" y="3093679"/>
                  </a:cubicBezTo>
                  <a:cubicBezTo>
                    <a:pt x="3811584" y="3090893"/>
                    <a:pt x="3805216" y="3088505"/>
                    <a:pt x="3796461" y="3085322"/>
                  </a:cubicBezTo>
                  <a:close/>
                  <a:moveTo>
                    <a:pt x="975778" y="3063036"/>
                  </a:moveTo>
                  <a:cubicBezTo>
                    <a:pt x="973390" y="3064230"/>
                    <a:pt x="971401" y="3065026"/>
                    <a:pt x="969013" y="3066220"/>
                  </a:cubicBezTo>
                  <a:cubicBezTo>
                    <a:pt x="991696" y="3115566"/>
                    <a:pt x="1013982" y="3164514"/>
                    <a:pt x="1037063" y="3215054"/>
                  </a:cubicBezTo>
                  <a:cubicBezTo>
                    <a:pt x="1030298" y="3218636"/>
                    <a:pt x="1023532" y="3222217"/>
                    <a:pt x="1013584" y="3227788"/>
                  </a:cubicBezTo>
                  <a:cubicBezTo>
                    <a:pt x="989706" y="3176453"/>
                    <a:pt x="966227" y="3126311"/>
                    <a:pt x="942748" y="3076169"/>
                  </a:cubicBezTo>
                  <a:cubicBezTo>
                    <a:pt x="940758" y="3077363"/>
                    <a:pt x="938371" y="3078159"/>
                    <a:pt x="936381" y="3079352"/>
                  </a:cubicBezTo>
                  <a:cubicBezTo>
                    <a:pt x="958666" y="3142627"/>
                    <a:pt x="989706" y="3201524"/>
                    <a:pt x="1023134" y="3261216"/>
                  </a:cubicBezTo>
                  <a:cubicBezTo>
                    <a:pt x="1037461" y="3252461"/>
                    <a:pt x="1049797" y="3245298"/>
                    <a:pt x="1060940" y="3238533"/>
                  </a:cubicBezTo>
                  <a:cubicBezTo>
                    <a:pt x="1031889" y="3178442"/>
                    <a:pt x="1004033" y="3120739"/>
                    <a:pt x="975778" y="3063036"/>
                  </a:cubicBezTo>
                  <a:close/>
                  <a:moveTo>
                    <a:pt x="734221" y="3062240"/>
                  </a:moveTo>
                  <a:cubicBezTo>
                    <a:pt x="726262" y="3064628"/>
                    <a:pt x="720293" y="3066618"/>
                    <a:pt x="711538" y="3069801"/>
                  </a:cubicBezTo>
                  <a:cubicBezTo>
                    <a:pt x="714722" y="3077363"/>
                    <a:pt x="716711" y="3083332"/>
                    <a:pt x="719497" y="3089699"/>
                  </a:cubicBezTo>
                  <a:cubicBezTo>
                    <a:pt x="727854" y="3086515"/>
                    <a:pt x="734221" y="3084128"/>
                    <a:pt x="742180" y="3081342"/>
                  </a:cubicBezTo>
                  <a:cubicBezTo>
                    <a:pt x="739395" y="3074179"/>
                    <a:pt x="737007" y="3068608"/>
                    <a:pt x="734221" y="3062240"/>
                  </a:cubicBezTo>
                  <a:close/>
                  <a:moveTo>
                    <a:pt x="3673842" y="3042592"/>
                  </a:moveTo>
                  <a:cubicBezTo>
                    <a:pt x="3668918" y="3042841"/>
                    <a:pt x="3665336" y="3046920"/>
                    <a:pt x="3663943" y="3059057"/>
                  </a:cubicBezTo>
                  <a:cubicBezTo>
                    <a:pt x="3671107" y="3061842"/>
                    <a:pt x="3677474" y="3064230"/>
                    <a:pt x="3685831" y="3067414"/>
                  </a:cubicBezTo>
                  <a:cubicBezTo>
                    <a:pt x="3687821" y="3060649"/>
                    <a:pt x="3689810" y="3055077"/>
                    <a:pt x="3691800" y="3049108"/>
                  </a:cubicBezTo>
                  <a:cubicBezTo>
                    <a:pt x="3685035" y="3045925"/>
                    <a:pt x="3678767" y="3042343"/>
                    <a:pt x="3673842" y="3042592"/>
                  </a:cubicBezTo>
                  <a:close/>
                  <a:moveTo>
                    <a:pt x="862760" y="3018466"/>
                  </a:moveTo>
                  <a:cubicBezTo>
                    <a:pt x="854005" y="3021649"/>
                    <a:pt x="847638" y="3024037"/>
                    <a:pt x="840077" y="3027221"/>
                  </a:cubicBezTo>
                  <a:cubicBezTo>
                    <a:pt x="842862" y="3033986"/>
                    <a:pt x="845250" y="3039159"/>
                    <a:pt x="847638" y="3045129"/>
                  </a:cubicBezTo>
                  <a:cubicBezTo>
                    <a:pt x="855597" y="3041945"/>
                    <a:pt x="861964" y="3039557"/>
                    <a:pt x="869525" y="3036374"/>
                  </a:cubicBezTo>
                  <a:cubicBezTo>
                    <a:pt x="867137" y="3030404"/>
                    <a:pt x="865545" y="3025629"/>
                    <a:pt x="862760" y="3018466"/>
                  </a:cubicBezTo>
                  <a:close/>
                  <a:moveTo>
                    <a:pt x="755711" y="2994986"/>
                  </a:moveTo>
                  <a:cubicBezTo>
                    <a:pt x="747354" y="2997772"/>
                    <a:pt x="740589" y="2999762"/>
                    <a:pt x="732630" y="3002548"/>
                  </a:cubicBezTo>
                  <a:cubicBezTo>
                    <a:pt x="735415" y="3009711"/>
                    <a:pt x="737405" y="3015282"/>
                    <a:pt x="739793" y="3022047"/>
                  </a:cubicBezTo>
                  <a:cubicBezTo>
                    <a:pt x="748150" y="3019262"/>
                    <a:pt x="754915" y="3016874"/>
                    <a:pt x="761680" y="3014884"/>
                  </a:cubicBezTo>
                  <a:cubicBezTo>
                    <a:pt x="759690" y="3008119"/>
                    <a:pt x="758098" y="3002946"/>
                    <a:pt x="755711" y="2994986"/>
                  </a:cubicBezTo>
                  <a:close/>
                  <a:moveTo>
                    <a:pt x="936182" y="2987376"/>
                  </a:moveTo>
                  <a:cubicBezTo>
                    <a:pt x="932800" y="2986331"/>
                    <a:pt x="927228" y="2989216"/>
                    <a:pt x="916085" y="2994986"/>
                  </a:cubicBezTo>
                  <a:cubicBezTo>
                    <a:pt x="918075" y="2999762"/>
                    <a:pt x="920065" y="3004935"/>
                    <a:pt x="922453" y="3010905"/>
                  </a:cubicBezTo>
                  <a:cubicBezTo>
                    <a:pt x="930412" y="3008119"/>
                    <a:pt x="936779" y="3005731"/>
                    <a:pt x="943146" y="3003344"/>
                  </a:cubicBezTo>
                  <a:cubicBezTo>
                    <a:pt x="940759" y="2993395"/>
                    <a:pt x="939565" y="2988421"/>
                    <a:pt x="936182" y="2987376"/>
                  </a:cubicBezTo>
                  <a:close/>
                  <a:moveTo>
                    <a:pt x="695620" y="2958375"/>
                  </a:moveTo>
                  <a:cubicBezTo>
                    <a:pt x="687263" y="2961161"/>
                    <a:pt x="680498" y="2963150"/>
                    <a:pt x="672937" y="2965538"/>
                  </a:cubicBezTo>
                  <a:cubicBezTo>
                    <a:pt x="675324" y="2972701"/>
                    <a:pt x="676916" y="2978272"/>
                    <a:pt x="679304" y="2985834"/>
                  </a:cubicBezTo>
                  <a:cubicBezTo>
                    <a:pt x="688059" y="2983048"/>
                    <a:pt x="694824" y="2981058"/>
                    <a:pt x="702783" y="2978272"/>
                  </a:cubicBezTo>
                  <a:cubicBezTo>
                    <a:pt x="699997" y="2971109"/>
                    <a:pt x="698008" y="2965140"/>
                    <a:pt x="695620" y="2958375"/>
                  </a:cubicBezTo>
                  <a:close/>
                  <a:moveTo>
                    <a:pt x="787149" y="2935294"/>
                  </a:moveTo>
                  <a:cubicBezTo>
                    <a:pt x="780384" y="2937283"/>
                    <a:pt x="773619" y="2938875"/>
                    <a:pt x="766058" y="2941263"/>
                  </a:cubicBezTo>
                  <a:cubicBezTo>
                    <a:pt x="768047" y="2948028"/>
                    <a:pt x="769639" y="2953202"/>
                    <a:pt x="771231" y="2960365"/>
                  </a:cubicBezTo>
                  <a:cubicBezTo>
                    <a:pt x="787547" y="2957181"/>
                    <a:pt x="801077" y="2955191"/>
                    <a:pt x="787149" y="2935294"/>
                  </a:cubicBezTo>
                  <a:close/>
                  <a:moveTo>
                    <a:pt x="875096" y="2926141"/>
                  </a:moveTo>
                  <a:cubicBezTo>
                    <a:pt x="867137" y="2928528"/>
                    <a:pt x="860372" y="2930518"/>
                    <a:pt x="852811" y="2932508"/>
                  </a:cubicBezTo>
                  <a:cubicBezTo>
                    <a:pt x="854005" y="2938477"/>
                    <a:pt x="855199" y="2943253"/>
                    <a:pt x="856791" y="2950814"/>
                  </a:cubicBezTo>
                  <a:cubicBezTo>
                    <a:pt x="865545" y="2948426"/>
                    <a:pt x="872311" y="2946436"/>
                    <a:pt x="880270" y="2944447"/>
                  </a:cubicBezTo>
                  <a:cubicBezTo>
                    <a:pt x="878678" y="2937682"/>
                    <a:pt x="877086" y="2932508"/>
                    <a:pt x="875096" y="2926141"/>
                  </a:cubicBezTo>
                  <a:close/>
                  <a:moveTo>
                    <a:pt x="3823920" y="2903060"/>
                  </a:moveTo>
                  <a:cubicBezTo>
                    <a:pt x="3813175" y="2943253"/>
                    <a:pt x="3803227" y="2980660"/>
                    <a:pt x="3792084" y="3022047"/>
                  </a:cubicBezTo>
                  <a:cubicBezTo>
                    <a:pt x="3812379" y="3010905"/>
                    <a:pt x="3836655" y="2916192"/>
                    <a:pt x="3823920" y="2903060"/>
                  </a:cubicBezTo>
                  <a:close/>
                  <a:moveTo>
                    <a:pt x="3792880" y="2894305"/>
                  </a:moveTo>
                  <a:cubicBezTo>
                    <a:pt x="3784921" y="2896692"/>
                    <a:pt x="3780145" y="2897090"/>
                    <a:pt x="3779748" y="2898682"/>
                  </a:cubicBezTo>
                  <a:cubicBezTo>
                    <a:pt x="3769799" y="2933304"/>
                    <a:pt x="3760646" y="2967528"/>
                    <a:pt x="3751493" y="3002150"/>
                  </a:cubicBezTo>
                  <a:cubicBezTo>
                    <a:pt x="3751095" y="3004537"/>
                    <a:pt x="3753881" y="3007721"/>
                    <a:pt x="3755075" y="3010507"/>
                  </a:cubicBezTo>
                  <a:cubicBezTo>
                    <a:pt x="3757462" y="3009711"/>
                    <a:pt x="3759850" y="3008517"/>
                    <a:pt x="3762238" y="3007721"/>
                  </a:cubicBezTo>
                  <a:cubicBezTo>
                    <a:pt x="3772186" y="2971109"/>
                    <a:pt x="3782135" y="2934498"/>
                    <a:pt x="3792880" y="2894305"/>
                  </a:cubicBezTo>
                  <a:close/>
                  <a:moveTo>
                    <a:pt x="3723238" y="2776909"/>
                  </a:moveTo>
                  <a:cubicBezTo>
                    <a:pt x="3708116" y="2842969"/>
                    <a:pt x="3692994" y="2909029"/>
                    <a:pt x="3677872" y="2975089"/>
                  </a:cubicBezTo>
                  <a:cubicBezTo>
                    <a:pt x="3679862" y="2975487"/>
                    <a:pt x="3682249" y="2976283"/>
                    <a:pt x="3684239" y="2976681"/>
                  </a:cubicBezTo>
                  <a:cubicBezTo>
                    <a:pt x="3699759" y="2910621"/>
                    <a:pt x="3714881" y="2844959"/>
                    <a:pt x="3730004" y="2778899"/>
                  </a:cubicBezTo>
                  <a:cubicBezTo>
                    <a:pt x="3727616" y="2778103"/>
                    <a:pt x="3725626" y="2777307"/>
                    <a:pt x="3723238" y="2776909"/>
                  </a:cubicBezTo>
                  <a:close/>
                  <a:moveTo>
                    <a:pt x="3684239" y="2770144"/>
                  </a:moveTo>
                  <a:cubicBezTo>
                    <a:pt x="3669515" y="2834612"/>
                    <a:pt x="3654791" y="2899080"/>
                    <a:pt x="3639270" y="2966334"/>
                  </a:cubicBezTo>
                  <a:cubicBezTo>
                    <a:pt x="3657576" y="2940865"/>
                    <a:pt x="3691402" y="2788051"/>
                    <a:pt x="3684239" y="2770144"/>
                  </a:cubicBezTo>
                  <a:close/>
                  <a:moveTo>
                    <a:pt x="3803227" y="2767358"/>
                  </a:moveTo>
                  <a:cubicBezTo>
                    <a:pt x="3796860" y="2804368"/>
                    <a:pt x="3790492" y="2841377"/>
                    <a:pt x="3785319" y="2872019"/>
                  </a:cubicBezTo>
                  <a:cubicBezTo>
                    <a:pt x="3804420" y="2875999"/>
                    <a:pt x="3819145" y="2879183"/>
                    <a:pt x="3833869" y="2882366"/>
                  </a:cubicBezTo>
                  <a:cubicBezTo>
                    <a:pt x="3833471" y="2883560"/>
                    <a:pt x="3833073" y="2884356"/>
                    <a:pt x="3832675" y="2885152"/>
                  </a:cubicBezTo>
                  <a:cubicBezTo>
                    <a:pt x="3845012" y="2885152"/>
                    <a:pt x="3856950" y="2885152"/>
                    <a:pt x="3872868" y="2885152"/>
                  </a:cubicBezTo>
                  <a:cubicBezTo>
                    <a:pt x="3859736" y="2936090"/>
                    <a:pt x="3847797" y="2983446"/>
                    <a:pt x="3835461" y="3030802"/>
                  </a:cubicBezTo>
                  <a:cubicBezTo>
                    <a:pt x="3852971" y="3036374"/>
                    <a:pt x="3869287" y="3041945"/>
                    <a:pt x="3886001" y="3047516"/>
                  </a:cubicBezTo>
                  <a:cubicBezTo>
                    <a:pt x="3881225" y="3062638"/>
                    <a:pt x="3877246" y="3076169"/>
                    <a:pt x="3872868" y="3090495"/>
                  </a:cubicBezTo>
                  <a:cubicBezTo>
                    <a:pt x="3886797" y="3095668"/>
                    <a:pt x="3898735" y="3100444"/>
                    <a:pt x="3913062" y="3106015"/>
                  </a:cubicBezTo>
                  <a:cubicBezTo>
                    <a:pt x="3894756" y="3152576"/>
                    <a:pt x="3877246" y="3197146"/>
                    <a:pt x="3859338" y="3242513"/>
                  </a:cubicBezTo>
                  <a:cubicBezTo>
                    <a:pt x="3844216" y="3236146"/>
                    <a:pt x="3832277" y="3231370"/>
                    <a:pt x="3819941" y="3226197"/>
                  </a:cubicBezTo>
                  <a:cubicBezTo>
                    <a:pt x="3812379" y="3242115"/>
                    <a:pt x="3805614" y="3256441"/>
                    <a:pt x="3798053" y="3271961"/>
                  </a:cubicBezTo>
                  <a:cubicBezTo>
                    <a:pt x="3706922" y="3228584"/>
                    <a:pt x="3617383" y="3186003"/>
                    <a:pt x="3526252" y="3142627"/>
                  </a:cubicBezTo>
                  <a:cubicBezTo>
                    <a:pt x="3520283" y="3154963"/>
                    <a:pt x="3515110" y="3165708"/>
                    <a:pt x="3509140" y="3178044"/>
                  </a:cubicBezTo>
                  <a:cubicBezTo>
                    <a:pt x="3533813" y="3191177"/>
                    <a:pt x="3557292" y="3203115"/>
                    <a:pt x="3582761" y="3216646"/>
                  </a:cubicBezTo>
                  <a:cubicBezTo>
                    <a:pt x="3554905" y="3264798"/>
                    <a:pt x="3527844" y="3310960"/>
                    <a:pt x="3501181" y="3357123"/>
                  </a:cubicBezTo>
                  <a:cubicBezTo>
                    <a:pt x="3503171" y="3358715"/>
                    <a:pt x="3505559" y="3359908"/>
                    <a:pt x="3507548" y="3361102"/>
                  </a:cubicBezTo>
                  <a:cubicBezTo>
                    <a:pt x="3538589" y="3319317"/>
                    <a:pt x="3562466" y="3272359"/>
                    <a:pt x="3588731" y="3225799"/>
                  </a:cubicBezTo>
                  <a:cubicBezTo>
                    <a:pt x="3615393" y="3239727"/>
                    <a:pt x="3641260" y="3252859"/>
                    <a:pt x="3668321" y="3267186"/>
                  </a:cubicBezTo>
                  <a:cubicBezTo>
                    <a:pt x="3642454" y="3312552"/>
                    <a:pt x="3617383" y="3355929"/>
                    <a:pt x="3592312" y="3399306"/>
                  </a:cubicBezTo>
                  <a:cubicBezTo>
                    <a:pt x="3593506" y="3400897"/>
                    <a:pt x="3595098" y="3402489"/>
                    <a:pt x="3596292" y="3404081"/>
                  </a:cubicBezTo>
                  <a:cubicBezTo>
                    <a:pt x="3600669" y="3400500"/>
                    <a:pt x="3606240" y="3397714"/>
                    <a:pt x="3609026" y="3392938"/>
                  </a:cubicBezTo>
                  <a:cubicBezTo>
                    <a:pt x="3631709" y="3355133"/>
                    <a:pt x="3653995" y="3317328"/>
                    <a:pt x="3677076" y="3278328"/>
                  </a:cubicBezTo>
                  <a:cubicBezTo>
                    <a:pt x="3702943" y="3291859"/>
                    <a:pt x="3727616" y="3304991"/>
                    <a:pt x="3754279" y="3318919"/>
                  </a:cubicBezTo>
                  <a:cubicBezTo>
                    <a:pt x="3730799" y="3358715"/>
                    <a:pt x="3709310" y="3395724"/>
                    <a:pt x="3687423" y="3432734"/>
                  </a:cubicBezTo>
                  <a:cubicBezTo>
                    <a:pt x="3683443" y="3439897"/>
                    <a:pt x="3675882" y="3447856"/>
                    <a:pt x="3693790" y="3451437"/>
                  </a:cubicBezTo>
                  <a:cubicBezTo>
                    <a:pt x="3716871" y="3412040"/>
                    <a:pt x="3739952" y="3372245"/>
                    <a:pt x="3764227" y="3330858"/>
                  </a:cubicBezTo>
                  <a:cubicBezTo>
                    <a:pt x="3788900" y="3343990"/>
                    <a:pt x="3813175" y="3356725"/>
                    <a:pt x="3839440" y="3370653"/>
                  </a:cubicBezTo>
                  <a:cubicBezTo>
                    <a:pt x="3814767" y="3413234"/>
                    <a:pt x="3791288" y="3453825"/>
                    <a:pt x="3767411" y="3495212"/>
                  </a:cubicBezTo>
                  <a:cubicBezTo>
                    <a:pt x="3770993" y="3497600"/>
                    <a:pt x="3774574" y="3500385"/>
                    <a:pt x="3780543" y="3504763"/>
                  </a:cubicBezTo>
                  <a:cubicBezTo>
                    <a:pt x="3804819" y="3463376"/>
                    <a:pt x="3827900" y="3423979"/>
                    <a:pt x="3851379" y="3384183"/>
                  </a:cubicBezTo>
                  <a:cubicBezTo>
                    <a:pt x="3875654" y="3397316"/>
                    <a:pt x="3899133" y="3409652"/>
                    <a:pt x="3924602" y="3423183"/>
                  </a:cubicBezTo>
                  <a:cubicBezTo>
                    <a:pt x="3899531" y="3466958"/>
                    <a:pt x="3874858" y="3509140"/>
                    <a:pt x="3849787" y="3552517"/>
                  </a:cubicBezTo>
                  <a:cubicBezTo>
                    <a:pt x="3854563" y="3555701"/>
                    <a:pt x="3858940" y="3558487"/>
                    <a:pt x="3864909" y="3562466"/>
                  </a:cubicBezTo>
                  <a:cubicBezTo>
                    <a:pt x="3889582" y="3520681"/>
                    <a:pt x="3913459" y="3480488"/>
                    <a:pt x="3937734" y="3438305"/>
                  </a:cubicBezTo>
                  <a:cubicBezTo>
                    <a:pt x="3956438" y="3448254"/>
                    <a:pt x="3974346" y="3457407"/>
                    <a:pt x="3992254" y="3466560"/>
                  </a:cubicBezTo>
                  <a:cubicBezTo>
                    <a:pt x="4111640" y="3201524"/>
                    <a:pt x="4029661" y="2884754"/>
                    <a:pt x="3803227" y="2767358"/>
                  </a:cubicBezTo>
                  <a:close/>
                  <a:moveTo>
                    <a:pt x="3645638" y="2764970"/>
                  </a:moveTo>
                  <a:cubicBezTo>
                    <a:pt x="3631311" y="2827847"/>
                    <a:pt x="3616985" y="2889927"/>
                    <a:pt x="3602659" y="2952406"/>
                  </a:cubicBezTo>
                  <a:cubicBezTo>
                    <a:pt x="3622954" y="2914998"/>
                    <a:pt x="3651209" y="2783674"/>
                    <a:pt x="3645638" y="2764970"/>
                  </a:cubicBezTo>
                  <a:close/>
                  <a:moveTo>
                    <a:pt x="805057" y="2683390"/>
                  </a:moveTo>
                  <a:cubicBezTo>
                    <a:pt x="802669" y="2683788"/>
                    <a:pt x="800281" y="2683788"/>
                    <a:pt x="798292" y="2684186"/>
                  </a:cubicBezTo>
                  <a:cubicBezTo>
                    <a:pt x="809036" y="2751042"/>
                    <a:pt x="820179" y="2818296"/>
                    <a:pt x="830924" y="2885152"/>
                  </a:cubicBezTo>
                  <a:cubicBezTo>
                    <a:pt x="832913" y="2884754"/>
                    <a:pt x="835301" y="2884356"/>
                    <a:pt x="837291" y="2883958"/>
                  </a:cubicBezTo>
                  <a:cubicBezTo>
                    <a:pt x="826546" y="2817102"/>
                    <a:pt x="815802" y="2750246"/>
                    <a:pt x="805057" y="2683390"/>
                  </a:cubicBezTo>
                  <a:close/>
                  <a:moveTo>
                    <a:pt x="844454" y="2679808"/>
                  </a:moveTo>
                  <a:cubicBezTo>
                    <a:pt x="845250" y="2746665"/>
                    <a:pt x="855199" y="2811929"/>
                    <a:pt x="875892" y="2875203"/>
                  </a:cubicBezTo>
                  <a:cubicBezTo>
                    <a:pt x="865545" y="2810337"/>
                    <a:pt x="854801" y="2745073"/>
                    <a:pt x="844454" y="2679808"/>
                  </a:cubicBezTo>
                  <a:close/>
                  <a:moveTo>
                    <a:pt x="883055" y="2676227"/>
                  </a:moveTo>
                  <a:cubicBezTo>
                    <a:pt x="877086" y="2709655"/>
                    <a:pt x="901361" y="2850132"/>
                    <a:pt x="913698" y="2866448"/>
                  </a:cubicBezTo>
                  <a:cubicBezTo>
                    <a:pt x="903351" y="2802776"/>
                    <a:pt x="893402" y="2739501"/>
                    <a:pt x="883055" y="2676227"/>
                  </a:cubicBezTo>
                  <a:close/>
                  <a:moveTo>
                    <a:pt x="3626138" y="2225745"/>
                  </a:moveTo>
                  <a:cubicBezTo>
                    <a:pt x="3636485" y="2289418"/>
                    <a:pt x="3646434" y="2352692"/>
                    <a:pt x="3656780" y="2415966"/>
                  </a:cubicBezTo>
                  <a:cubicBezTo>
                    <a:pt x="3662750" y="2383334"/>
                    <a:pt x="3638475" y="2242061"/>
                    <a:pt x="3626138" y="2225745"/>
                  </a:cubicBezTo>
                  <a:close/>
                  <a:moveTo>
                    <a:pt x="3671107" y="2215797"/>
                  </a:moveTo>
                  <a:cubicBezTo>
                    <a:pt x="3668719" y="2216194"/>
                    <a:pt x="3666331" y="2216593"/>
                    <a:pt x="3663943" y="2216990"/>
                  </a:cubicBezTo>
                  <a:cubicBezTo>
                    <a:pt x="3674290" y="2282255"/>
                    <a:pt x="3685035" y="2347121"/>
                    <a:pt x="3695382" y="2412385"/>
                  </a:cubicBezTo>
                  <a:cubicBezTo>
                    <a:pt x="3697769" y="2411987"/>
                    <a:pt x="3700157" y="2411589"/>
                    <a:pt x="3702545" y="2411191"/>
                  </a:cubicBezTo>
                  <a:cubicBezTo>
                    <a:pt x="3692198" y="2345927"/>
                    <a:pt x="3681453" y="2281061"/>
                    <a:pt x="3671107" y="2215797"/>
                  </a:cubicBezTo>
                  <a:close/>
                  <a:moveTo>
                    <a:pt x="3709310" y="2207838"/>
                  </a:moveTo>
                  <a:cubicBezTo>
                    <a:pt x="3706922" y="2208235"/>
                    <a:pt x="3704932" y="2208235"/>
                    <a:pt x="3702545" y="2208634"/>
                  </a:cubicBezTo>
                  <a:cubicBezTo>
                    <a:pt x="3713290" y="2275489"/>
                    <a:pt x="3724034" y="2342345"/>
                    <a:pt x="3734779" y="2409201"/>
                  </a:cubicBezTo>
                  <a:cubicBezTo>
                    <a:pt x="3737167" y="2408803"/>
                    <a:pt x="3739554" y="2408405"/>
                    <a:pt x="3741544" y="2408007"/>
                  </a:cubicBezTo>
                  <a:cubicBezTo>
                    <a:pt x="3730799" y="2341151"/>
                    <a:pt x="3720055" y="2274693"/>
                    <a:pt x="3709310" y="2207838"/>
                  </a:cubicBezTo>
                  <a:close/>
                  <a:moveTo>
                    <a:pt x="3682647" y="2141380"/>
                  </a:moveTo>
                  <a:cubicBezTo>
                    <a:pt x="3673892" y="2144165"/>
                    <a:pt x="3667127" y="2146155"/>
                    <a:pt x="3657576" y="2148941"/>
                  </a:cubicBezTo>
                  <a:cubicBezTo>
                    <a:pt x="3662352" y="2155706"/>
                    <a:pt x="3664739" y="2162869"/>
                    <a:pt x="3669117" y="2164063"/>
                  </a:cubicBezTo>
                  <a:cubicBezTo>
                    <a:pt x="3674290" y="2165655"/>
                    <a:pt x="3680657" y="2161675"/>
                    <a:pt x="3687821" y="2159685"/>
                  </a:cubicBezTo>
                  <a:cubicBezTo>
                    <a:pt x="3686229" y="2153318"/>
                    <a:pt x="3684637" y="2148543"/>
                    <a:pt x="3682647" y="2141380"/>
                  </a:cubicBezTo>
                  <a:close/>
                  <a:moveTo>
                    <a:pt x="930412" y="2138594"/>
                  </a:moveTo>
                  <a:cubicBezTo>
                    <a:pt x="916085" y="2201072"/>
                    <a:pt x="901759" y="2263551"/>
                    <a:pt x="887433" y="2326029"/>
                  </a:cubicBezTo>
                  <a:cubicBezTo>
                    <a:pt x="889821" y="2326029"/>
                    <a:pt x="891810" y="2326427"/>
                    <a:pt x="894198" y="2326825"/>
                  </a:cubicBezTo>
                  <a:cubicBezTo>
                    <a:pt x="908524" y="2264745"/>
                    <a:pt x="922851" y="2202266"/>
                    <a:pt x="936779" y="2140186"/>
                  </a:cubicBezTo>
                  <a:cubicBezTo>
                    <a:pt x="934789" y="2139390"/>
                    <a:pt x="932401" y="2138992"/>
                    <a:pt x="930412" y="2138594"/>
                  </a:cubicBezTo>
                  <a:close/>
                  <a:moveTo>
                    <a:pt x="3768207" y="2131033"/>
                  </a:moveTo>
                  <a:cubicBezTo>
                    <a:pt x="3759850" y="2133819"/>
                    <a:pt x="3753085" y="2135808"/>
                    <a:pt x="3744728" y="2138594"/>
                  </a:cubicBezTo>
                  <a:cubicBezTo>
                    <a:pt x="3747116" y="2145359"/>
                    <a:pt x="3749105" y="2151328"/>
                    <a:pt x="3751493" y="2157696"/>
                  </a:cubicBezTo>
                  <a:cubicBezTo>
                    <a:pt x="3760248" y="2154910"/>
                    <a:pt x="3766615" y="2152920"/>
                    <a:pt x="3773778" y="2150532"/>
                  </a:cubicBezTo>
                  <a:cubicBezTo>
                    <a:pt x="3771789" y="2143767"/>
                    <a:pt x="3770595" y="2138992"/>
                    <a:pt x="3768207" y="2131033"/>
                  </a:cubicBezTo>
                  <a:close/>
                  <a:moveTo>
                    <a:pt x="899769" y="2128645"/>
                  </a:moveTo>
                  <a:cubicBezTo>
                    <a:pt x="875494" y="2191124"/>
                    <a:pt x="859974" y="2255194"/>
                    <a:pt x="855597" y="2322050"/>
                  </a:cubicBezTo>
                  <a:cubicBezTo>
                    <a:pt x="870321" y="2257979"/>
                    <a:pt x="885045" y="2193511"/>
                    <a:pt x="899769" y="2128645"/>
                  </a:cubicBezTo>
                  <a:close/>
                  <a:moveTo>
                    <a:pt x="855199" y="2115911"/>
                  </a:moveTo>
                  <a:cubicBezTo>
                    <a:pt x="840077" y="2181971"/>
                    <a:pt x="824954" y="2247633"/>
                    <a:pt x="809832" y="2313693"/>
                  </a:cubicBezTo>
                  <a:cubicBezTo>
                    <a:pt x="812220" y="2314091"/>
                    <a:pt x="814210" y="2314489"/>
                    <a:pt x="816199" y="2315285"/>
                  </a:cubicBezTo>
                  <a:cubicBezTo>
                    <a:pt x="831322" y="2249623"/>
                    <a:pt x="846444" y="2183563"/>
                    <a:pt x="861566" y="2117502"/>
                  </a:cubicBezTo>
                  <a:cubicBezTo>
                    <a:pt x="859576" y="2117105"/>
                    <a:pt x="857188" y="2116309"/>
                    <a:pt x="855199" y="2115911"/>
                  </a:cubicBezTo>
                  <a:close/>
                  <a:moveTo>
                    <a:pt x="3860532" y="2106758"/>
                  </a:moveTo>
                  <a:cubicBezTo>
                    <a:pt x="3852971" y="2108747"/>
                    <a:pt x="3846205" y="2110737"/>
                    <a:pt x="3837451" y="2113125"/>
                  </a:cubicBezTo>
                  <a:cubicBezTo>
                    <a:pt x="3839838" y="2121084"/>
                    <a:pt x="3841430" y="2126257"/>
                    <a:pt x="3843818" y="2133420"/>
                  </a:cubicBezTo>
                  <a:cubicBezTo>
                    <a:pt x="3852175" y="2131033"/>
                    <a:pt x="3858940" y="2129043"/>
                    <a:pt x="3867297" y="2126655"/>
                  </a:cubicBezTo>
                  <a:cubicBezTo>
                    <a:pt x="3864511" y="2119094"/>
                    <a:pt x="3862919" y="2113523"/>
                    <a:pt x="3860532" y="2106758"/>
                  </a:cubicBezTo>
                  <a:close/>
                  <a:moveTo>
                    <a:pt x="3617383" y="2080891"/>
                  </a:moveTo>
                  <a:cubicBezTo>
                    <a:pt x="3609822" y="2084075"/>
                    <a:pt x="3603455" y="2086462"/>
                    <a:pt x="3591516" y="2090840"/>
                  </a:cubicBezTo>
                  <a:cubicBezTo>
                    <a:pt x="3598679" y="2096809"/>
                    <a:pt x="3602659" y="2102778"/>
                    <a:pt x="3607832" y="2103574"/>
                  </a:cubicBezTo>
                  <a:cubicBezTo>
                    <a:pt x="3612210" y="2104370"/>
                    <a:pt x="3618179" y="2099993"/>
                    <a:pt x="3624148" y="2097605"/>
                  </a:cubicBezTo>
                  <a:cubicBezTo>
                    <a:pt x="3621761" y="2091238"/>
                    <a:pt x="3619771" y="2086462"/>
                    <a:pt x="3617383" y="2080891"/>
                  </a:cubicBezTo>
                  <a:close/>
                  <a:moveTo>
                    <a:pt x="778394" y="2080493"/>
                  </a:moveTo>
                  <a:cubicBezTo>
                    <a:pt x="767649" y="2121482"/>
                    <a:pt x="757700" y="2158094"/>
                    <a:pt x="747354" y="2197491"/>
                  </a:cubicBezTo>
                  <a:cubicBezTo>
                    <a:pt x="759292" y="2192317"/>
                    <a:pt x="788343" y="2110339"/>
                    <a:pt x="787945" y="2091635"/>
                  </a:cubicBezTo>
                  <a:cubicBezTo>
                    <a:pt x="787945" y="2089248"/>
                    <a:pt x="783567" y="2086462"/>
                    <a:pt x="778394" y="2080493"/>
                  </a:cubicBezTo>
                  <a:close/>
                  <a:moveTo>
                    <a:pt x="737405" y="2071340"/>
                  </a:moveTo>
                  <a:cubicBezTo>
                    <a:pt x="724273" y="2104768"/>
                    <a:pt x="716314" y="2140186"/>
                    <a:pt x="707559" y="2175205"/>
                  </a:cubicBezTo>
                  <a:cubicBezTo>
                    <a:pt x="706763" y="2178787"/>
                    <a:pt x="709946" y="2183563"/>
                    <a:pt x="711140" y="2187940"/>
                  </a:cubicBezTo>
                  <a:cubicBezTo>
                    <a:pt x="712732" y="2187542"/>
                    <a:pt x="714722" y="2187542"/>
                    <a:pt x="716314" y="2187144"/>
                  </a:cubicBezTo>
                  <a:cubicBezTo>
                    <a:pt x="726660" y="2149339"/>
                    <a:pt x="736609" y="2111931"/>
                    <a:pt x="746956" y="2074126"/>
                  </a:cubicBezTo>
                  <a:cubicBezTo>
                    <a:pt x="743772" y="2072932"/>
                    <a:pt x="740589" y="2072136"/>
                    <a:pt x="737405" y="2071340"/>
                  </a:cubicBezTo>
                  <a:close/>
                  <a:moveTo>
                    <a:pt x="3800441" y="2070146"/>
                  </a:moveTo>
                  <a:cubicBezTo>
                    <a:pt x="3791686" y="2072932"/>
                    <a:pt x="3784921" y="2074921"/>
                    <a:pt x="3776962" y="2077309"/>
                  </a:cubicBezTo>
                  <a:cubicBezTo>
                    <a:pt x="3779748" y="2084870"/>
                    <a:pt x="3781737" y="2090442"/>
                    <a:pt x="3784125" y="2097207"/>
                  </a:cubicBezTo>
                  <a:cubicBezTo>
                    <a:pt x="3792084" y="2094421"/>
                    <a:pt x="3798849" y="2092034"/>
                    <a:pt x="3806410" y="2089646"/>
                  </a:cubicBezTo>
                  <a:cubicBezTo>
                    <a:pt x="3804420" y="2083279"/>
                    <a:pt x="3802829" y="2077707"/>
                    <a:pt x="3800441" y="2070146"/>
                  </a:cubicBezTo>
                  <a:close/>
                  <a:moveTo>
                    <a:pt x="3692994" y="2047065"/>
                  </a:moveTo>
                  <a:cubicBezTo>
                    <a:pt x="3685035" y="2050249"/>
                    <a:pt x="3678668" y="2052636"/>
                    <a:pt x="3671107" y="2055422"/>
                  </a:cubicBezTo>
                  <a:cubicBezTo>
                    <a:pt x="3673096" y="2061789"/>
                    <a:pt x="3675086" y="2066962"/>
                    <a:pt x="3677474" y="2073728"/>
                  </a:cubicBezTo>
                  <a:cubicBezTo>
                    <a:pt x="3685035" y="2070942"/>
                    <a:pt x="3691402" y="2068952"/>
                    <a:pt x="3700555" y="2065769"/>
                  </a:cubicBezTo>
                  <a:cubicBezTo>
                    <a:pt x="3697372" y="2058208"/>
                    <a:pt x="3695382" y="2053034"/>
                    <a:pt x="3692994" y="2047065"/>
                  </a:cubicBezTo>
                  <a:close/>
                  <a:moveTo>
                    <a:pt x="854005" y="2025178"/>
                  </a:moveTo>
                  <a:cubicBezTo>
                    <a:pt x="851617" y="2031943"/>
                    <a:pt x="850025" y="2037116"/>
                    <a:pt x="847638" y="2043881"/>
                  </a:cubicBezTo>
                  <a:cubicBezTo>
                    <a:pt x="855597" y="2046667"/>
                    <a:pt x="862760" y="2048657"/>
                    <a:pt x="870321" y="2051442"/>
                  </a:cubicBezTo>
                  <a:cubicBezTo>
                    <a:pt x="872709" y="2044279"/>
                    <a:pt x="874300" y="2039504"/>
                    <a:pt x="876688" y="2033137"/>
                  </a:cubicBezTo>
                  <a:cubicBezTo>
                    <a:pt x="867933" y="2029953"/>
                    <a:pt x="861566" y="2027963"/>
                    <a:pt x="854005" y="2025178"/>
                  </a:cubicBezTo>
                  <a:close/>
                  <a:moveTo>
                    <a:pt x="3819941" y="2002494"/>
                  </a:moveTo>
                  <a:cubicBezTo>
                    <a:pt x="3812379" y="2005280"/>
                    <a:pt x="3806012" y="2007668"/>
                    <a:pt x="3797655" y="2010851"/>
                  </a:cubicBezTo>
                  <a:cubicBezTo>
                    <a:pt x="3800839" y="2018412"/>
                    <a:pt x="3803227" y="2023984"/>
                    <a:pt x="3806410" y="2030749"/>
                  </a:cubicBezTo>
                  <a:cubicBezTo>
                    <a:pt x="3814369" y="2027565"/>
                    <a:pt x="3820737" y="2025178"/>
                    <a:pt x="3828298" y="2021994"/>
                  </a:cubicBezTo>
                  <a:cubicBezTo>
                    <a:pt x="3825114" y="2014433"/>
                    <a:pt x="3822726" y="2008862"/>
                    <a:pt x="3819941" y="2002494"/>
                  </a:cubicBezTo>
                  <a:close/>
                  <a:moveTo>
                    <a:pt x="727058" y="1979015"/>
                  </a:moveTo>
                  <a:cubicBezTo>
                    <a:pt x="724670" y="1986576"/>
                    <a:pt x="722681" y="1992545"/>
                    <a:pt x="720691" y="1999311"/>
                  </a:cubicBezTo>
                  <a:cubicBezTo>
                    <a:pt x="729048" y="2002096"/>
                    <a:pt x="735415" y="2004086"/>
                    <a:pt x="742976" y="2006474"/>
                  </a:cubicBezTo>
                  <a:cubicBezTo>
                    <a:pt x="745762" y="1999311"/>
                    <a:pt x="747752" y="1993739"/>
                    <a:pt x="750537" y="1986576"/>
                  </a:cubicBezTo>
                  <a:cubicBezTo>
                    <a:pt x="741384" y="1983791"/>
                    <a:pt x="734619" y="1981403"/>
                    <a:pt x="727058" y="1979015"/>
                  </a:cubicBezTo>
                  <a:close/>
                  <a:moveTo>
                    <a:pt x="922851" y="1959118"/>
                  </a:moveTo>
                  <a:cubicBezTo>
                    <a:pt x="920463" y="1965087"/>
                    <a:pt x="918075" y="1970260"/>
                    <a:pt x="916085" y="1975036"/>
                  </a:cubicBezTo>
                  <a:cubicBezTo>
                    <a:pt x="936779" y="1988566"/>
                    <a:pt x="936779" y="1988566"/>
                    <a:pt x="943146" y="1968270"/>
                  </a:cubicBezTo>
                  <a:cubicBezTo>
                    <a:pt x="937177" y="1965485"/>
                    <a:pt x="930810" y="1962699"/>
                    <a:pt x="922851" y="1959118"/>
                  </a:cubicBezTo>
                  <a:close/>
                  <a:moveTo>
                    <a:pt x="784363" y="1944393"/>
                  </a:moveTo>
                  <a:cubicBezTo>
                    <a:pt x="781578" y="1951954"/>
                    <a:pt x="779190" y="1957128"/>
                    <a:pt x="776802" y="1963893"/>
                  </a:cubicBezTo>
                  <a:cubicBezTo>
                    <a:pt x="784363" y="1966679"/>
                    <a:pt x="791526" y="1969464"/>
                    <a:pt x="799087" y="1972648"/>
                  </a:cubicBezTo>
                  <a:cubicBezTo>
                    <a:pt x="801873" y="1965485"/>
                    <a:pt x="803863" y="1959913"/>
                    <a:pt x="806649" y="1953546"/>
                  </a:cubicBezTo>
                  <a:cubicBezTo>
                    <a:pt x="798690" y="1950363"/>
                    <a:pt x="791924" y="1947577"/>
                    <a:pt x="784363" y="1944393"/>
                  </a:cubicBezTo>
                  <a:close/>
                  <a:moveTo>
                    <a:pt x="850423" y="1912159"/>
                  </a:moveTo>
                  <a:cubicBezTo>
                    <a:pt x="847240" y="1918924"/>
                    <a:pt x="845250" y="1923700"/>
                    <a:pt x="842066" y="1930863"/>
                  </a:cubicBezTo>
                  <a:cubicBezTo>
                    <a:pt x="850821" y="1934444"/>
                    <a:pt x="857586" y="1936832"/>
                    <a:pt x="865148" y="1939618"/>
                  </a:cubicBezTo>
                  <a:cubicBezTo>
                    <a:pt x="867933" y="1932455"/>
                    <a:pt x="869923" y="1927679"/>
                    <a:pt x="872311" y="1921710"/>
                  </a:cubicBezTo>
                  <a:cubicBezTo>
                    <a:pt x="864750" y="1918526"/>
                    <a:pt x="857984" y="1915343"/>
                    <a:pt x="850423" y="1912159"/>
                  </a:cubicBezTo>
                  <a:close/>
                  <a:moveTo>
                    <a:pt x="3665933" y="1871568"/>
                  </a:moveTo>
                  <a:cubicBezTo>
                    <a:pt x="3681453" y="1906986"/>
                    <a:pt x="3696576" y="1941608"/>
                    <a:pt x="3711698" y="1976229"/>
                  </a:cubicBezTo>
                  <a:cubicBezTo>
                    <a:pt x="3714086" y="1976229"/>
                    <a:pt x="3716075" y="1975832"/>
                    <a:pt x="3718463" y="1975434"/>
                  </a:cubicBezTo>
                  <a:cubicBezTo>
                    <a:pt x="3718065" y="1970260"/>
                    <a:pt x="3718861" y="1964689"/>
                    <a:pt x="3717269" y="1959913"/>
                  </a:cubicBezTo>
                  <a:cubicBezTo>
                    <a:pt x="3689412" y="1886690"/>
                    <a:pt x="3680657" y="1871170"/>
                    <a:pt x="3665933" y="1871568"/>
                  </a:cubicBezTo>
                  <a:close/>
                  <a:moveTo>
                    <a:pt x="3709708" y="1850875"/>
                  </a:moveTo>
                  <a:cubicBezTo>
                    <a:pt x="3708912" y="1853660"/>
                    <a:pt x="3707320" y="1857242"/>
                    <a:pt x="3708514" y="1859630"/>
                  </a:cubicBezTo>
                  <a:cubicBezTo>
                    <a:pt x="3723238" y="1893455"/>
                    <a:pt x="3738361" y="1926883"/>
                    <a:pt x="3754676" y="1963495"/>
                  </a:cubicBezTo>
                  <a:cubicBezTo>
                    <a:pt x="3758656" y="1958322"/>
                    <a:pt x="3762238" y="1955934"/>
                    <a:pt x="3761840" y="1954740"/>
                  </a:cubicBezTo>
                  <a:cubicBezTo>
                    <a:pt x="3747513" y="1920516"/>
                    <a:pt x="3733187" y="1886690"/>
                    <a:pt x="3718065" y="1852864"/>
                  </a:cubicBezTo>
                  <a:cubicBezTo>
                    <a:pt x="3717269" y="1851273"/>
                    <a:pt x="3712494" y="1851671"/>
                    <a:pt x="3709708" y="1850875"/>
                  </a:cubicBezTo>
                  <a:close/>
                  <a:moveTo>
                    <a:pt x="3516701" y="1831375"/>
                  </a:moveTo>
                  <a:cubicBezTo>
                    <a:pt x="3502375" y="1839732"/>
                    <a:pt x="3490038" y="1846895"/>
                    <a:pt x="3478896" y="1853660"/>
                  </a:cubicBezTo>
                  <a:cubicBezTo>
                    <a:pt x="3507946" y="1912955"/>
                    <a:pt x="3535803" y="1971056"/>
                    <a:pt x="3564058" y="2028759"/>
                  </a:cubicBezTo>
                  <a:cubicBezTo>
                    <a:pt x="3566445" y="2027565"/>
                    <a:pt x="3568435" y="2026769"/>
                    <a:pt x="3570823" y="2025576"/>
                  </a:cubicBezTo>
                  <a:cubicBezTo>
                    <a:pt x="3548140" y="1976229"/>
                    <a:pt x="3525456" y="1926883"/>
                    <a:pt x="3502375" y="1877139"/>
                  </a:cubicBezTo>
                  <a:cubicBezTo>
                    <a:pt x="3510334" y="1872762"/>
                    <a:pt x="3517099" y="1869578"/>
                    <a:pt x="3525854" y="1864803"/>
                  </a:cubicBezTo>
                  <a:cubicBezTo>
                    <a:pt x="3550129" y="1916537"/>
                    <a:pt x="3573608" y="1966281"/>
                    <a:pt x="3597088" y="2016025"/>
                  </a:cubicBezTo>
                  <a:cubicBezTo>
                    <a:pt x="3599475" y="2014831"/>
                    <a:pt x="3601465" y="2014035"/>
                    <a:pt x="3603455" y="2012841"/>
                  </a:cubicBezTo>
                  <a:cubicBezTo>
                    <a:pt x="3581170" y="1949965"/>
                    <a:pt x="3550527" y="1890670"/>
                    <a:pt x="3516701" y="1831375"/>
                  </a:cubicBezTo>
                  <a:close/>
                  <a:moveTo>
                    <a:pt x="3553711" y="1812671"/>
                  </a:moveTo>
                  <a:cubicBezTo>
                    <a:pt x="3551721" y="1813865"/>
                    <a:pt x="3549731" y="1814661"/>
                    <a:pt x="3547344" y="1815457"/>
                  </a:cubicBezTo>
                  <a:cubicBezTo>
                    <a:pt x="3577190" y="1876741"/>
                    <a:pt x="3606639" y="1938026"/>
                    <a:pt x="3636485" y="1999311"/>
                  </a:cubicBezTo>
                  <a:cubicBezTo>
                    <a:pt x="3638475" y="1998515"/>
                    <a:pt x="3640464" y="1997321"/>
                    <a:pt x="3642454" y="1996525"/>
                  </a:cubicBezTo>
                  <a:cubicBezTo>
                    <a:pt x="3613006" y="1935240"/>
                    <a:pt x="3583159" y="1873956"/>
                    <a:pt x="3553711" y="1812671"/>
                  </a:cubicBezTo>
                  <a:close/>
                  <a:moveTo>
                    <a:pt x="3500783" y="1671000"/>
                  </a:moveTo>
                  <a:cubicBezTo>
                    <a:pt x="3488845" y="1679357"/>
                    <a:pt x="3478498" y="1686918"/>
                    <a:pt x="3466559" y="1695275"/>
                  </a:cubicBezTo>
                  <a:cubicBezTo>
                    <a:pt x="3474120" y="1705622"/>
                    <a:pt x="3480090" y="1713979"/>
                    <a:pt x="3486457" y="1722734"/>
                  </a:cubicBezTo>
                  <a:cubicBezTo>
                    <a:pt x="3498793" y="1714377"/>
                    <a:pt x="3509538" y="1707214"/>
                    <a:pt x="3520681" y="1699255"/>
                  </a:cubicBezTo>
                  <a:cubicBezTo>
                    <a:pt x="3513518" y="1688908"/>
                    <a:pt x="3507548" y="1680551"/>
                    <a:pt x="3500783" y="1671000"/>
                  </a:cubicBezTo>
                  <a:close/>
                  <a:moveTo>
                    <a:pt x="3596690" y="1625236"/>
                  </a:moveTo>
                  <a:cubicBezTo>
                    <a:pt x="3584353" y="1633991"/>
                    <a:pt x="3574006" y="1641154"/>
                    <a:pt x="3562864" y="1649511"/>
                  </a:cubicBezTo>
                  <a:cubicBezTo>
                    <a:pt x="3570027" y="1659858"/>
                    <a:pt x="3576394" y="1669011"/>
                    <a:pt x="3583159" y="1678959"/>
                  </a:cubicBezTo>
                  <a:cubicBezTo>
                    <a:pt x="3595098" y="1671000"/>
                    <a:pt x="3605843" y="1663837"/>
                    <a:pt x="3617781" y="1655878"/>
                  </a:cubicBezTo>
                  <a:cubicBezTo>
                    <a:pt x="3610220" y="1645133"/>
                    <a:pt x="3603853" y="1635583"/>
                    <a:pt x="3596690" y="1625236"/>
                  </a:cubicBezTo>
                  <a:close/>
                  <a:moveTo>
                    <a:pt x="3271165" y="1567135"/>
                  </a:moveTo>
                  <a:cubicBezTo>
                    <a:pt x="3268777" y="1569125"/>
                    <a:pt x="3266390" y="1571512"/>
                    <a:pt x="3264400" y="1573502"/>
                  </a:cubicBezTo>
                  <a:cubicBezTo>
                    <a:pt x="3277134" y="1586634"/>
                    <a:pt x="3289869" y="1599767"/>
                    <a:pt x="3302603" y="1612899"/>
                  </a:cubicBezTo>
                  <a:cubicBezTo>
                    <a:pt x="3304991" y="1610910"/>
                    <a:pt x="3306981" y="1608920"/>
                    <a:pt x="3308970" y="1606930"/>
                  </a:cubicBezTo>
                  <a:cubicBezTo>
                    <a:pt x="3296236" y="1593798"/>
                    <a:pt x="3283899" y="1580267"/>
                    <a:pt x="3271165" y="1567135"/>
                  </a:cubicBezTo>
                  <a:close/>
                  <a:moveTo>
                    <a:pt x="3471335" y="1554002"/>
                  </a:moveTo>
                  <a:cubicBezTo>
                    <a:pt x="3459794" y="1563951"/>
                    <a:pt x="3449845" y="1571910"/>
                    <a:pt x="3439101" y="1581063"/>
                  </a:cubicBezTo>
                  <a:cubicBezTo>
                    <a:pt x="3446662" y="1590216"/>
                    <a:pt x="3453029" y="1598175"/>
                    <a:pt x="3460988" y="1608124"/>
                  </a:cubicBezTo>
                  <a:cubicBezTo>
                    <a:pt x="3472927" y="1598573"/>
                    <a:pt x="3482875" y="1590216"/>
                    <a:pt x="3493620" y="1581461"/>
                  </a:cubicBezTo>
                  <a:cubicBezTo>
                    <a:pt x="3485661" y="1571512"/>
                    <a:pt x="3478896" y="1563155"/>
                    <a:pt x="3471335" y="1554002"/>
                  </a:cubicBezTo>
                  <a:close/>
                  <a:moveTo>
                    <a:pt x="674926" y="1529329"/>
                  </a:moveTo>
                  <a:cubicBezTo>
                    <a:pt x="650253" y="1571114"/>
                    <a:pt x="625978" y="1611706"/>
                    <a:pt x="601703" y="1653093"/>
                  </a:cubicBezTo>
                  <a:cubicBezTo>
                    <a:pt x="583000" y="1643144"/>
                    <a:pt x="565490" y="1633991"/>
                    <a:pt x="546388" y="1624042"/>
                  </a:cubicBezTo>
                  <a:cubicBezTo>
                    <a:pt x="542806" y="1632001"/>
                    <a:pt x="539623" y="1638368"/>
                    <a:pt x="537235" y="1645133"/>
                  </a:cubicBezTo>
                  <a:cubicBezTo>
                    <a:pt x="497440" y="1749795"/>
                    <a:pt x="481920" y="1857640"/>
                    <a:pt x="499430" y="1969066"/>
                  </a:cubicBezTo>
                  <a:cubicBezTo>
                    <a:pt x="521715" y="2113125"/>
                    <a:pt x="589765" y="2229725"/>
                    <a:pt x="711936" y="2311703"/>
                  </a:cubicBezTo>
                  <a:cubicBezTo>
                    <a:pt x="719099" y="2316876"/>
                    <a:pt x="727058" y="2320856"/>
                    <a:pt x="735813" y="2326029"/>
                  </a:cubicBezTo>
                  <a:cubicBezTo>
                    <a:pt x="742976" y="2286632"/>
                    <a:pt x="749343" y="2250020"/>
                    <a:pt x="756507" y="2208634"/>
                  </a:cubicBezTo>
                  <a:cubicBezTo>
                    <a:pt x="735017" y="2222164"/>
                    <a:pt x="719895" y="2220970"/>
                    <a:pt x="710344" y="2205848"/>
                  </a:cubicBezTo>
                  <a:cubicBezTo>
                    <a:pt x="696018" y="2205848"/>
                    <a:pt x="683284" y="2205848"/>
                    <a:pt x="667365" y="2205848"/>
                  </a:cubicBezTo>
                  <a:cubicBezTo>
                    <a:pt x="680498" y="2154910"/>
                    <a:pt x="692436" y="2108350"/>
                    <a:pt x="704773" y="2060595"/>
                  </a:cubicBezTo>
                  <a:cubicBezTo>
                    <a:pt x="687661" y="2054626"/>
                    <a:pt x="671345" y="2049055"/>
                    <a:pt x="654233" y="2043483"/>
                  </a:cubicBezTo>
                  <a:cubicBezTo>
                    <a:pt x="659008" y="2027963"/>
                    <a:pt x="662988" y="2014433"/>
                    <a:pt x="667365" y="2000107"/>
                  </a:cubicBezTo>
                  <a:cubicBezTo>
                    <a:pt x="653437" y="1994933"/>
                    <a:pt x="641896" y="1990954"/>
                    <a:pt x="627172" y="1985382"/>
                  </a:cubicBezTo>
                  <a:cubicBezTo>
                    <a:pt x="645080" y="1938822"/>
                    <a:pt x="662590" y="1893853"/>
                    <a:pt x="680498" y="1848487"/>
                  </a:cubicBezTo>
                  <a:cubicBezTo>
                    <a:pt x="695620" y="1854854"/>
                    <a:pt x="707161" y="1859630"/>
                    <a:pt x="719497" y="1864803"/>
                  </a:cubicBezTo>
                  <a:cubicBezTo>
                    <a:pt x="727058" y="1849681"/>
                    <a:pt x="734221" y="1834956"/>
                    <a:pt x="741782" y="1819436"/>
                  </a:cubicBezTo>
                  <a:cubicBezTo>
                    <a:pt x="833311" y="1863211"/>
                    <a:pt x="922851" y="1905394"/>
                    <a:pt x="1012788" y="1948373"/>
                  </a:cubicBezTo>
                  <a:cubicBezTo>
                    <a:pt x="1018757" y="1935638"/>
                    <a:pt x="1024328" y="1924496"/>
                    <a:pt x="1029900" y="1912557"/>
                  </a:cubicBezTo>
                  <a:cubicBezTo>
                    <a:pt x="1004829" y="1899425"/>
                    <a:pt x="981747" y="1887486"/>
                    <a:pt x="956278" y="1874354"/>
                  </a:cubicBezTo>
                  <a:cubicBezTo>
                    <a:pt x="984533" y="1825804"/>
                    <a:pt x="1011196" y="1779641"/>
                    <a:pt x="1037859" y="1733479"/>
                  </a:cubicBezTo>
                  <a:cubicBezTo>
                    <a:pt x="1035471" y="1732285"/>
                    <a:pt x="1033481" y="1730693"/>
                    <a:pt x="1031094" y="1729499"/>
                  </a:cubicBezTo>
                  <a:cubicBezTo>
                    <a:pt x="1000849" y="1772080"/>
                    <a:pt x="976176" y="1818641"/>
                    <a:pt x="950309" y="1865201"/>
                  </a:cubicBezTo>
                  <a:cubicBezTo>
                    <a:pt x="922851" y="1851273"/>
                    <a:pt x="897382" y="1837742"/>
                    <a:pt x="870321" y="1823814"/>
                  </a:cubicBezTo>
                  <a:cubicBezTo>
                    <a:pt x="896586" y="1778049"/>
                    <a:pt x="921657" y="1734673"/>
                    <a:pt x="946728" y="1691296"/>
                  </a:cubicBezTo>
                  <a:cubicBezTo>
                    <a:pt x="945136" y="1689704"/>
                    <a:pt x="943942" y="1688112"/>
                    <a:pt x="942350" y="1686520"/>
                  </a:cubicBezTo>
                  <a:cubicBezTo>
                    <a:pt x="938371" y="1690102"/>
                    <a:pt x="933197" y="1692490"/>
                    <a:pt x="930412" y="1696867"/>
                  </a:cubicBezTo>
                  <a:cubicBezTo>
                    <a:pt x="907330" y="1735071"/>
                    <a:pt x="885045" y="1773274"/>
                    <a:pt x="861566" y="1812671"/>
                  </a:cubicBezTo>
                  <a:cubicBezTo>
                    <a:pt x="836893" y="1799937"/>
                    <a:pt x="811822" y="1786804"/>
                    <a:pt x="785955" y="1773274"/>
                  </a:cubicBezTo>
                  <a:cubicBezTo>
                    <a:pt x="789935" y="1765713"/>
                    <a:pt x="792720" y="1759744"/>
                    <a:pt x="795904" y="1754172"/>
                  </a:cubicBezTo>
                  <a:cubicBezTo>
                    <a:pt x="814608" y="1721142"/>
                    <a:pt x="834107" y="1688908"/>
                    <a:pt x="852413" y="1655878"/>
                  </a:cubicBezTo>
                  <a:cubicBezTo>
                    <a:pt x="854403" y="1652297"/>
                    <a:pt x="852413" y="1646327"/>
                    <a:pt x="852413" y="1641552"/>
                  </a:cubicBezTo>
                  <a:cubicBezTo>
                    <a:pt x="848434" y="1643940"/>
                    <a:pt x="844056" y="1645531"/>
                    <a:pt x="840872" y="1648715"/>
                  </a:cubicBezTo>
                  <a:cubicBezTo>
                    <a:pt x="837689" y="1651899"/>
                    <a:pt x="835699" y="1656276"/>
                    <a:pt x="833311" y="1660256"/>
                  </a:cubicBezTo>
                  <a:cubicBezTo>
                    <a:pt x="814210" y="1692888"/>
                    <a:pt x="794710" y="1726316"/>
                    <a:pt x="774812" y="1760142"/>
                  </a:cubicBezTo>
                  <a:cubicBezTo>
                    <a:pt x="749343" y="1747009"/>
                    <a:pt x="725068" y="1733877"/>
                    <a:pt x="699202" y="1720346"/>
                  </a:cubicBezTo>
                  <a:cubicBezTo>
                    <a:pt x="722681" y="1680949"/>
                    <a:pt x="744170" y="1643940"/>
                    <a:pt x="766058" y="1606930"/>
                  </a:cubicBezTo>
                  <a:cubicBezTo>
                    <a:pt x="772823" y="1595389"/>
                    <a:pt x="772425" y="1595389"/>
                    <a:pt x="756905" y="1589420"/>
                  </a:cubicBezTo>
                  <a:cubicBezTo>
                    <a:pt x="733823" y="1628419"/>
                    <a:pt x="711140" y="1667419"/>
                    <a:pt x="687661" y="1707214"/>
                  </a:cubicBezTo>
                  <a:cubicBezTo>
                    <a:pt x="662988" y="1694082"/>
                    <a:pt x="639907" y="1681745"/>
                    <a:pt x="614836" y="1668215"/>
                  </a:cubicBezTo>
                  <a:cubicBezTo>
                    <a:pt x="640305" y="1624440"/>
                    <a:pt x="664978" y="1582257"/>
                    <a:pt x="689651" y="1539278"/>
                  </a:cubicBezTo>
                  <a:cubicBezTo>
                    <a:pt x="684875" y="1536095"/>
                    <a:pt x="680896" y="1533309"/>
                    <a:pt x="674926" y="1529329"/>
                  </a:cubicBezTo>
                  <a:close/>
                  <a:moveTo>
                    <a:pt x="3598679" y="1527340"/>
                  </a:moveTo>
                  <a:cubicBezTo>
                    <a:pt x="3586741" y="1536493"/>
                    <a:pt x="3576394" y="1544452"/>
                    <a:pt x="3566047" y="1552809"/>
                  </a:cubicBezTo>
                  <a:cubicBezTo>
                    <a:pt x="3574006" y="1563553"/>
                    <a:pt x="3580772" y="1572308"/>
                    <a:pt x="3588731" y="1583053"/>
                  </a:cubicBezTo>
                  <a:cubicBezTo>
                    <a:pt x="3601067" y="1573900"/>
                    <a:pt x="3611016" y="1565941"/>
                    <a:pt x="3622159" y="1557584"/>
                  </a:cubicBezTo>
                  <a:cubicBezTo>
                    <a:pt x="3613404" y="1546441"/>
                    <a:pt x="3606240" y="1537288"/>
                    <a:pt x="3598679" y="1527340"/>
                  </a:cubicBezTo>
                  <a:close/>
                  <a:moveTo>
                    <a:pt x="1238426" y="1470433"/>
                  </a:moveTo>
                  <a:cubicBezTo>
                    <a:pt x="1230865" y="1479187"/>
                    <a:pt x="1222906" y="1487942"/>
                    <a:pt x="1213355" y="1498289"/>
                  </a:cubicBezTo>
                  <a:cubicBezTo>
                    <a:pt x="1220519" y="1504258"/>
                    <a:pt x="1227682" y="1510228"/>
                    <a:pt x="1236437" y="1517391"/>
                  </a:cubicBezTo>
                  <a:cubicBezTo>
                    <a:pt x="1243600" y="1509432"/>
                    <a:pt x="1251559" y="1500279"/>
                    <a:pt x="1260712" y="1489932"/>
                  </a:cubicBezTo>
                  <a:cubicBezTo>
                    <a:pt x="1254742" y="1484361"/>
                    <a:pt x="1247579" y="1478392"/>
                    <a:pt x="1238426" y="1470433"/>
                  </a:cubicBezTo>
                  <a:close/>
                  <a:moveTo>
                    <a:pt x="3599873" y="1447749"/>
                  </a:moveTo>
                  <a:cubicBezTo>
                    <a:pt x="3588731" y="1457300"/>
                    <a:pt x="3578782" y="1465657"/>
                    <a:pt x="3567639" y="1474412"/>
                  </a:cubicBezTo>
                  <a:cubicBezTo>
                    <a:pt x="3576394" y="1485157"/>
                    <a:pt x="3583557" y="1493912"/>
                    <a:pt x="3591914" y="1504258"/>
                  </a:cubicBezTo>
                  <a:cubicBezTo>
                    <a:pt x="3603057" y="1495504"/>
                    <a:pt x="3613404" y="1487146"/>
                    <a:pt x="3624546" y="1478392"/>
                  </a:cubicBezTo>
                  <a:cubicBezTo>
                    <a:pt x="3615791" y="1468045"/>
                    <a:pt x="3608230" y="1458494"/>
                    <a:pt x="3599873" y="1447749"/>
                  </a:cubicBezTo>
                  <a:close/>
                  <a:moveTo>
                    <a:pt x="1199029" y="1428648"/>
                  </a:moveTo>
                  <a:cubicBezTo>
                    <a:pt x="1188682" y="1437402"/>
                    <a:pt x="1179132" y="1444964"/>
                    <a:pt x="1171173" y="1451331"/>
                  </a:cubicBezTo>
                  <a:cubicBezTo>
                    <a:pt x="1180723" y="1462076"/>
                    <a:pt x="1188285" y="1470830"/>
                    <a:pt x="1195050" y="1478392"/>
                  </a:cubicBezTo>
                  <a:cubicBezTo>
                    <a:pt x="1204998" y="1469239"/>
                    <a:pt x="1213753" y="1461280"/>
                    <a:pt x="1224100" y="1451729"/>
                  </a:cubicBezTo>
                  <a:cubicBezTo>
                    <a:pt x="1214947" y="1443372"/>
                    <a:pt x="1206590" y="1435413"/>
                    <a:pt x="1199029" y="1428648"/>
                  </a:cubicBezTo>
                  <a:close/>
                  <a:moveTo>
                    <a:pt x="2320068" y="1391331"/>
                  </a:moveTo>
                  <a:cubicBezTo>
                    <a:pt x="2169068" y="1386651"/>
                    <a:pt x="2013438" y="1410939"/>
                    <a:pt x="1854058" y="1462871"/>
                  </a:cubicBezTo>
                  <a:cubicBezTo>
                    <a:pt x="1550421" y="1561962"/>
                    <a:pt x="1331149" y="1763723"/>
                    <a:pt x="1206192" y="2059799"/>
                  </a:cubicBezTo>
                  <a:cubicBezTo>
                    <a:pt x="1102725" y="2304540"/>
                    <a:pt x="1082827" y="2558433"/>
                    <a:pt x="1138541" y="2818296"/>
                  </a:cubicBezTo>
                  <a:cubicBezTo>
                    <a:pt x="1189876" y="3056669"/>
                    <a:pt x="1301303" y="3261614"/>
                    <a:pt x="1487544" y="3421591"/>
                  </a:cubicBezTo>
                  <a:cubicBezTo>
                    <a:pt x="1709999" y="3613006"/>
                    <a:pt x="1972648" y="3695382"/>
                    <a:pt x="2232510" y="3699760"/>
                  </a:cubicBezTo>
                  <a:cubicBezTo>
                    <a:pt x="2379753" y="3699361"/>
                    <a:pt x="2495159" y="3685035"/>
                    <a:pt x="2608177" y="3651607"/>
                  </a:cubicBezTo>
                  <a:cubicBezTo>
                    <a:pt x="2922957" y="3559680"/>
                    <a:pt x="3164912" y="3375827"/>
                    <a:pt x="3310164" y="3078159"/>
                  </a:cubicBezTo>
                  <a:cubicBezTo>
                    <a:pt x="3434325" y="2823867"/>
                    <a:pt x="3461784" y="2556046"/>
                    <a:pt x="3402091" y="2279469"/>
                  </a:cubicBezTo>
                  <a:cubicBezTo>
                    <a:pt x="3348765" y="2031943"/>
                    <a:pt x="3232166" y="1819436"/>
                    <a:pt x="3032394" y="1662245"/>
                  </a:cubicBezTo>
                  <a:cubicBezTo>
                    <a:pt x="2810536" y="1487395"/>
                    <a:pt x="2571734" y="1399131"/>
                    <a:pt x="2320068" y="1391331"/>
                  </a:cubicBezTo>
                  <a:close/>
                  <a:moveTo>
                    <a:pt x="3350357" y="1378904"/>
                  </a:moveTo>
                  <a:cubicBezTo>
                    <a:pt x="3337225" y="1393628"/>
                    <a:pt x="3327276" y="1405168"/>
                    <a:pt x="3316531" y="1417107"/>
                  </a:cubicBezTo>
                  <a:cubicBezTo>
                    <a:pt x="3327674" y="1427454"/>
                    <a:pt x="3336429" y="1435811"/>
                    <a:pt x="3345184" y="1443770"/>
                  </a:cubicBezTo>
                  <a:cubicBezTo>
                    <a:pt x="3357520" y="1432229"/>
                    <a:pt x="3368663" y="1422280"/>
                    <a:pt x="3379806" y="1411138"/>
                  </a:cubicBezTo>
                  <a:cubicBezTo>
                    <a:pt x="3369857" y="1399995"/>
                    <a:pt x="3361102" y="1390444"/>
                    <a:pt x="3350357" y="1378904"/>
                  </a:cubicBezTo>
                  <a:close/>
                  <a:moveTo>
                    <a:pt x="1431831" y="1376914"/>
                  </a:moveTo>
                  <a:cubicBezTo>
                    <a:pt x="1422280" y="1384077"/>
                    <a:pt x="1411933" y="1391240"/>
                    <a:pt x="1402383" y="1399199"/>
                  </a:cubicBezTo>
                  <a:cubicBezTo>
                    <a:pt x="1399995" y="1401189"/>
                    <a:pt x="1399597" y="1405566"/>
                    <a:pt x="1398403" y="1408352"/>
                  </a:cubicBezTo>
                  <a:cubicBezTo>
                    <a:pt x="1401985" y="1408352"/>
                    <a:pt x="1406760" y="1409148"/>
                    <a:pt x="1409546" y="1407556"/>
                  </a:cubicBezTo>
                  <a:cubicBezTo>
                    <a:pt x="1417903" y="1402383"/>
                    <a:pt x="1425862" y="1396413"/>
                    <a:pt x="1433025" y="1390046"/>
                  </a:cubicBezTo>
                  <a:cubicBezTo>
                    <a:pt x="1435413" y="1387658"/>
                    <a:pt x="1435811" y="1383281"/>
                    <a:pt x="1437402" y="1379699"/>
                  </a:cubicBezTo>
                  <a:cubicBezTo>
                    <a:pt x="1435811" y="1378904"/>
                    <a:pt x="1433821" y="1377710"/>
                    <a:pt x="1431831" y="1376914"/>
                  </a:cubicBezTo>
                  <a:close/>
                  <a:moveTo>
                    <a:pt x="3303399" y="1340302"/>
                  </a:moveTo>
                  <a:cubicBezTo>
                    <a:pt x="3292257" y="1353435"/>
                    <a:pt x="3282308" y="1364975"/>
                    <a:pt x="3271961" y="1377312"/>
                  </a:cubicBezTo>
                  <a:cubicBezTo>
                    <a:pt x="3282706" y="1386863"/>
                    <a:pt x="3292654" y="1395220"/>
                    <a:pt x="3303001" y="1404373"/>
                  </a:cubicBezTo>
                  <a:cubicBezTo>
                    <a:pt x="3314144" y="1391638"/>
                    <a:pt x="3324491" y="1380495"/>
                    <a:pt x="3335633" y="1368557"/>
                  </a:cubicBezTo>
                  <a:cubicBezTo>
                    <a:pt x="3324093" y="1358608"/>
                    <a:pt x="3314144" y="1349455"/>
                    <a:pt x="3303399" y="1340302"/>
                  </a:cubicBezTo>
                  <a:close/>
                  <a:moveTo>
                    <a:pt x="1285385" y="1337517"/>
                  </a:moveTo>
                  <a:cubicBezTo>
                    <a:pt x="1274640" y="1346272"/>
                    <a:pt x="1265487" y="1354231"/>
                    <a:pt x="1255538" y="1362986"/>
                  </a:cubicBezTo>
                  <a:cubicBezTo>
                    <a:pt x="1263099" y="1371740"/>
                    <a:pt x="1269467" y="1379301"/>
                    <a:pt x="1277426" y="1388454"/>
                  </a:cubicBezTo>
                  <a:cubicBezTo>
                    <a:pt x="1288170" y="1378904"/>
                    <a:pt x="1297323" y="1370945"/>
                    <a:pt x="1306476" y="1362588"/>
                  </a:cubicBezTo>
                  <a:cubicBezTo>
                    <a:pt x="1298517" y="1353435"/>
                    <a:pt x="1292548" y="1345874"/>
                    <a:pt x="1285385" y="1337517"/>
                  </a:cubicBezTo>
                  <a:close/>
                  <a:moveTo>
                    <a:pt x="1111082" y="1327966"/>
                  </a:moveTo>
                  <a:cubicBezTo>
                    <a:pt x="1099541" y="1338312"/>
                    <a:pt x="1089990" y="1347465"/>
                    <a:pt x="1082031" y="1355027"/>
                  </a:cubicBezTo>
                  <a:cubicBezTo>
                    <a:pt x="1090388" y="1364975"/>
                    <a:pt x="1097551" y="1373332"/>
                    <a:pt x="1106306" y="1384077"/>
                  </a:cubicBezTo>
                  <a:cubicBezTo>
                    <a:pt x="1116255" y="1372934"/>
                    <a:pt x="1124612" y="1362986"/>
                    <a:pt x="1134163" y="1352241"/>
                  </a:cubicBezTo>
                  <a:cubicBezTo>
                    <a:pt x="1127000" y="1344680"/>
                    <a:pt x="1119041" y="1336323"/>
                    <a:pt x="1111082" y="1327966"/>
                  </a:cubicBezTo>
                  <a:close/>
                  <a:moveTo>
                    <a:pt x="3398908" y="1327568"/>
                  </a:moveTo>
                  <a:cubicBezTo>
                    <a:pt x="3386571" y="1341098"/>
                    <a:pt x="3376224" y="1352241"/>
                    <a:pt x="3364684" y="1364577"/>
                  </a:cubicBezTo>
                  <a:cubicBezTo>
                    <a:pt x="3375826" y="1375322"/>
                    <a:pt x="3385775" y="1384475"/>
                    <a:pt x="3393734" y="1392036"/>
                  </a:cubicBezTo>
                  <a:cubicBezTo>
                    <a:pt x="3406071" y="1380097"/>
                    <a:pt x="3416815" y="1369751"/>
                    <a:pt x="3426764" y="1360200"/>
                  </a:cubicBezTo>
                  <a:cubicBezTo>
                    <a:pt x="3418009" y="1349853"/>
                    <a:pt x="3408856" y="1339506"/>
                    <a:pt x="3398908" y="1327568"/>
                  </a:cubicBezTo>
                  <a:close/>
                  <a:moveTo>
                    <a:pt x="3256043" y="1300905"/>
                  </a:moveTo>
                  <a:cubicBezTo>
                    <a:pt x="3244900" y="1314833"/>
                    <a:pt x="3235747" y="1326374"/>
                    <a:pt x="3225798" y="1338710"/>
                  </a:cubicBezTo>
                  <a:cubicBezTo>
                    <a:pt x="3236941" y="1347863"/>
                    <a:pt x="3246890" y="1355822"/>
                    <a:pt x="3258032" y="1364975"/>
                  </a:cubicBezTo>
                  <a:cubicBezTo>
                    <a:pt x="3269175" y="1351445"/>
                    <a:pt x="3278726" y="1339904"/>
                    <a:pt x="3289471" y="1327170"/>
                  </a:cubicBezTo>
                  <a:cubicBezTo>
                    <a:pt x="3277532" y="1318017"/>
                    <a:pt x="3267185" y="1309660"/>
                    <a:pt x="3256043" y="1300905"/>
                  </a:cubicBezTo>
                  <a:close/>
                  <a:moveTo>
                    <a:pt x="1247181" y="1289762"/>
                  </a:moveTo>
                  <a:cubicBezTo>
                    <a:pt x="1235641" y="1299711"/>
                    <a:pt x="1226090" y="1308068"/>
                    <a:pt x="1215743" y="1316823"/>
                  </a:cubicBezTo>
                  <a:cubicBezTo>
                    <a:pt x="1224498" y="1326772"/>
                    <a:pt x="1231661" y="1335129"/>
                    <a:pt x="1240416" y="1345078"/>
                  </a:cubicBezTo>
                  <a:cubicBezTo>
                    <a:pt x="1251559" y="1335527"/>
                    <a:pt x="1260712" y="1327568"/>
                    <a:pt x="1271059" y="1319211"/>
                  </a:cubicBezTo>
                  <a:cubicBezTo>
                    <a:pt x="1262702" y="1308864"/>
                    <a:pt x="1255538" y="1300109"/>
                    <a:pt x="1247181" y="1289762"/>
                  </a:cubicBezTo>
                  <a:close/>
                  <a:moveTo>
                    <a:pt x="1533309" y="1288171"/>
                  </a:moveTo>
                  <a:cubicBezTo>
                    <a:pt x="1524952" y="1293344"/>
                    <a:pt x="1518187" y="1297323"/>
                    <a:pt x="1509432" y="1302497"/>
                  </a:cubicBezTo>
                  <a:cubicBezTo>
                    <a:pt x="1516197" y="1313639"/>
                    <a:pt x="1522166" y="1323190"/>
                    <a:pt x="1528533" y="1333537"/>
                  </a:cubicBezTo>
                  <a:cubicBezTo>
                    <a:pt x="1536890" y="1327966"/>
                    <a:pt x="1543656" y="1323588"/>
                    <a:pt x="1551615" y="1318813"/>
                  </a:cubicBezTo>
                  <a:cubicBezTo>
                    <a:pt x="1544849" y="1307670"/>
                    <a:pt x="1539278" y="1298119"/>
                    <a:pt x="1533309" y="1288171"/>
                  </a:cubicBezTo>
                  <a:close/>
                  <a:moveTo>
                    <a:pt x="3349960" y="1285783"/>
                  </a:moveTo>
                  <a:cubicBezTo>
                    <a:pt x="3338817" y="1298517"/>
                    <a:pt x="3328868" y="1310456"/>
                    <a:pt x="3318123" y="1323190"/>
                  </a:cubicBezTo>
                  <a:cubicBezTo>
                    <a:pt x="3329664" y="1333139"/>
                    <a:pt x="3340011" y="1341894"/>
                    <a:pt x="3350755" y="1351047"/>
                  </a:cubicBezTo>
                  <a:cubicBezTo>
                    <a:pt x="3362296" y="1338312"/>
                    <a:pt x="3372245" y="1327170"/>
                    <a:pt x="3382990" y="1315231"/>
                  </a:cubicBezTo>
                  <a:cubicBezTo>
                    <a:pt x="3371449" y="1305283"/>
                    <a:pt x="3361500" y="1296130"/>
                    <a:pt x="3349960" y="1285783"/>
                  </a:cubicBezTo>
                  <a:close/>
                  <a:moveTo>
                    <a:pt x="1071685" y="1285783"/>
                  </a:moveTo>
                  <a:cubicBezTo>
                    <a:pt x="1060542" y="1297323"/>
                    <a:pt x="1050991" y="1306874"/>
                    <a:pt x="1042634" y="1315231"/>
                  </a:cubicBezTo>
                  <a:cubicBezTo>
                    <a:pt x="1049797" y="1322792"/>
                    <a:pt x="1057358" y="1330751"/>
                    <a:pt x="1064521" y="1338710"/>
                  </a:cubicBezTo>
                  <a:cubicBezTo>
                    <a:pt x="1074072" y="1329557"/>
                    <a:pt x="1083623" y="1320803"/>
                    <a:pt x="1094766" y="1310058"/>
                  </a:cubicBezTo>
                  <a:cubicBezTo>
                    <a:pt x="1086011" y="1300507"/>
                    <a:pt x="1078848" y="1293344"/>
                    <a:pt x="1071685" y="1285783"/>
                  </a:cubicBezTo>
                  <a:close/>
                  <a:moveTo>
                    <a:pt x="1352639" y="1282599"/>
                  </a:moveTo>
                  <a:cubicBezTo>
                    <a:pt x="1339506" y="1292548"/>
                    <a:pt x="1330751" y="1299313"/>
                    <a:pt x="1320007" y="1307272"/>
                  </a:cubicBezTo>
                  <a:cubicBezTo>
                    <a:pt x="1339904" y="1332741"/>
                    <a:pt x="1358608" y="1357016"/>
                    <a:pt x="1378108" y="1382485"/>
                  </a:cubicBezTo>
                  <a:cubicBezTo>
                    <a:pt x="1392036" y="1372536"/>
                    <a:pt x="1403974" y="1363383"/>
                    <a:pt x="1421086" y="1350649"/>
                  </a:cubicBezTo>
                  <a:cubicBezTo>
                    <a:pt x="1396413" y="1326374"/>
                    <a:pt x="1374526" y="1304487"/>
                    <a:pt x="1352639" y="1282599"/>
                  </a:cubicBezTo>
                  <a:close/>
                  <a:moveTo>
                    <a:pt x="3446264" y="1276630"/>
                  </a:moveTo>
                  <a:cubicBezTo>
                    <a:pt x="3434325" y="1289364"/>
                    <a:pt x="3424376" y="1300109"/>
                    <a:pt x="3414428" y="1310854"/>
                  </a:cubicBezTo>
                  <a:cubicBezTo>
                    <a:pt x="3424774" y="1322394"/>
                    <a:pt x="3434325" y="1332741"/>
                    <a:pt x="3442284" y="1341496"/>
                  </a:cubicBezTo>
                  <a:cubicBezTo>
                    <a:pt x="3455815" y="1329557"/>
                    <a:pt x="3466957" y="1319609"/>
                    <a:pt x="3479692" y="1308466"/>
                  </a:cubicBezTo>
                  <a:cubicBezTo>
                    <a:pt x="3468151" y="1297721"/>
                    <a:pt x="3457407" y="1287375"/>
                    <a:pt x="3446264" y="1276630"/>
                  </a:cubicBezTo>
                  <a:close/>
                  <a:moveTo>
                    <a:pt x="1473616" y="1273446"/>
                  </a:moveTo>
                  <a:cubicBezTo>
                    <a:pt x="1464463" y="1279416"/>
                    <a:pt x="1457300" y="1284191"/>
                    <a:pt x="1449341" y="1289364"/>
                  </a:cubicBezTo>
                  <a:cubicBezTo>
                    <a:pt x="1456902" y="1300109"/>
                    <a:pt x="1462871" y="1309262"/>
                    <a:pt x="1469637" y="1319211"/>
                  </a:cubicBezTo>
                  <a:cubicBezTo>
                    <a:pt x="1478789" y="1313242"/>
                    <a:pt x="1485555" y="1308864"/>
                    <a:pt x="1493116" y="1303691"/>
                  </a:cubicBezTo>
                  <a:cubicBezTo>
                    <a:pt x="1486351" y="1293344"/>
                    <a:pt x="1480779" y="1284191"/>
                    <a:pt x="1473616" y="1273446"/>
                  </a:cubicBezTo>
                  <a:close/>
                  <a:moveTo>
                    <a:pt x="907579" y="1265239"/>
                  </a:moveTo>
                  <a:cubicBezTo>
                    <a:pt x="892507" y="1263597"/>
                    <a:pt x="876091" y="1273248"/>
                    <a:pt x="843260" y="1292548"/>
                  </a:cubicBezTo>
                  <a:cubicBezTo>
                    <a:pt x="842066" y="1292946"/>
                    <a:pt x="840872" y="1294140"/>
                    <a:pt x="840077" y="1294936"/>
                  </a:cubicBezTo>
                  <a:cubicBezTo>
                    <a:pt x="840872" y="1303293"/>
                    <a:pt x="839679" y="1310854"/>
                    <a:pt x="835301" y="1316425"/>
                  </a:cubicBezTo>
                  <a:cubicBezTo>
                    <a:pt x="810628" y="1347465"/>
                    <a:pt x="785557" y="1378506"/>
                    <a:pt x="760884" y="1409546"/>
                  </a:cubicBezTo>
                  <a:cubicBezTo>
                    <a:pt x="759690" y="1411138"/>
                    <a:pt x="759292" y="1413127"/>
                    <a:pt x="758098" y="1416311"/>
                  </a:cubicBezTo>
                  <a:cubicBezTo>
                    <a:pt x="762874" y="1419097"/>
                    <a:pt x="767649" y="1421882"/>
                    <a:pt x="771629" y="1424270"/>
                  </a:cubicBezTo>
                  <a:cubicBezTo>
                    <a:pt x="803067" y="1385669"/>
                    <a:pt x="832913" y="1349057"/>
                    <a:pt x="863954" y="1311252"/>
                  </a:cubicBezTo>
                  <a:cubicBezTo>
                    <a:pt x="885841" y="1330751"/>
                    <a:pt x="906137" y="1348261"/>
                    <a:pt x="926034" y="1365771"/>
                  </a:cubicBezTo>
                  <a:cubicBezTo>
                    <a:pt x="896586" y="1402383"/>
                    <a:pt x="868729" y="1437005"/>
                    <a:pt x="840475" y="1472024"/>
                  </a:cubicBezTo>
                  <a:cubicBezTo>
                    <a:pt x="842066" y="1474412"/>
                    <a:pt x="843658" y="1476800"/>
                    <a:pt x="845250" y="1479187"/>
                  </a:cubicBezTo>
                  <a:cubicBezTo>
                    <a:pt x="850821" y="1476402"/>
                    <a:pt x="858382" y="1475208"/>
                    <a:pt x="861964" y="1470830"/>
                  </a:cubicBezTo>
                  <a:cubicBezTo>
                    <a:pt x="889025" y="1438198"/>
                    <a:pt x="915289" y="1405168"/>
                    <a:pt x="942748" y="1371342"/>
                  </a:cubicBezTo>
                  <a:cubicBezTo>
                    <a:pt x="965431" y="1391240"/>
                    <a:pt x="985727" y="1409546"/>
                    <a:pt x="1006420" y="1427852"/>
                  </a:cubicBezTo>
                  <a:cubicBezTo>
                    <a:pt x="978962" y="1461678"/>
                    <a:pt x="953493" y="1493514"/>
                    <a:pt x="927626" y="1525350"/>
                  </a:cubicBezTo>
                  <a:cubicBezTo>
                    <a:pt x="921657" y="1532115"/>
                    <a:pt x="915687" y="1539278"/>
                    <a:pt x="930014" y="1543656"/>
                  </a:cubicBezTo>
                  <a:cubicBezTo>
                    <a:pt x="960258" y="1507044"/>
                    <a:pt x="990502" y="1470433"/>
                    <a:pt x="1021543" y="1433025"/>
                  </a:cubicBezTo>
                  <a:cubicBezTo>
                    <a:pt x="1044624" y="1453719"/>
                    <a:pt x="1064919" y="1472024"/>
                    <a:pt x="1086409" y="1491126"/>
                  </a:cubicBezTo>
                  <a:cubicBezTo>
                    <a:pt x="1081235" y="1497493"/>
                    <a:pt x="1076858" y="1502269"/>
                    <a:pt x="1072879" y="1507442"/>
                  </a:cubicBezTo>
                  <a:cubicBezTo>
                    <a:pt x="1049399" y="1536493"/>
                    <a:pt x="1025920" y="1565145"/>
                    <a:pt x="1002839" y="1594196"/>
                  </a:cubicBezTo>
                  <a:cubicBezTo>
                    <a:pt x="999655" y="1598175"/>
                    <a:pt x="999257" y="1604144"/>
                    <a:pt x="997666" y="1609318"/>
                  </a:cubicBezTo>
                  <a:cubicBezTo>
                    <a:pt x="999655" y="1610114"/>
                    <a:pt x="1001247" y="1610512"/>
                    <a:pt x="1003237" y="1611308"/>
                  </a:cubicBezTo>
                  <a:cubicBezTo>
                    <a:pt x="1034675" y="1572706"/>
                    <a:pt x="1066511" y="1534105"/>
                    <a:pt x="1099143" y="1494708"/>
                  </a:cubicBezTo>
                  <a:cubicBezTo>
                    <a:pt x="1122622" y="1515799"/>
                    <a:pt x="1143714" y="1534503"/>
                    <a:pt x="1165999" y="1554798"/>
                  </a:cubicBezTo>
                  <a:cubicBezTo>
                    <a:pt x="1152469" y="1570716"/>
                    <a:pt x="1140928" y="1583849"/>
                    <a:pt x="1129388" y="1597777"/>
                  </a:cubicBezTo>
                  <a:cubicBezTo>
                    <a:pt x="1118245" y="1610910"/>
                    <a:pt x="1107102" y="1623644"/>
                    <a:pt x="1097153" y="1637970"/>
                  </a:cubicBezTo>
                  <a:cubicBezTo>
                    <a:pt x="1088001" y="1651103"/>
                    <a:pt x="1073276" y="1661847"/>
                    <a:pt x="1075266" y="1681347"/>
                  </a:cubicBezTo>
                  <a:cubicBezTo>
                    <a:pt x="1108694" y="1640358"/>
                    <a:pt x="1142520" y="1598971"/>
                    <a:pt x="1178336" y="1557982"/>
                  </a:cubicBezTo>
                  <a:cubicBezTo>
                    <a:pt x="1200223" y="1577482"/>
                    <a:pt x="1219723" y="1594991"/>
                    <a:pt x="1240416" y="1613695"/>
                  </a:cubicBezTo>
                  <a:cubicBezTo>
                    <a:pt x="1248773" y="1604940"/>
                    <a:pt x="1255538" y="1597379"/>
                    <a:pt x="1263099" y="1589022"/>
                  </a:cubicBezTo>
                  <a:cubicBezTo>
                    <a:pt x="1255936" y="1582655"/>
                    <a:pt x="1250365" y="1577880"/>
                    <a:pt x="1245192" y="1572706"/>
                  </a:cubicBezTo>
                  <a:cubicBezTo>
                    <a:pt x="1151275" y="1483565"/>
                    <a:pt x="1057358" y="1394822"/>
                    <a:pt x="963840" y="1305680"/>
                  </a:cubicBezTo>
                  <a:cubicBezTo>
                    <a:pt x="936381" y="1279814"/>
                    <a:pt x="922652" y="1266880"/>
                    <a:pt x="907579" y="1265239"/>
                  </a:cubicBezTo>
                  <a:close/>
                  <a:moveTo>
                    <a:pt x="3207493" y="1263100"/>
                  </a:moveTo>
                  <a:cubicBezTo>
                    <a:pt x="3197146" y="1277426"/>
                    <a:pt x="3187993" y="1290160"/>
                    <a:pt x="3178840" y="1302497"/>
                  </a:cubicBezTo>
                  <a:cubicBezTo>
                    <a:pt x="3191177" y="1312048"/>
                    <a:pt x="3200728" y="1319211"/>
                    <a:pt x="3211472" y="1327170"/>
                  </a:cubicBezTo>
                  <a:cubicBezTo>
                    <a:pt x="3221421" y="1314037"/>
                    <a:pt x="3230972" y="1302099"/>
                    <a:pt x="3241318" y="1288568"/>
                  </a:cubicBezTo>
                  <a:cubicBezTo>
                    <a:pt x="3229778" y="1279813"/>
                    <a:pt x="3219431" y="1271854"/>
                    <a:pt x="3207493" y="1263100"/>
                  </a:cubicBezTo>
                  <a:close/>
                  <a:moveTo>
                    <a:pt x="1414719" y="1254345"/>
                  </a:moveTo>
                  <a:cubicBezTo>
                    <a:pt x="1405566" y="1260712"/>
                    <a:pt x="1398403" y="1265487"/>
                    <a:pt x="1389648" y="1271457"/>
                  </a:cubicBezTo>
                  <a:cubicBezTo>
                    <a:pt x="1397607" y="1281803"/>
                    <a:pt x="1404372" y="1291354"/>
                    <a:pt x="1411138" y="1300905"/>
                  </a:cubicBezTo>
                  <a:cubicBezTo>
                    <a:pt x="1419893" y="1294538"/>
                    <a:pt x="1427056" y="1289762"/>
                    <a:pt x="1434617" y="1284589"/>
                  </a:cubicBezTo>
                  <a:cubicBezTo>
                    <a:pt x="1427852" y="1273844"/>
                    <a:pt x="1421484" y="1264691"/>
                    <a:pt x="1414719" y="1254345"/>
                  </a:cubicBezTo>
                  <a:close/>
                  <a:moveTo>
                    <a:pt x="1269467" y="1247977"/>
                  </a:moveTo>
                  <a:cubicBezTo>
                    <a:pt x="1268671" y="1249171"/>
                    <a:pt x="1267875" y="1250763"/>
                    <a:pt x="1267079" y="1251957"/>
                  </a:cubicBezTo>
                  <a:cubicBezTo>
                    <a:pt x="1278620" y="1266681"/>
                    <a:pt x="1289762" y="1281007"/>
                    <a:pt x="1302497" y="1297323"/>
                  </a:cubicBezTo>
                  <a:cubicBezTo>
                    <a:pt x="1312843" y="1289762"/>
                    <a:pt x="1320803" y="1283395"/>
                    <a:pt x="1331945" y="1274640"/>
                  </a:cubicBezTo>
                  <a:cubicBezTo>
                    <a:pt x="1308864" y="1264691"/>
                    <a:pt x="1288966" y="1256334"/>
                    <a:pt x="1269467" y="1247977"/>
                  </a:cubicBezTo>
                  <a:close/>
                  <a:moveTo>
                    <a:pt x="3300216" y="1244794"/>
                  </a:moveTo>
                  <a:cubicBezTo>
                    <a:pt x="3289471" y="1258722"/>
                    <a:pt x="3280318" y="1270263"/>
                    <a:pt x="3269971" y="1283395"/>
                  </a:cubicBezTo>
                  <a:cubicBezTo>
                    <a:pt x="3281512" y="1292946"/>
                    <a:pt x="3292257" y="1301303"/>
                    <a:pt x="3303399" y="1310456"/>
                  </a:cubicBezTo>
                  <a:cubicBezTo>
                    <a:pt x="3314144" y="1297721"/>
                    <a:pt x="3323695" y="1286181"/>
                    <a:pt x="3334439" y="1273446"/>
                  </a:cubicBezTo>
                  <a:cubicBezTo>
                    <a:pt x="3323297" y="1263895"/>
                    <a:pt x="3312950" y="1255141"/>
                    <a:pt x="3300216" y="1244794"/>
                  </a:cubicBezTo>
                  <a:close/>
                  <a:moveTo>
                    <a:pt x="3396122" y="1232457"/>
                  </a:moveTo>
                  <a:cubicBezTo>
                    <a:pt x="3384979" y="1245192"/>
                    <a:pt x="3375826" y="1256334"/>
                    <a:pt x="3364286" y="1269467"/>
                  </a:cubicBezTo>
                  <a:cubicBezTo>
                    <a:pt x="3376622" y="1280211"/>
                    <a:pt x="3387367" y="1289364"/>
                    <a:pt x="3398509" y="1299313"/>
                  </a:cubicBezTo>
                  <a:cubicBezTo>
                    <a:pt x="3410846" y="1285385"/>
                    <a:pt x="3420397" y="1274640"/>
                    <a:pt x="3431142" y="1262702"/>
                  </a:cubicBezTo>
                  <a:cubicBezTo>
                    <a:pt x="3418805" y="1251957"/>
                    <a:pt x="3407663" y="1242406"/>
                    <a:pt x="3396122" y="1232457"/>
                  </a:cubicBezTo>
                  <a:close/>
                  <a:moveTo>
                    <a:pt x="3494814" y="1224100"/>
                  </a:moveTo>
                  <a:cubicBezTo>
                    <a:pt x="3482477" y="1237631"/>
                    <a:pt x="3472131" y="1248375"/>
                    <a:pt x="3460988" y="1260712"/>
                  </a:cubicBezTo>
                  <a:cubicBezTo>
                    <a:pt x="3472927" y="1271854"/>
                    <a:pt x="3483671" y="1282201"/>
                    <a:pt x="3493620" y="1291354"/>
                  </a:cubicBezTo>
                  <a:cubicBezTo>
                    <a:pt x="3506355" y="1279813"/>
                    <a:pt x="3517497" y="1269865"/>
                    <a:pt x="3528242" y="1259916"/>
                  </a:cubicBezTo>
                  <a:cubicBezTo>
                    <a:pt x="3516701" y="1247579"/>
                    <a:pt x="3506752" y="1236835"/>
                    <a:pt x="3494814" y="1224100"/>
                  </a:cubicBezTo>
                  <a:close/>
                  <a:moveTo>
                    <a:pt x="1707612" y="1223304"/>
                  </a:moveTo>
                  <a:cubicBezTo>
                    <a:pt x="1695673" y="1228876"/>
                    <a:pt x="1685724" y="1233253"/>
                    <a:pt x="1674582" y="1238427"/>
                  </a:cubicBezTo>
                  <a:cubicBezTo>
                    <a:pt x="1680153" y="1250763"/>
                    <a:pt x="1685326" y="1261508"/>
                    <a:pt x="1690500" y="1273048"/>
                  </a:cubicBezTo>
                  <a:cubicBezTo>
                    <a:pt x="1702040" y="1267875"/>
                    <a:pt x="1711989" y="1263498"/>
                    <a:pt x="1722734" y="1258722"/>
                  </a:cubicBezTo>
                  <a:cubicBezTo>
                    <a:pt x="1717561" y="1245988"/>
                    <a:pt x="1713183" y="1236039"/>
                    <a:pt x="1707612" y="1223304"/>
                  </a:cubicBezTo>
                  <a:close/>
                  <a:moveTo>
                    <a:pt x="1747009" y="1207386"/>
                  </a:moveTo>
                  <a:cubicBezTo>
                    <a:pt x="1735070" y="1212162"/>
                    <a:pt x="1725122" y="1216539"/>
                    <a:pt x="1713979" y="1221315"/>
                  </a:cubicBezTo>
                  <a:cubicBezTo>
                    <a:pt x="1718754" y="1233651"/>
                    <a:pt x="1723132" y="1244396"/>
                    <a:pt x="1728703" y="1257130"/>
                  </a:cubicBezTo>
                  <a:cubicBezTo>
                    <a:pt x="1740642" y="1251957"/>
                    <a:pt x="1750193" y="1247977"/>
                    <a:pt x="1761335" y="1243202"/>
                  </a:cubicBezTo>
                  <a:cubicBezTo>
                    <a:pt x="1756560" y="1230865"/>
                    <a:pt x="1751784" y="1219723"/>
                    <a:pt x="1747009" y="1207386"/>
                  </a:cubicBezTo>
                  <a:close/>
                  <a:moveTo>
                    <a:pt x="3249278" y="1206590"/>
                  </a:moveTo>
                  <a:cubicBezTo>
                    <a:pt x="3239329" y="1220121"/>
                    <a:pt x="3230972" y="1231661"/>
                    <a:pt x="3220625" y="1245590"/>
                  </a:cubicBezTo>
                  <a:cubicBezTo>
                    <a:pt x="3232564" y="1254345"/>
                    <a:pt x="3243308" y="1262702"/>
                    <a:pt x="3254849" y="1271457"/>
                  </a:cubicBezTo>
                  <a:cubicBezTo>
                    <a:pt x="3265196" y="1257926"/>
                    <a:pt x="3274349" y="1245988"/>
                    <a:pt x="3285093" y="1233253"/>
                  </a:cubicBezTo>
                  <a:cubicBezTo>
                    <a:pt x="3272757" y="1224100"/>
                    <a:pt x="3261216" y="1215743"/>
                    <a:pt x="3249278" y="1206590"/>
                  </a:cubicBezTo>
                  <a:close/>
                  <a:moveTo>
                    <a:pt x="1507840" y="1197438"/>
                  </a:moveTo>
                  <a:cubicBezTo>
                    <a:pt x="1498687" y="1202611"/>
                    <a:pt x="1491524" y="1206590"/>
                    <a:pt x="1481973" y="1212162"/>
                  </a:cubicBezTo>
                  <a:cubicBezTo>
                    <a:pt x="1488738" y="1223702"/>
                    <a:pt x="1494310" y="1232855"/>
                    <a:pt x="1500677" y="1243600"/>
                  </a:cubicBezTo>
                  <a:cubicBezTo>
                    <a:pt x="1510228" y="1238029"/>
                    <a:pt x="1517789" y="1233253"/>
                    <a:pt x="1525748" y="1228478"/>
                  </a:cubicBezTo>
                  <a:cubicBezTo>
                    <a:pt x="1519380" y="1216937"/>
                    <a:pt x="1513809" y="1207386"/>
                    <a:pt x="1507840" y="1197438"/>
                  </a:cubicBezTo>
                  <a:close/>
                  <a:moveTo>
                    <a:pt x="1423872" y="1194254"/>
                  </a:moveTo>
                  <a:cubicBezTo>
                    <a:pt x="1414321" y="1200223"/>
                    <a:pt x="1407556" y="1204601"/>
                    <a:pt x="1398005" y="1210570"/>
                  </a:cubicBezTo>
                  <a:cubicBezTo>
                    <a:pt x="1405566" y="1221713"/>
                    <a:pt x="1411933" y="1230865"/>
                    <a:pt x="1418699" y="1240814"/>
                  </a:cubicBezTo>
                  <a:cubicBezTo>
                    <a:pt x="1428250" y="1234447"/>
                    <a:pt x="1435811" y="1229672"/>
                    <a:pt x="1443770" y="1224100"/>
                  </a:cubicBezTo>
                  <a:cubicBezTo>
                    <a:pt x="1436209" y="1212958"/>
                    <a:pt x="1430239" y="1204203"/>
                    <a:pt x="1423872" y="1194254"/>
                  </a:cubicBezTo>
                  <a:close/>
                  <a:moveTo>
                    <a:pt x="1786804" y="1192264"/>
                  </a:moveTo>
                  <a:cubicBezTo>
                    <a:pt x="1774468" y="1197438"/>
                    <a:pt x="1764121" y="1201417"/>
                    <a:pt x="1753376" y="1205795"/>
                  </a:cubicBezTo>
                  <a:cubicBezTo>
                    <a:pt x="1758152" y="1218131"/>
                    <a:pt x="1762131" y="1228876"/>
                    <a:pt x="1767305" y="1241212"/>
                  </a:cubicBezTo>
                  <a:cubicBezTo>
                    <a:pt x="1778447" y="1236835"/>
                    <a:pt x="1788794" y="1232855"/>
                    <a:pt x="1799937" y="1228478"/>
                  </a:cubicBezTo>
                  <a:cubicBezTo>
                    <a:pt x="1795161" y="1215743"/>
                    <a:pt x="1791182" y="1204601"/>
                    <a:pt x="1786804" y="1192264"/>
                  </a:cubicBezTo>
                  <a:close/>
                  <a:moveTo>
                    <a:pt x="1619664" y="1191070"/>
                  </a:moveTo>
                  <a:cubicBezTo>
                    <a:pt x="1602155" y="1200223"/>
                    <a:pt x="1585839" y="1208580"/>
                    <a:pt x="1568727" y="1217335"/>
                  </a:cubicBezTo>
                  <a:cubicBezTo>
                    <a:pt x="1586236" y="1250763"/>
                    <a:pt x="1602950" y="1282201"/>
                    <a:pt x="1620858" y="1316027"/>
                  </a:cubicBezTo>
                  <a:cubicBezTo>
                    <a:pt x="1637572" y="1306874"/>
                    <a:pt x="1652296" y="1299313"/>
                    <a:pt x="1667817" y="1290956"/>
                  </a:cubicBezTo>
                  <a:cubicBezTo>
                    <a:pt x="1651103" y="1256732"/>
                    <a:pt x="1635980" y="1224498"/>
                    <a:pt x="1619664" y="1191070"/>
                  </a:cubicBezTo>
                  <a:close/>
                  <a:moveTo>
                    <a:pt x="3344388" y="1189478"/>
                  </a:moveTo>
                  <a:cubicBezTo>
                    <a:pt x="3333643" y="1203009"/>
                    <a:pt x="3324491" y="1214549"/>
                    <a:pt x="3314144" y="1227682"/>
                  </a:cubicBezTo>
                  <a:cubicBezTo>
                    <a:pt x="3326082" y="1237233"/>
                    <a:pt x="3337225" y="1246386"/>
                    <a:pt x="3349164" y="1255936"/>
                  </a:cubicBezTo>
                  <a:cubicBezTo>
                    <a:pt x="3359908" y="1243202"/>
                    <a:pt x="3369459" y="1231661"/>
                    <a:pt x="3380602" y="1218529"/>
                  </a:cubicBezTo>
                  <a:cubicBezTo>
                    <a:pt x="3367469" y="1208182"/>
                    <a:pt x="3356327" y="1199427"/>
                    <a:pt x="3344388" y="1189478"/>
                  </a:cubicBezTo>
                  <a:close/>
                  <a:moveTo>
                    <a:pt x="2835010" y="1183509"/>
                  </a:moveTo>
                  <a:cubicBezTo>
                    <a:pt x="2829040" y="1197835"/>
                    <a:pt x="2823469" y="1211366"/>
                    <a:pt x="2817500" y="1225692"/>
                  </a:cubicBezTo>
                  <a:cubicBezTo>
                    <a:pt x="2838989" y="1234845"/>
                    <a:pt x="2857693" y="1243202"/>
                    <a:pt x="2877591" y="1251957"/>
                  </a:cubicBezTo>
                  <a:cubicBezTo>
                    <a:pt x="2884356" y="1237631"/>
                    <a:pt x="2890325" y="1225294"/>
                    <a:pt x="2896692" y="1211366"/>
                  </a:cubicBezTo>
                  <a:cubicBezTo>
                    <a:pt x="2875601" y="1201815"/>
                    <a:pt x="2856499" y="1193060"/>
                    <a:pt x="2835010" y="1183509"/>
                  </a:cubicBezTo>
                  <a:close/>
                  <a:moveTo>
                    <a:pt x="1826997" y="1179132"/>
                  </a:moveTo>
                  <a:cubicBezTo>
                    <a:pt x="1815059" y="1183509"/>
                    <a:pt x="1804314" y="1187091"/>
                    <a:pt x="1792774" y="1191070"/>
                  </a:cubicBezTo>
                  <a:cubicBezTo>
                    <a:pt x="1797151" y="1203805"/>
                    <a:pt x="1801528" y="1214947"/>
                    <a:pt x="1806304" y="1226886"/>
                  </a:cubicBezTo>
                  <a:cubicBezTo>
                    <a:pt x="1818242" y="1222508"/>
                    <a:pt x="1828191" y="1219325"/>
                    <a:pt x="1838936" y="1215345"/>
                  </a:cubicBezTo>
                  <a:cubicBezTo>
                    <a:pt x="1834956" y="1202611"/>
                    <a:pt x="1830977" y="1191468"/>
                    <a:pt x="1826997" y="1179132"/>
                  </a:cubicBezTo>
                  <a:close/>
                  <a:moveTo>
                    <a:pt x="3442284" y="1178336"/>
                  </a:moveTo>
                  <a:cubicBezTo>
                    <a:pt x="3430744" y="1191468"/>
                    <a:pt x="3421193" y="1203009"/>
                    <a:pt x="3410448" y="1215345"/>
                  </a:cubicBezTo>
                  <a:cubicBezTo>
                    <a:pt x="3422785" y="1226090"/>
                    <a:pt x="3433927" y="1235641"/>
                    <a:pt x="3445468" y="1246386"/>
                  </a:cubicBezTo>
                  <a:cubicBezTo>
                    <a:pt x="3457008" y="1234049"/>
                    <a:pt x="3466957" y="1222906"/>
                    <a:pt x="3478100" y="1210570"/>
                  </a:cubicBezTo>
                  <a:cubicBezTo>
                    <a:pt x="3466161" y="1199825"/>
                    <a:pt x="3455019" y="1189876"/>
                    <a:pt x="3442284" y="1178336"/>
                  </a:cubicBezTo>
                  <a:close/>
                  <a:moveTo>
                    <a:pt x="1362587" y="1176346"/>
                  </a:moveTo>
                  <a:cubicBezTo>
                    <a:pt x="1353037" y="1183111"/>
                    <a:pt x="1345476" y="1188683"/>
                    <a:pt x="1336721" y="1194652"/>
                  </a:cubicBezTo>
                  <a:cubicBezTo>
                    <a:pt x="1344282" y="1205397"/>
                    <a:pt x="1350649" y="1214151"/>
                    <a:pt x="1357414" y="1224100"/>
                  </a:cubicBezTo>
                  <a:cubicBezTo>
                    <a:pt x="1366567" y="1217733"/>
                    <a:pt x="1374128" y="1212560"/>
                    <a:pt x="1382883" y="1206590"/>
                  </a:cubicBezTo>
                  <a:cubicBezTo>
                    <a:pt x="1376118" y="1196642"/>
                    <a:pt x="1370149" y="1187489"/>
                    <a:pt x="1362587" y="1176346"/>
                  </a:cubicBezTo>
                  <a:close/>
                  <a:moveTo>
                    <a:pt x="3542568" y="1173162"/>
                  </a:moveTo>
                  <a:cubicBezTo>
                    <a:pt x="3531028" y="1185897"/>
                    <a:pt x="3521079" y="1196244"/>
                    <a:pt x="3509538" y="1208978"/>
                  </a:cubicBezTo>
                  <a:cubicBezTo>
                    <a:pt x="3521875" y="1220917"/>
                    <a:pt x="3533415" y="1231263"/>
                    <a:pt x="3541772" y="1239222"/>
                  </a:cubicBezTo>
                  <a:cubicBezTo>
                    <a:pt x="3555303" y="1228080"/>
                    <a:pt x="3567241" y="1218529"/>
                    <a:pt x="3579976" y="1208182"/>
                  </a:cubicBezTo>
                  <a:cubicBezTo>
                    <a:pt x="3566445" y="1195448"/>
                    <a:pt x="3554905" y="1184703"/>
                    <a:pt x="3542568" y="1173162"/>
                  </a:cubicBezTo>
                  <a:close/>
                  <a:moveTo>
                    <a:pt x="1685724" y="1172366"/>
                  </a:moveTo>
                  <a:cubicBezTo>
                    <a:pt x="1672990" y="1177938"/>
                    <a:pt x="1662643" y="1182713"/>
                    <a:pt x="1651501" y="1187887"/>
                  </a:cubicBezTo>
                  <a:cubicBezTo>
                    <a:pt x="1657072" y="1199427"/>
                    <a:pt x="1661449" y="1208978"/>
                    <a:pt x="1667021" y="1221315"/>
                  </a:cubicBezTo>
                  <a:cubicBezTo>
                    <a:pt x="1678959" y="1216141"/>
                    <a:pt x="1689306" y="1211366"/>
                    <a:pt x="1700449" y="1206590"/>
                  </a:cubicBezTo>
                  <a:cubicBezTo>
                    <a:pt x="1695275" y="1194254"/>
                    <a:pt x="1690500" y="1183509"/>
                    <a:pt x="1685724" y="1172366"/>
                  </a:cubicBezTo>
                  <a:close/>
                  <a:moveTo>
                    <a:pt x="1867190" y="1166795"/>
                  </a:moveTo>
                  <a:cubicBezTo>
                    <a:pt x="1855650" y="1169979"/>
                    <a:pt x="1845303" y="1173162"/>
                    <a:pt x="1832569" y="1176744"/>
                  </a:cubicBezTo>
                  <a:cubicBezTo>
                    <a:pt x="1837344" y="1190672"/>
                    <a:pt x="1841324" y="1201815"/>
                    <a:pt x="1845701" y="1213356"/>
                  </a:cubicBezTo>
                  <a:cubicBezTo>
                    <a:pt x="1857640" y="1209376"/>
                    <a:pt x="1867190" y="1206192"/>
                    <a:pt x="1878333" y="1202611"/>
                  </a:cubicBezTo>
                  <a:cubicBezTo>
                    <a:pt x="1874354" y="1189876"/>
                    <a:pt x="1870772" y="1178734"/>
                    <a:pt x="1867190" y="1166795"/>
                  </a:cubicBezTo>
                  <a:close/>
                  <a:moveTo>
                    <a:pt x="1109888" y="1158438"/>
                  </a:moveTo>
                  <a:cubicBezTo>
                    <a:pt x="1104317" y="1162816"/>
                    <a:pt x="1099541" y="1166397"/>
                    <a:pt x="1095164" y="1169979"/>
                  </a:cubicBezTo>
                  <a:cubicBezTo>
                    <a:pt x="1088797" y="1175550"/>
                    <a:pt x="1082429" y="1181121"/>
                    <a:pt x="1076062" y="1186693"/>
                  </a:cubicBezTo>
                  <a:cubicBezTo>
                    <a:pt x="1091582" y="1209376"/>
                    <a:pt x="1109490" y="1208182"/>
                    <a:pt x="1130582" y="1183111"/>
                  </a:cubicBezTo>
                  <a:cubicBezTo>
                    <a:pt x="1124214" y="1175152"/>
                    <a:pt x="1117449" y="1167193"/>
                    <a:pt x="1109888" y="1158438"/>
                  </a:cubicBezTo>
                  <a:close/>
                  <a:moveTo>
                    <a:pt x="1726713" y="1155653"/>
                  </a:moveTo>
                  <a:cubicBezTo>
                    <a:pt x="1714377" y="1160428"/>
                    <a:pt x="1704030" y="1165203"/>
                    <a:pt x="1692092" y="1170377"/>
                  </a:cubicBezTo>
                  <a:cubicBezTo>
                    <a:pt x="1697265" y="1181917"/>
                    <a:pt x="1701643" y="1192264"/>
                    <a:pt x="1706816" y="1204203"/>
                  </a:cubicBezTo>
                  <a:cubicBezTo>
                    <a:pt x="1719550" y="1199029"/>
                    <a:pt x="1729499" y="1194652"/>
                    <a:pt x="1740642" y="1190274"/>
                  </a:cubicBezTo>
                  <a:cubicBezTo>
                    <a:pt x="1735468" y="1177938"/>
                    <a:pt x="1731489" y="1167591"/>
                    <a:pt x="1726713" y="1155653"/>
                  </a:cubicBezTo>
                  <a:close/>
                  <a:moveTo>
                    <a:pt x="2743481" y="1149683"/>
                  </a:moveTo>
                  <a:cubicBezTo>
                    <a:pt x="2738307" y="1164805"/>
                    <a:pt x="2734328" y="1177540"/>
                    <a:pt x="2729552" y="1192662"/>
                  </a:cubicBezTo>
                  <a:cubicBezTo>
                    <a:pt x="2750644" y="1200223"/>
                    <a:pt x="2769745" y="1207386"/>
                    <a:pt x="2790837" y="1214947"/>
                  </a:cubicBezTo>
                  <a:cubicBezTo>
                    <a:pt x="2796408" y="1200223"/>
                    <a:pt x="2801582" y="1187091"/>
                    <a:pt x="2807153" y="1172764"/>
                  </a:cubicBezTo>
                  <a:cubicBezTo>
                    <a:pt x="2784868" y="1164407"/>
                    <a:pt x="2764572" y="1157244"/>
                    <a:pt x="2743481" y="1149683"/>
                  </a:cubicBezTo>
                  <a:close/>
                  <a:moveTo>
                    <a:pt x="3291062" y="1149285"/>
                  </a:moveTo>
                  <a:cubicBezTo>
                    <a:pt x="3281114" y="1162816"/>
                    <a:pt x="3271961" y="1175152"/>
                    <a:pt x="3262410" y="1188285"/>
                  </a:cubicBezTo>
                  <a:cubicBezTo>
                    <a:pt x="3275144" y="1197438"/>
                    <a:pt x="3286287" y="1206192"/>
                    <a:pt x="3298624" y="1215345"/>
                  </a:cubicBezTo>
                  <a:cubicBezTo>
                    <a:pt x="3308970" y="1201417"/>
                    <a:pt x="3318123" y="1189478"/>
                    <a:pt x="3328072" y="1176346"/>
                  </a:cubicBezTo>
                  <a:cubicBezTo>
                    <a:pt x="3314542" y="1166397"/>
                    <a:pt x="3303001" y="1158040"/>
                    <a:pt x="3291062" y="1149285"/>
                  </a:cubicBezTo>
                  <a:close/>
                  <a:moveTo>
                    <a:pt x="1767305" y="1139734"/>
                  </a:moveTo>
                  <a:cubicBezTo>
                    <a:pt x="1754968" y="1144908"/>
                    <a:pt x="1744223" y="1149285"/>
                    <a:pt x="1733081" y="1154061"/>
                  </a:cubicBezTo>
                  <a:cubicBezTo>
                    <a:pt x="1737856" y="1166397"/>
                    <a:pt x="1741836" y="1176744"/>
                    <a:pt x="1746611" y="1187489"/>
                  </a:cubicBezTo>
                  <a:cubicBezTo>
                    <a:pt x="1758550" y="1182713"/>
                    <a:pt x="1769294" y="1179132"/>
                    <a:pt x="1780835" y="1174754"/>
                  </a:cubicBezTo>
                  <a:cubicBezTo>
                    <a:pt x="1776059" y="1162816"/>
                    <a:pt x="1772080" y="1151673"/>
                    <a:pt x="1767305" y="1139734"/>
                  </a:cubicBezTo>
                  <a:close/>
                  <a:moveTo>
                    <a:pt x="3388561" y="1133765"/>
                  </a:moveTo>
                  <a:cubicBezTo>
                    <a:pt x="3377816" y="1147296"/>
                    <a:pt x="3369061" y="1158438"/>
                    <a:pt x="3358316" y="1171969"/>
                  </a:cubicBezTo>
                  <a:cubicBezTo>
                    <a:pt x="3371051" y="1182713"/>
                    <a:pt x="3382591" y="1191866"/>
                    <a:pt x="3394530" y="1201815"/>
                  </a:cubicBezTo>
                  <a:cubicBezTo>
                    <a:pt x="3405275" y="1189080"/>
                    <a:pt x="3415224" y="1177540"/>
                    <a:pt x="3425968" y="1164407"/>
                  </a:cubicBezTo>
                  <a:cubicBezTo>
                    <a:pt x="3412836" y="1153663"/>
                    <a:pt x="3400897" y="1144112"/>
                    <a:pt x="3388561" y="1133765"/>
                  </a:cubicBezTo>
                  <a:close/>
                  <a:moveTo>
                    <a:pt x="1809487" y="1126204"/>
                  </a:moveTo>
                  <a:cubicBezTo>
                    <a:pt x="1796753" y="1130582"/>
                    <a:pt x="1786406" y="1134163"/>
                    <a:pt x="1774070" y="1138541"/>
                  </a:cubicBezTo>
                  <a:cubicBezTo>
                    <a:pt x="1778845" y="1151275"/>
                    <a:pt x="1783223" y="1162020"/>
                    <a:pt x="1787600" y="1173162"/>
                  </a:cubicBezTo>
                  <a:cubicBezTo>
                    <a:pt x="1799937" y="1168785"/>
                    <a:pt x="1809885" y="1165203"/>
                    <a:pt x="1821028" y="1161224"/>
                  </a:cubicBezTo>
                  <a:cubicBezTo>
                    <a:pt x="1817049" y="1148887"/>
                    <a:pt x="1813467" y="1138143"/>
                    <a:pt x="1809487" y="1126204"/>
                  </a:cubicBezTo>
                  <a:close/>
                  <a:moveTo>
                    <a:pt x="1492320" y="1125806"/>
                  </a:moveTo>
                  <a:cubicBezTo>
                    <a:pt x="1482371" y="1131377"/>
                    <a:pt x="1474412" y="1136153"/>
                    <a:pt x="1465657" y="1141724"/>
                  </a:cubicBezTo>
                  <a:cubicBezTo>
                    <a:pt x="1472422" y="1152867"/>
                    <a:pt x="1477994" y="1162020"/>
                    <a:pt x="1483963" y="1172366"/>
                  </a:cubicBezTo>
                  <a:cubicBezTo>
                    <a:pt x="1493514" y="1167193"/>
                    <a:pt x="1501473" y="1162816"/>
                    <a:pt x="1510626" y="1157642"/>
                  </a:cubicBezTo>
                  <a:cubicBezTo>
                    <a:pt x="1503860" y="1146500"/>
                    <a:pt x="1498289" y="1136551"/>
                    <a:pt x="1492320" y="1125806"/>
                  </a:cubicBezTo>
                  <a:close/>
                  <a:moveTo>
                    <a:pt x="3488049" y="1124612"/>
                  </a:moveTo>
                  <a:cubicBezTo>
                    <a:pt x="3476906" y="1137745"/>
                    <a:pt x="3467355" y="1148887"/>
                    <a:pt x="3456611" y="1161622"/>
                  </a:cubicBezTo>
                  <a:cubicBezTo>
                    <a:pt x="3469743" y="1173162"/>
                    <a:pt x="3481284" y="1183111"/>
                    <a:pt x="3493620" y="1193856"/>
                  </a:cubicBezTo>
                  <a:cubicBezTo>
                    <a:pt x="3505161" y="1180723"/>
                    <a:pt x="3515110" y="1169183"/>
                    <a:pt x="3525854" y="1156846"/>
                  </a:cubicBezTo>
                  <a:cubicBezTo>
                    <a:pt x="3511926" y="1145306"/>
                    <a:pt x="3500385" y="1135357"/>
                    <a:pt x="3488049" y="1124612"/>
                  </a:cubicBezTo>
                  <a:close/>
                  <a:moveTo>
                    <a:pt x="1252355" y="1122622"/>
                  </a:moveTo>
                  <a:cubicBezTo>
                    <a:pt x="1233651" y="1136551"/>
                    <a:pt x="1216539" y="1149285"/>
                    <a:pt x="1197437" y="1162816"/>
                  </a:cubicBezTo>
                  <a:cubicBezTo>
                    <a:pt x="1214151" y="1183509"/>
                    <a:pt x="1226090" y="1208182"/>
                    <a:pt x="1245988" y="1219723"/>
                  </a:cubicBezTo>
                  <a:cubicBezTo>
                    <a:pt x="1277028" y="1238427"/>
                    <a:pt x="1313241" y="1248375"/>
                    <a:pt x="1347465" y="1261906"/>
                  </a:cubicBezTo>
                  <a:cubicBezTo>
                    <a:pt x="1348659" y="1261508"/>
                    <a:pt x="1349455" y="1260712"/>
                    <a:pt x="1350649" y="1259916"/>
                  </a:cubicBezTo>
                  <a:cubicBezTo>
                    <a:pt x="1318415" y="1214549"/>
                    <a:pt x="1285783" y="1169581"/>
                    <a:pt x="1252355" y="1122622"/>
                  </a:cubicBezTo>
                  <a:close/>
                  <a:moveTo>
                    <a:pt x="2649962" y="1121429"/>
                  </a:moveTo>
                  <a:cubicBezTo>
                    <a:pt x="2645982" y="1136949"/>
                    <a:pt x="2642401" y="1150479"/>
                    <a:pt x="2638819" y="1165203"/>
                  </a:cubicBezTo>
                  <a:cubicBezTo>
                    <a:pt x="2660707" y="1171173"/>
                    <a:pt x="2680206" y="1176744"/>
                    <a:pt x="2701298" y="1182713"/>
                  </a:cubicBezTo>
                  <a:cubicBezTo>
                    <a:pt x="2706073" y="1167989"/>
                    <a:pt x="2710053" y="1154857"/>
                    <a:pt x="2714828" y="1140132"/>
                  </a:cubicBezTo>
                  <a:cubicBezTo>
                    <a:pt x="2691747" y="1133367"/>
                    <a:pt x="2671452" y="1127398"/>
                    <a:pt x="2649962" y="1121429"/>
                  </a:cubicBezTo>
                  <a:close/>
                  <a:moveTo>
                    <a:pt x="3591118" y="1119837"/>
                  </a:moveTo>
                  <a:cubicBezTo>
                    <a:pt x="3578384" y="1133367"/>
                    <a:pt x="3568435" y="1144510"/>
                    <a:pt x="3557292" y="1156448"/>
                  </a:cubicBezTo>
                  <a:cubicBezTo>
                    <a:pt x="3570425" y="1168785"/>
                    <a:pt x="3582363" y="1179530"/>
                    <a:pt x="3591118" y="1187887"/>
                  </a:cubicBezTo>
                  <a:cubicBezTo>
                    <a:pt x="3604251" y="1176744"/>
                    <a:pt x="3615393" y="1166795"/>
                    <a:pt x="3624944" y="1158040"/>
                  </a:cubicBezTo>
                  <a:cubicBezTo>
                    <a:pt x="3613802" y="1145704"/>
                    <a:pt x="3603057" y="1133367"/>
                    <a:pt x="3591118" y="1119837"/>
                  </a:cubicBezTo>
                  <a:close/>
                  <a:moveTo>
                    <a:pt x="1375322" y="1116653"/>
                  </a:moveTo>
                  <a:cubicBezTo>
                    <a:pt x="1364975" y="1123020"/>
                    <a:pt x="1357016" y="1128592"/>
                    <a:pt x="1348261" y="1134561"/>
                  </a:cubicBezTo>
                  <a:cubicBezTo>
                    <a:pt x="1355424" y="1145306"/>
                    <a:pt x="1361394" y="1154459"/>
                    <a:pt x="1368159" y="1164407"/>
                  </a:cubicBezTo>
                  <a:cubicBezTo>
                    <a:pt x="1377710" y="1158438"/>
                    <a:pt x="1385669" y="1153265"/>
                    <a:pt x="1394822" y="1147296"/>
                  </a:cubicBezTo>
                  <a:cubicBezTo>
                    <a:pt x="1388056" y="1136551"/>
                    <a:pt x="1382087" y="1127000"/>
                    <a:pt x="1375322" y="1116653"/>
                  </a:cubicBezTo>
                  <a:close/>
                  <a:moveTo>
                    <a:pt x="1851272" y="1113072"/>
                  </a:moveTo>
                  <a:cubicBezTo>
                    <a:pt x="1838538" y="1117051"/>
                    <a:pt x="1827793" y="1120633"/>
                    <a:pt x="1815855" y="1124612"/>
                  </a:cubicBezTo>
                  <a:cubicBezTo>
                    <a:pt x="1820232" y="1136949"/>
                    <a:pt x="1823416" y="1147296"/>
                    <a:pt x="1827395" y="1159234"/>
                  </a:cubicBezTo>
                  <a:cubicBezTo>
                    <a:pt x="1839732" y="1155255"/>
                    <a:pt x="1850079" y="1152071"/>
                    <a:pt x="1862017" y="1148489"/>
                  </a:cubicBezTo>
                  <a:cubicBezTo>
                    <a:pt x="1858038" y="1135755"/>
                    <a:pt x="1854854" y="1125010"/>
                    <a:pt x="1851272" y="1113072"/>
                  </a:cubicBezTo>
                  <a:close/>
                  <a:moveTo>
                    <a:pt x="1071287" y="1112276"/>
                  </a:moveTo>
                  <a:cubicBezTo>
                    <a:pt x="1058552" y="1123418"/>
                    <a:pt x="1047409" y="1133367"/>
                    <a:pt x="1035471" y="1143714"/>
                  </a:cubicBezTo>
                  <a:cubicBezTo>
                    <a:pt x="1044226" y="1153663"/>
                    <a:pt x="1051389" y="1161622"/>
                    <a:pt x="1059348" y="1170377"/>
                  </a:cubicBezTo>
                  <a:cubicBezTo>
                    <a:pt x="1072083" y="1159632"/>
                    <a:pt x="1082827" y="1150081"/>
                    <a:pt x="1094368" y="1140132"/>
                  </a:cubicBezTo>
                  <a:cubicBezTo>
                    <a:pt x="1086409" y="1130582"/>
                    <a:pt x="1080042" y="1122622"/>
                    <a:pt x="1071287" y="1112276"/>
                  </a:cubicBezTo>
                  <a:close/>
                  <a:moveTo>
                    <a:pt x="1312445" y="1100337"/>
                  </a:moveTo>
                  <a:cubicBezTo>
                    <a:pt x="1302497" y="1107102"/>
                    <a:pt x="1294538" y="1112276"/>
                    <a:pt x="1284987" y="1119439"/>
                  </a:cubicBezTo>
                  <a:cubicBezTo>
                    <a:pt x="1292548" y="1130184"/>
                    <a:pt x="1298915" y="1138939"/>
                    <a:pt x="1305680" y="1148887"/>
                  </a:cubicBezTo>
                  <a:cubicBezTo>
                    <a:pt x="1315629" y="1142122"/>
                    <a:pt x="1323986" y="1136153"/>
                    <a:pt x="1332741" y="1130184"/>
                  </a:cubicBezTo>
                  <a:cubicBezTo>
                    <a:pt x="1325180" y="1119041"/>
                    <a:pt x="1319211" y="1110286"/>
                    <a:pt x="1312445" y="1100337"/>
                  </a:cubicBezTo>
                  <a:close/>
                  <a:moveTo>
                    <a:pt x="3332847" y="1091582"/>
                  </a:moveTo>
                  <a:cubicBezTo>
                    <a:pt x="3322899" y="1105511"/>
                    <a:pt x="3313746" y="1118245"/>
                    <a:pt x="3304195" y="1131377"/>
                  </a:cubicBezTo>
                  <a:cubicBezTo>
                    <a:pt x="3317327" y="1140928"/>
                    <a:pt x="3328868" y="1149683"/>
                    <a:pt x="3341602" y="1159234"/>
                  </a:cubicBezTo>
                  <a:cubicBezTo>
                    <a:pt x="3351551" y="1146500"/>
                    <a:pt x="3360306" y="1134959"/>
                    <a:pt x="3371449" y="1120633"/>
                  </a:cubicBezTo>
                  <a:cubicBezTo>
                    <a:pt x="3357919" y="1110286"/>
                    <a:pt x="3345980" y="1101531"/>
                    <a:pt x="3332847" y="1091582"/>
                  </a:cubicBezTo>
                  <a:close/>
                  <a:moveTo>
                    <a:pt x="1440188" y="1078450"/>
                  </a:moveTo>
                  <a:cubicBezTo>
                    <a:pt x="1430637" y="1083623"/>
                    <a:pt x="1422280" y="1088797"/>
                    <a:pt x="1412331" y="1094766"/>
                  </a:cubicBezTo>
                  <a:cubicBezTo>
                    <a:pt x="1419495" y="1106704"/>
                    <a:pt x="1425464" y="1115857"/>
                    <a:pt x="1431433" y="1125806"/>
                  </a:cubicBezTo>
                  <a:cubicBezTo>
                    <a:pt x="1441382" y="1119837"/>
                    <a:pt x="1449341" y="1114663"/>
                    <a:pt x="1458494" y="1109490"/>
                  </a:cubicBezTo>
                  <a:cubicBezTo>
                    <a:pt x="1451729" y="1098348"/>
                    <a:pt x="1446157" y="1088797"/>
                    <a:pt x="1440188" y="1078450"/>
                  </a:cubicBezTo>
                  <a:close/>
                  <a:moveTo>
                    <a:pt x="3432335" y="1078052"/>
                  </a:moveTo>
                  <a:cubicBezTo>
                    <a:pt x="3421989" y="1091582"/>
                    <a:pt x="3412438" y="1103919"/>
                    <a:pt x="3402489" y="1116653"/>
                  </a:cubicBezTo>
                  <a:cubicBezTo>
                    <a:pt x="3415622" y="1127398"/>
                    <a:pt x="3426764" y="1136153"/>
                    <a:pt x="3440294" y="1147296"/>
                  </a:cubicBezTo>
                  <a:cubicBezTo>
                    <a:pt x="3451039" y="1134163"/>
                    <a:pt x="3460590" y="1122225"/>
                    <a:pt x="3471335" y="1109490"/>
                  </a:cubicBezTo>
                  <a:cubicBezTo>
                    <a:pt x="3457804" y="1098745"/>
                    <a:pt x="3445866" y="1089195"/>
                    <a:pt x="3432335" y="1078052"/>
                  </a:cubicBezTo>
                  <a:close/>
                  <a:moveTo>
                    <a:pt x="1645929" y="1078052"/>
                  </a:moveTo>
                  <a:cubicBezTo>
                    <a:pt x="1632399" y="1084419"/>
                    <a:pt x="1621654" y="1089195"/>
                    <a:pt x="1608920" y="1094766"/>
                  </a:cubicBezTo>
                  <a:cubicBezTo>
                    <a:pt x="1622450" y="1124214"/>
                    <a:pt x="1635185" y="1151673"/>
                    <a:pt x="1648317" y="1180326"/>
                  </a:cubicBezTo>
                  <a:cubicBezTo>
                    <a:pt x="1660653" y="1174754"/>
                    <a:pt x="1671000" y="1169979"/>
                    <a:pt x="1682939" y="1164407"/>
                  </a:cubicBezTo>
                  <a:cubicBezTo>
                    <a:pt x="1670204" y="1134561"/>
                    <a:pt x="1658266" y="1106704"/>
                    <a:pt x="1645929" y="1078052"/>
                  </a:cubicBezTo>
                  <a:close/>
                  <a:moveTo>
                    <a:pt x="3534609" y="1071287"/>
                  </a:moveTo>
                  <a:cubicBezTo>
                    <a:pt x="3523466" y="1084419"/>
                    <a:pt x="3513518" y="1095562"/>
                    <a:pt x="3503171" y="1107898"/>
                  </a:cubicBezTo>
                  <a:cubicBezTo>
                    <a:pt x="3515905" y="1119041"/>
                    <a:pt x="3527446" y="1129388"/>
                    <a:pt x="3540976" y="1142122"/>
                  </a:cubicBezTo>
                  <a:cubicBezTo>
                    <a:pt x="3552517" y="1128990"/>
                    <a:pt x="3562864" y="1117449"/>
                    <a:pt x="3573608" y="1105113"/>
                  </a:cubicBezTo>
                  <a:cubicBezTo>
                    <a:pt x="3559680" y="1092776"/>
                    <a:pt x="3547344" y="1082429"/>
                    <a:pt x="3534609" y="1071287"/>
                  </a:cubicBezTo>
                  <a:close/>
                  <a:moveTo>
                    <a:pt x="3639270" y="1068899"/>
                  </a:moveTo>
                  <a:cubicBezTo>
                    <a:pt x="3626934" y="1081633"/>
                    <a:pt x="3616985" y="1092776"/>
                    <a:pt x="3605843" y="1104715"/>
                  </a:cubicBezTo>
                  <a:cubicBezTo>
                    <a:pt x="3618975" y="1117051"/>
                    <a:pt x="3631311" y="1128592"/>
                    <a:pt x="3642056" y="1138541"/>
                  </a:cubicBezTo>
                  <a:cubicBezTo>
                    <a:pt x="3654393" y="1127000"/>
                    <a:pt x="3665137" y="1116653"/>
                    <a:pt x="3677474" y="1105113"/>
                  </a:cubicBezTo>
                  <a:cubicBezTo>
                    <a:pt x="3664739" y="1092776"/>
                    <a:pt x="3652005" y="1080838"/>
                    <a:pt x="3639270" y="1068899"/>
                  </a:cubicBezTo>
                  <a:close/>
                  <a:moveTo>
                    <a:pt x="1561961" y="1068103"/>
                  </a:moveTo>
                  <a:cubicBezTo>
                    <a:pt x="1541666" y="1078450"/>
                    <a:pt x="1523758" y="1087603"/>
                    <a:pt x="1505054" y="1097154"/>
                  </a:cubicBezTo>
                  <a:cubicBezTo>
                    <a:pt x="1522166" y="1129786"/>
                    <a:pt x="1538482" y="1160428"/>
                    <a:pt x="1555594" y="1192662"/>
                  </a:cubicBezTo>
                  <a:cubicBezTo>
                    <a:pt x="1573502" y="1183509"/>
                    <a:pt x="1590216" y="1175152"/>
                    <a:pt x="1608920" y="1165601"/>
                  </a:cubicBezTo>
                  <a:cubicBezTo>
                    <a:pt x="1592604" y="1131775"/>
                    <a:pt x="1577879" y="1100735"/>
                    <a:pt x="1561961" y="1068103"/>
                  </a:cubicBezTo>
                  <a:close/>
                  <a:moveTo>
                    <a:pt x="2885151" y="1063328"/>
                  </a:moveTo>
                  <a:cubicBezTo>
                    <a:pt x="2879182" y="1078052"/>
                    <a:pt x="2874009" y="1090786"/>
                    <a:pt x="2868040" y="1104715"/>
                  </a:cubicBezTo>
                  <a:cubicBezTo>
                    <a:pt x="2889927" y="1114663"/>
                    <a:pt x="2910621" y="1123816"/>
                    <a:pt x="2932906" y="1133765"/>
                  </a:cubicBezTo>
                  <a:cubicBezTo>
                    <a:pt x="2939273" y="1120633"/>
                    <a:pt x="2945242" y="1108296"/>
                    <a:pt x="2952803" y="1092776"/>
                  </a:cubicBezTo>
                  <a:cubicBezTo>
                    <a:pt x="2928926" y="1082429"/>
                    <a:pt x="2907835" y="1073276"/>
                    <a:pt x="2885151" y="1063328"/>
                  </a:cubicBezTo>
                  <a:close/>
                  <a:moveTo>
                    <a:pt x="1689704" y="1060144"/>
                  </a:moveTo>
                  <a:cubicBezTo>
                    <a:pt x="1675776" y="1066113"/>
                    <a:pt x="1664633" y="1070889"/>
                    <a:pt x="1652296" y="1075664"/>
                  </a:cubicBezTo>
                  <a:cubicBezTo>
                    <a:pt x="1665031" y="1105511"/>
                    <a:pt x="1676969" y="1133765"/>
                    <a:pt x="1689306" y="1162418"/>
                  </a:cubicBezTo>
                  <a:cubicBezTo>
                    <a:pt x="1702040" y="1156846"/>
                    <a:pt x="1712387" y="1152867"/>
                    <a:pt x="1723928" y="1147694"/>
                  </a:cubicBezTo>
                  <a:cubicBezTo>
                    <a:pt x="1712387" y="1118245"/>
                    <a:pt x="1701643" y="1090388"/>
                    <a:pt x="1689704" y="1060144"/>
                  </a:cubicBezTo>
                  <a:close/>
                  <a:moveTo>
                    <a:pt x="2666278" y="1058552"/>
                  </a:moveTo>
                  <a:cubicBezTo>
                    <a:pt x="2661901" y="1075664"/>
                    <a:pt x="2658717" y="1088399"/>
                    <a:pt x="2655135" y="1101929"/>
                  </a:cubicBezTo>
                  <a:cubicBezTo>
                    <a:pt x="2677819" y="1108296"/>
                    <a:pt x="2698910" y="1114266"/>
                    <a:pt x="2720797" y="1120633"/>
                  </a:cubicBezTo>
                  <a:cubicBezTo>
                    <a:pt x="2725573" y="1106307"/>
                    <a:pt x="2729552" y="1093174"/>
                    <a:pt x="2734328" y="1077654"/>
                  </a:cubicBezTo>
                  <a:cubicBezTo>
                    <a:pt x="2709655" y="1070889"/>
                    <a:pt x="2688165" y="1064522"/>
                    <a:pt x="2666278" y="1058552"/>
                  </a:cubicBezTo>
                  <a:close/>
                  <a:moveTo>
                    <a:pt x="1385271" y="1054175"/>
                  </a:moveTo>
                  <a:cubicBezTo>
                    <a:pt x="1374924" y="1060940"/>
                    <a:pt x="1366169" y="1066113"/>
                    <a:pt x="1357414" y="1072083"/>
                  </a:cubicBezTo>
                  <a:cubicBezTo>
                    <a:pt x="1364179" y="1082827"/>
                    <a:pt x="1369751" y="1091980"/>
                    <a:pt x="1376516" y="1102725"/>
                  </a:cubicBezTo>
                  <a:cubicBezTo>
                    <a:pt x="1386863" y="1096358"/>
                    <a:pt x="1395220" y="1090786"/>
                    <a:pt x="1404372" y="1085215"/>
                  </a:cubicBezTo>
                  <a:cubicBezTo>
                    <a:pt x="1397209" y="1073674"/>
                    <a:pt x="1391638" y="1064124"/>
                    <a:pt x="1385271" y="1054175"/>
                  </a:cubicBezTo>
                  <a:close/>
                  <a:moveTo>
                    <a:pt x="2051840" y="1052185"/>
                  </a:moveTo>
                  <a:cubicBezTo>
                    <a:pt x="2040300" y="1053777"/>
                    <a:pt x="2029953" y="1055369"/>
                    <a:pt x="2018014" y="1056563"/>
                  </a:cubicBezTo>
                  <a:cubicBezTo>
                    <a:pt x="2020402" y="1071287"/>
                    <a:pt x="2022392" y="1084021"/>
                    <a:pt x="2024779" y="1097950"/>
                  </a:cubicBezTo>
                  <a:cubicBezTo>
                    <a:pt x="2036718" y="1095960"/>
                    <a:pt x="2046667" y="1094368"/>
                    <a:pt x="2057810" y="1092378"/>
                  </a:cubicBezTo>
                  <a:cubicBezTo>
                    <a:pt x="2055820" y="1078450"/>
                    <a:pt x="2053830" y="1066113"/>
                    <a:pt x="2051840" y="1052185"/>
                  </a:cubicBezTo>
                  <a:close/>
                  <a:moveTo>
                    <a:pt x="1627623" y="1036665"/>
                  </a:moveTo>
                  <a:cubicBezTo>
                    <a:pt x="1614491" y="1043032"/>
                    <a:pt x="1602950" y="1048604"/>
                    <a:pt x="1590216" y="1054573"/>
                  </a:cubicBezTo>
                  <a:cubicBezTo>
                    <a:pt x="1596185" y="1066909"/>
                    <a:pt x="1600961" y="1076858"/>
                    <a:pt x="1606134" y="1087205"/>
                  </a:cubicBezTo>
                  <a:cubicBezTo>
                    <a:pt x="1618470" y="1081633"/>
                    <a:pt x="1629215" y="1076858"/>
                    <a:pt x="1642746" y="1070889"/>
                  </a:cubicBezTo>
                  <a:cubicBezTo>
                    <a:pt x="1637572" y="1058552"/>
                    <a:pt x="1632797" y="1048206"/>
                    <a:pt x="1627623" y="1036665"/>
                  </a:cubicBezTo>
                  <a:close/>
                  <a:moveTo>
                    <a:pt x="2566790" y="1035073"/>
                  </a:moveTo>
                  <a:cubicBezTo>
                    <a:pt x="2564004" y="1052185"/>
                    <a:pt x="2561617" y="1065317"/>
                    <a:pt x="2559627" y="1079644"/>
                  </a:cubicBezTo>
                  <a:cubicBezTo>
                    <a:pt x="2582708" y="1084817"/>
                    <a:pt x="2603800" y="1089195"/>
                    <a:pt x="2625687" y="1093970"/>
                  </a:cubicBezTo>
                  <a:cubicBezTo>
                    <a:pt x="2629268" y="1078450"/>
                    <a:pt x="2632850" y="1065317"/>
                    <a:pt x="2636432" y="1050195"/>
                  </a:cubicBezTo>
                  <a:cubicBezTo>
                    <a:pt x="2612953" y="1045022"/>
                    <a:pt x="2591463" y="1040246"/>
                    <a:pt x="2566790" y="1035073"/>
                  </a:cubicBezTo>
                  <a:close/>
                  <a:moveTo>
                    <a:pt x="3375030" y="1034277"/>
                  </a:moveTo>
                  <a:cubicBezTo>
                    <a:pt x="3364684" y="1048604"/>
                    <a:pt x="3355929" y="1060940"/>
                    <a:pt x="3346378" y="1074072"/>
                  </a:cubicBezTo>
                  <a:cubicBezTo>
                    <a:pt x="3359908" y="1084419"/>
                    <a:pt x="3371847" y="1093174"/>
                    <a:pt x="3384979" y="1103123"/>
                  </a:cubicBezTo>
                  <a:cubicBezTo>
                    <a:pt x="3395326" y="1089593"/>
                    <a:pt x="3404877" y="1077256"/>
                    <a:pt x="3414826" y="1064124"/>
                  </a:cubicBezTo>
                  <a:cubicBezTo>
                    <a:pt x="3400897" y="1053777"/>
                    <a:pt x="3388561" y="1044226"/>
                    <a:pt x="3375030" y="1034277"/>
                  </a:cubicBezTo>
                  <a:close/>
                  <a:moveTo>
                    <a:pt x="1778447" y="1029104"/>
                  </a:moveTo>
                  <a:cubicBezTo>
                    <a:pt x="1765315" y="1033481"/>
                    <a:pt x="1754172" y="1037063"/>
                    <a:pt x="1740244" y="1041838"/>
                  </a:cubicBezTo>
                  <a:cubicBezTo>
                    <a:pt x="1750989" y="1072481"/>
                    <a:pt x="1761335" y="1101133"/>
                    <a:pt x="1771682" y="1130582"/>
                  </a:cubicBezTo>
                  <a:cubicBezTo>
                    <a:pt x="1784814" y="1126204"/>
                    <a:pt x="1795161" y="1122622"/>
                    <a:pt x="1807498" y="1118643"/>
                  </a:cubicBezTo>
                  <a:cubicBezTo>
                    <a:pt x="1797549" y="1088399"/>
                    <a:pt x="1788396" y="1059348"/>
                    <a:pt x="1778447" y="1029104"/>
                  </a:cubicBezTo>
                  <a:close/>
                  <a:moveTo>
                    <a:pt x="3199932" y="1025522"/>
                  </a:moveTo>
                  <a:cubicBezTo>
                    <a:pt x="3195952" y="1032685"/>
                    <a:pt x="3192370" y="1037859"/>
                    <a:pt x="3188789" y="1044624"/>
                  </a:cubicBezTo>
                  <a:cubicBezTo>
                    <a:pt x="3217043" y="1062930"/>
                    <a:pt x="3244104" y="1080838"/>
                    <a:pt x="3272757" y="1099541"/>
                  </a:cubicBezTo>
                  <a:cubicBezTo>
                    <a:pt x="3276736" y="1093572"/>
                    <a:pt x="3280716" y="1088399"/>
                    <a:pt x="3285491" y="1081633"/>
                  </a:cubicBezTo>
                  <a:cubicBezTo>
                    <a:pt x="3256441" y="1062532"/>
                    <a:pt x="3228584" y="1044226"/>
                    <a:pt x="3199932" y="1025522"/>
                  </a:cubicBezTo>
                  <a:close/>
                  <a:moveTo>
                    <a:pt x="2785664" y="1025522"/>
                  </a:moveTo>
                  <a:cubicBezTo>
                    <a:pt x="2780888" y="1039848"/>
                    <a:pt x="2776113" y="1052981"/>
                    <a:pt x="2770939" y="1068103"/>
                  </a:cubicBezTo>
                  <a:cubicBezTo>
                    <a:pt x="2794419" y="1076858"/>
                    <a:pt x="2815510" y="1084419"/>
                    <a:pt x="2838193" y="1092378"/>
                  </a:cubicBezTo>
                  <a:cubicBezTo>
                    <a:pt x="2843765" y="1078052"/>
                    <a:pt x="2848938" y="1065317"/>
                    <a:pt x="2854509" y="1050593"/>
                  </a:cubicBezTo>
                  <a:cubicBezTo>
                    <a:pt x="2831428" y="1042236"/>
                    <a:pt x="2809541" y="1034277"/>
                    <a:pt x="2785664" y="1025522"/>
                  </a:cubicBezTo>
                  <a:close/>
                  <a:moveTo>
                    <a:pt x="1934444" y="1023930"/>
                  </a:moveTo>
                  <a:cubicBezTo>
                    <a:pt x="1921710" y="1026716"/>
                    <a:pt x="1911761" y="1029104"/>
                    <a:pt x="1900221" y="1031889"/>
                  </a:cubicBezTo>
                  <a:cubicBezTo>
                    <a:pt x="1903802" y="1046216"/>
                    <a:pt x="1906986" y="1058552"/>
                    <a:pt x="1910169" y="1072481"/>
                  </a:cubicBezTo>
                  <a:cubicBezTo>
                    <a:pt x="1922506" y="1069695"/>
                    <a:pt x="1932853" y="1067307"/>
                    <a:pt x="1944393" y="1064522"/>
                  </a:cubicBezTo>
                  <a:cubicBezTo>
                    <a:pt x="1940812" y="1049797"/>
                    <a:pt x="1937628" y="1037461"/>
                    <a:pt x="1934444" y="1023930"/>
                  </a:cubicBezTo>
                  <a:close/>
                  <a:moveTo>
                    <a:pt x="3476906" y="1023134"/>
                  </a:moveTo>
                  <a:cubicBezTo>
                    <a:pt x="3466559" y="1035869"/>
                    <a:pt x="3457008" y="1047808"/>
                    <a:pt x="3446264" y="1061338"/>
                  </a:cubicBezTo>
                  <a:cubicBezTo>
                    <a:pt x="3460192" y="1072481"/>
                    <a:pt x="3472131" y="1082429"/>
                    <a:pt x="3485661" y="1093174"/>
                  </a:cubicBezTo>
                  <a:cubicBezTo>
                    <a:pt x="3496406" y="1080042"/>
                    <a:pt x="3506355" y="1068501"/>
                    <a:pt x="3517099" y="1055767"/>
                  </a:cubicBezTo>
                  <a:cubicBezTo>
                    <a:pt x="3503569" y="1044624"/>
                    <a:pt x="3490834" y="1034277"/>
                    <a:pt x="3476906" y="1023134"/>
                  </a:cubicBezTo>
                  <a:close/>
                  <a:moveTo>
                    <a:pt x="1672592" y="1018757"/>
                  </a:moveTo>
                  <a:cubicBezTo>
                    <a:pt x="1659062" y="1024328"/>
                    <a:pt x="1647919" y="1029104"/>
                    <a:pt x="1634787" y="1034675"/>
                  </a:cubicBezTo>
                  <a:cubicBezTo>
                    <a:pt x="1639960" y="1046614"/>
                    <a:pt x="1644337" y="1056563"/>
                    <a:pt x="1649113" y="1068103"/>
                  </a:cubicBezTo>
                  <a:cubicBezTo>
                    <a:pt x="1662245" y="1062930"/>
                    <a:pt x="1673388" y="1058154"/>
                    <a:pt x="1686520" y="1052981"/>
                  </a:cubicBezTo>
                  <a:cubicBezTo>
                    <a:pt x="1681745" y="1040644"/>
                    <a:pt x="1677367" y="1030298"/>
                    <a:pt x="1672592" y="1018757"/>
                  </a:cubicBezTo>
                  <a:close/>
                  <a:moveTo>
                    <a:pt x="2384130" y="1017961"/>
                  </a:moveTo>
                  <a:cubicBezTo>
                    <a:pt x="2382936" y="1041042"/>
                    <a:pt x="2381742" y="1060940"/>
                    <a:pt x="2380549" y="1082031"/>
                  </a:cubicBezTo>
                  <a:cubicBezTo>
                    <a:pt x="2398456" y="1083623"/>
                    <a:pt x="2413977" y="1084817"/>
                    <a:pt x="2430691" y="1086409"/>
                  </a:cubicBezTo>
                  <a:cubicBezTo>
                    <a:pt x="2433078" y="1064124"/>
                    <a:pt x="2435068" y="1044624"/>
                    <a:pt x="2437456" y="1023532"/>
                  </a:cubicBezTo>
                  <a:cubicBezTo>
                    <a:pt x="2419548" y="1021941"/>
                    <a:pt x="2403630" y="1019951"/>
                    <a:pt x="2384130" y="1017961"/>
                  </a:cubicBezTo>
                  <a:close/>
                  <a:moveTo>
                    <a:pt x="3580772" y="1016767"/>
                  </a:moveTo>
                  <a:cubicBezTo>
                    <a:pt x="3569629" y="1029900"/>
                    <a:pt x="3559680" y="1041838"/>
                    <a:pt x="3548936" y="1054175"/>
                  </a:cubicBezTo>
                  <a:cubicBezTo>
                    <a:pt x="3562864" y="1066511"/>
                    <a:pt x="3575200" y="1077256"/>
                    <a:pt x="3588333" y="1088797"/>
                  </a:cubicBezTo>
                  <a:cubicBezTo>
                    <a:pt x="3599873" y="1076062"/>
                    <a:pt x="3610220" y="1064522"/>
                    <a:pt x="3620965" y="1052185"/>
                  </a:cubicBezTo>
                  <a:cubicBezTo>
                    <a:pt x="3607434" y="1040246"/>
                    <a:pt x="3595098" y="1029502"/>
                    <a:pt x="3580772" y="1016767"/>
                  </a:cubicBezTo>
                  <a:close/>
                  <a:moveTo>
                    <a:pt x="2205450" y="1015175"/>
                  </a:moveTo>
                  <a:cubicBezTo>
                    <a:pt x="2186746" y="1016369"/>
                    <a:pt x="2170032" y="1017563"/>
                    <a:pt x="2152124" y="1018757"/>
                  </a:cubicBezTo>
                  <a:cubicBezTo>
                    <a:pt x="2153716" y="1040246"/>
                    <a:pt x="2155308" y="1060144"/>
                    <a:pt x="2156899" y="1082031"/>
                  </a:cubicBezTo>
                  <a:cubicBezTo>
                    <a:pt x="2175603" y="1080838"/>
                    <a:pt x="2191123" y="1079644"/>
                    <a:pt x="2205450" y="1078848"/>
                  </a:cubicBezTo>
                  <a:cubicBezTo>
                    <a:pt x="2205450" y="1056563"/>
                    <a:pt x="2205450" y="1037063"/>
                    <a:pt x="2205450" y="1015175"/>
                  </a:cubicBezTo>
                  <a:close/>
                  <a:moveTo>
                    <a:pt x="1823018" y="1015175"/>
                  </a:moveTo>
                  <a:cubicBezTo>
                    <a:pt x="1809090" y="1019553"/>
                    <a:pt x="1797151" y="1023532"/>
                    <a:pt x="1784417" y="1027512"/>
                  </a:cubicBezTo>
                  <a:cubicBezTo>
                    <a:pt x="1794763" y="1058552"/>
                    <a:pt x="1803916" y="1087205"/>
                    <a:pt x="1813467" y="1116653"/>
                  </a:cubicBezTo>
                  <a:cubicBezTo>
                    <a:pt x="1826599" y="1112674"/>
                    <a:pt x="1836946" y="1109490"/>
                    <a:pt x="1849681" y="1105511"/>
                  </a:cubicBezTo>
                  <a:cubicBezTo>
                    <a:pt x="1840528" y="1074072"/>
                    <a:pt x="1832171" y="1045420"/>
                    <a:pt x="1823018" y="1015175"/>
                  </a:cubicBezTo>
                  <a:close/>
                  <a:moveTo>
                    <a:pt x="2306927" y="1014380"/>
                  </a:moveTo>
                  <a:cubicBezTo>
                    <a:pt x="2306927" y="1036665"/>
                    <a:pt x="2306927" y="1056165"/>
                    <a:pt x="2306927" y="1077654"/>
                  </a:cubicBezTo>
                  <a:cubicBezTo>
                    <a:pt x="2323244" y="1078450"/>
                    <a:pt x="2338764" y="1079246"/>
                    <a:pt x="2356274" y="1080042"/>
                  </a:cubicBezTo>
                  <a:cubicBezTo>
                    <a:pt x="2357865" y="1058552"/>
                    <a:pt x="2359059" y="1038655"/>
                    <a:pt x="2360253" y="1016767"/>
                  </a:cubicBezTo>
                  <a:cubicBezTo>
                    <a:pt x="2341549" y="1015971"/>
                    <a:pt x="2325233" y="1015175"/>
                    <a:pt x="2306927" y="1014380"/>
                  </a:cubicBezTo>
                  <a:close/>
                  <a:moveTo>
                    <a:pt x="1718356" y="1001645"/>
                  </a:moveTo>
                  <a:cubicBezTo>
                    <a:pt x="1704428" y="1006818"/>
                    <a:pt x="1692888" y="1011196"/>
                    <a:pt x="1679755" y="1016369"/>
                  </a:cubicBezTo>
                  <a:cubicBezTo>
                    <a:pt x="1684133" y="1027910"/>
                    <a:pt x="1688112" y="1038257"/>
                    <a:pt x="1692888" y="1050991"/>
                  </a:cubicBezTo>
                  <a:cubicBezTo>
                    <a:pt x="1706418" y="1045818"/>
                    <a:pt x="1717561" y="1041440"/>
                    <a:pt x="1730693" y="1036267"/>
                  </a:cubicBezTo>
                  <a:cubicBezTo>
                    <a:pt x="1726315" y="1023930"/>
                    <a:pt x="1722336" y="1013186"/>
                    <a:pt x="1718356" y="1001645"/>
                  </a:cubicBezTo>
                  <a:close/>
                  <a:moveTo>
                    <a:pt x="2476057" y="995676"/>
                  </a:moveTo>
                  <a:cubicBezTo>
                    <a:pt x="2468098" y="1053777"/>
                    <a:pt x="2460935" y="1109490"/>
                    <a:pt x="2453374" y="1167193"/>
                  </a:cubicBezTo>
                  <a:cubicBezTo>
                    <a:pt x="2472077" y="1169979"/>
                    <a:pt x="2489189" y="1172366"/>
                    <a:pt x="2507495" y="1175152"/>
                  </a:cubicBezTo>
                  <a:cubicBezTo>
                    <a:pt x="2517444" y="1117051"/>
                    <a:pt x="2526995" y="1061736"/>
                    <a:pt x="2536944" y="1004431"/>
                  </a:cubicBezTo>
                  <a:cubicBezTo>
                    <a:pt x="2516648" y="1001247"/>
                    <a:pt x="2497944" y="998462"/>
                    <a:pt x="2476057" y="995676"/>
                  </a:cubicBezTo>
                  <a:close/>
                  <a:moveTo>
                    <a:pt x="1044226" y="994084"/>
                  </a:moveTo>
                  <a:cubicBezTo>
                    <a:pt x="1030298" y="1006023"/>
                    <a:pt x="1018359" y="1015971"/>
                    <a:pt x="1006022" y="1026318"/>
                  </a:cubicBezTo>
                  <a:cubicBezTo>
                    <a:pt x="1013584" y="1035869"/>
                    <a:pt x="1019951" y="1043032"/>
                    <a:pt x="1027114" y="1051787"/>
                  </a:cubicBezTo>
                  <a:cubicBezTo>
                    <a:pt x="1040644" y="1041042"/>
                    <a:pt x="1052583" y="1031093"/>
                    <a:pt x="1065317" y="1020747"/>
                  </a:cubicBezTo>
                  <a:cubicBezTo>
                    <a:pt x="1058154" y="1011992"/>
                    <a:pt x="1052185" y="1004033"/>
                    <a:pt x="1044226" y="994084"/>
                  </a:cubicBezTo>
                  <a:close/>
                  <a:moveTo>
                    <a:pt x="1764519" y="985727"/>
                  </a:moveTo>
                  <a:cubicBezTo>
                    <a:pt x="1750989" y="990502"/>
                    <a:pt x="1739448" y="994482"/>
                    <a:pt x="1725122" y="999257"/>
                  </a:cubicBezTo>
                  <a:cubicBezTo>
                    <a:pt x="1729897" y="1012390"/>
                    <a:pt x="1733877" y="1023134"/>
                    <a:pt x="1737856" y="1034277"/>
                  </a:cubicBezTo>
                  <a:cubicBezTo>
                    <a:pt x="1752182" y="1029104"/>
                    <a:pt x="1763723" y="1025124"/>
                    <a:pt x="1776059" y="1020349"/>
                  </a:cubicBezTo>
                  <a:cubicBezTo>
                    <a:pt x="1772080" y="1008012"/>
                    <a:pt x="1768498" y="997666"/>
                    <a:pt x="1764519" y="985727"/>
                  </a:cubicBezTo>
                  <a:close/>
                  <a:moveTo>
                    <a:pt x="1606134" y="984931"/>
                  </a:moveTo>
                  <a:cubicBezTo>
                    <a:pt x="1593002" y="990900"/>
                    <a:pt x="1580665" y="996074"/>
                    <a:pt x="1567135" y="1002043"/>
                  </a:cubicBezTo>
                  <a:cubicBezTo>
                    <a:pt x="1573104" y="1014380"/>
                    <a:pt x="1577879" y="1024726"/>
                    <a:pt x="1583053" y="1036665"/>
                  </a:cubicBezTo>
                  <a:cubicBezTo>
                    <a:pt x="1596185" y="1031093"/>
                    <a:pt x="1608124" y="1025920"/>
                    <a:pt x="1621256" y="1019951"/>
                  </a:cubicBezTo>
                  <a:cubicBezTo>
                    <a:pt x="1616481" y="1008410"/>
                    <a:pt x="1612103" y="998462"/>
                    <a:pt x="1606134" y="984931"/>
                  </a:cubicBezTo>
                  <a:close/>
                  <a:moveTo>
                    <a:pt x="3416815" y="976972"/>
                  </a:moveTo>
                  <a:cubicBezTo>
                    <a:pt x="3406867" y="990900"/>
                    <a:pt x="3397714" y="1003635"/>
                    <a:pt x="3388561" y="1016767"/>
                  </a:cubicBezTo>
                  <a:cubicBezTo>
                    <a:pt x="3402489" y="1027114"/>
                    <a:pt x="3414826" y="1036665"/>
                    <a:pt x="3428754" y="1047012"/>
                  </a:cubicBezTo>
                  <a:cubicBezTo>
                    <a:pt x="3438703" y="1034277"/>
                    <a:pt x="3447856" y="1022339"/>
                    <a:pt x="3458600" y="1008410"/>
                  </a:cubicBezTo>
                  <a:cubicBezTo>
                    <a:pt x="3443876" y="997268"/>
                    <a:pt x="3430744" y="987717"/>
                    <a:pt x="3416815" y="976972"/>
                  </a:cubicBezTo>
                  <a:close/>
                  <a:moveTo>
                    <a:pt x="1810681" y="971799"/>
                  </a:moveTo>
                  <a:cubicBezTo>
                    <a:pt x="1796753" y="976176"/>
                    <a:pt x="1784417" y="980156"/>
                    <a:pt x="1771682" y="984135"/>
                  </a:cubicBezTo>
                  <a:cubicBezTo>
                    <a:pt x="1775662" y="996472"/>
                    <a:pt x="1778845" y="1006818"/>
                    <a:pt x="1782825" y="1018757"/>
                  </a:cubicBezTo>
                  <a:cubicBezTo>
                    <a:pt x="1795957" y="1014777"/>
                    <a:pt x="1807498" y="1011594"/>
                    <a:pt x="1821426" y="1007216"/>
                  </a:cubicBezTo>
                  <a:cubicBezTo>
                    <a:pt x="1817446" y="994084"/>
                    <a:pt x="1814263" y="983737"/>
                    <a:pt x="1810681" y="971799"/>
                  </a:cubicBezTo>
                  <a:close/>
                  <a:moveTo>
                    <a:pt x="3520681" y="967023"/>
                  </a:moveTo>
                  <a:cubicBezTo>
                    <a:pt x="3509936" y="980554"/>
                    <a:pt x="3500385" y="992492"/>
                    <a:pt x="3490437" y="1005227"/>
                  </a:cubicBezTo>
                  <a:cubicBezTo>
                    <a:pt x="3504763" y="1016767"/>
                    <a:pt x="3516701" y="1026716"/>
                    <a:pt x="3531426" y="1038655"/>
                  </a:cubicBezTo>
                  <a:cubicBezTo>
                    <a:pt x="3542170" y="1025522"/>
                    <a:pt x="3551721" y="1013584"/>
                    <a:pt x="3562466" y="1000849"/>
                  </a:cubicBezTo>
                  <a:cubicBezTo>
                    <a:pt x="3547741" y="988911"/>
                    <a:pt x="3534609" y="978564"/>
                    <a:pt x="3520681" y="967023"/>
                  </a:cubicBezTo>
                  <a:close/>
                  <a:moveTo>
                    <a:pt x="1652296" y="965034"/>
                  </a:moveTo>
                  <a:cubicBezTo>
                    <a:pt x="1637970" y="971401"/>
                    <a:pt x="1625634" y="976574"/>
                    <a:pt x="1612899" y="982145"/>
                  </a:cubicBezTo>
                  <a:cubicBezTo>
                    <a:pt x="1618470" y="994880"/>
                    <a:pt x="1623246" y="1005625"/>
                    <a:pt x="1628419" y="1017165"/>
                  </a:cubicBezTo>
                  <a:cubicBezTo>
                    <a:pt x="1642348" y="1011196"/>
                    <a:pt x="1654286" y="1006023"/>
                    <a:pt x="1666623" y="1000849"/>
                  </a:cubicBezTo>
                  <a:cubicBezTo>
                    <a:pt x="1661449" y="988115"/>
                    <a:pt x="1657470" y="977768"/>
                    <a:pt x="1652296" y="965034"/>
                  </a:cubicBezTo>
                  <a:close/>
                  <a:moveTo>
                    <a:pt x="1699255" y="947922"/>
                  </a:moveTo>
                  <a:cubicBezTo>
                    <a:pt x="1685326" y="953095"/>
                    <a:pt x="1672990" y="957870"/>
                    <a:pt x="1659460" y="963044"/>
                  </a:cubicBezTo>
                  <a:cubicBezTo>
                    <a:pt x="1664235" y="975380"/>
                    <a:pt x="1668214" y="985727"/>
                    <a:pt x="1673388" y="998859"/>
                  </a:cubicBezTo>
                  <a:cubicBezTo>
                    <a:pt x="1687316" y="993686"/>
                    <a:pt x="1699255" y="989309"/>
                    <a:pt x="1712387" y="984135"/>
                  </a:cubicBezTo>
                  <a:cubicBezTo>
                    <a:pt x="1708010" y="971799"/>
                    <a:pt x="1704030" y="960656"/>
                    <a:pt x="1699255" y="947922"/>
                  </a:cubicBezTo>
                  <a:close/>
                  <a:moveTo>
                    <a:pt x="1006818" y="947126"/>
                  </a:moveTo>
                  <a:cubicBezTo>
                    <a:pt x="992890" y="958666"/>
                    <a:pt x="980554" y="969013"/>
                    <a:pt x="967421" y="979758"/>
                  </a:cubicBezTo>
                  <a:cubicBezTo>
                    <a:pt x="975380" y="989707"/>
                    <a:pt x="982543" y="998064"/>
                    <a:pt x="991298" y="1008410"/>
                  </a:cubicBezTo>
                  <a:cubicBezTo>
                    <a:pt x="1005227" y="996870"/>
                    <a:pt x="1017165" y="986921"/>
                    <a:pt x="1030298" y="976176"/>
                  </a:cubicBezTo>
                  <a:cubicBezTo>
                    <a:pt x="1021941" y="966227"/>
                    <a:pt x="1014777" y="957074"/>
                    <a:pt x="1006818" y="947126"/>
                  </a:cubicBezTo>
                  <a:close/>
                  <a:moveTo>
                    <a:pt x="2055422" y="944738"/>
                  </a:moveTo>
                  <a:cubicBezTo>
                    <a:pt x="2041891" y="947126"/>
                    <a:pt x="2030749" y="948718"/>
                    <a:pt x="2018810" y="951105"/>
                  </a:cubicBezTo>
                  <a:cubicBezTo>
                    <a:pt x="2021198" y="965034"/>
                    <a:pt x="2022790" y="977370"/>
                    <a:pt x="2025177" y="991298"/>
                  </a:cubicBezTo>
                  <a:cubicBezTo>
                    <a:pt x="2037116" y="989707"/>
                    <a:pt x="2047861" y="988115"/>
                    <a:pt x="2060595" y="986523"/>
                  </a:cubicBezTo>
                  <a:cubicBezTo>
                    <a:pt x="2059003" y="972197"/>
                    <a:pt x="2057411" y="959860"/>
                    <a:pt x="2055422" y="944738"/>
                  </a:cubicBezTo>
                  <a:close/>
                  <a:moveTo>
                    <a:pt x="2935294" y="942350"/>
                  </a:moveTo>
                  <a:cubicBezTo>
                    <a:pt x="2928926" y="957472"/>
                    <a:pt x="2923355" y="970605"/>
                    <a:pt x="2917784" y="984135"/>
                  </a:cubicBezTo>
                  <a:cubicBezTo>
                    <a:pt x="2942855" y="995278"/>
                    <a:pt x="2965538" y="1004829"/>
                    <a:pt x="2989017" y="1015175"/>
                  </a:cubicBezTo>
                  <a:cubicBezTo>
                    <a:pt x="2995384" y="1001247"/>
                    <a:pt x="3001354" y="989707"/>
                    <a:pt x="3008119" y="974982"/>
                  </a:cubicBezTo>
                  <a:cubicBezTo>
                    <a:pt x="2983048" y="963442"/>
                    <a:pt x="2959967" y="953095"/>
                    <a:pt x="2935294" y="942350"/>
                  </a:cubicBezTo>
                  <a:close/>
                  <a:moveTo>
                    <a:pt x="2700502" y="931606"/>
                  </a:moveTo>
                  <a:cubicBezTo>
                    <a:pt x="2696522" y="947126"/>
                    <a:pt x="2692941" y="960258"/>
                    <a:pt x="2688961" y="975380"/>
                  </a:cubicBezTo>
                  <a:cubicBezTo>
                    <a:pt x="2714430" y="982543"/>
                    <a:pt x="2736715" y="988911"/>
                    <a:pt x="2760593" y="995676"/>
                  </a:cubicBezTo>
                  <a:cubicBezTo>
                    <a:pt x="2764970" y="980952"/>
                    <a:pt x="2768950" y="967819"/>
                    <a:pt x="2773327" y="953095"/>
                  </a:cubicBezTo>
                  <a:cubicBezTo>
                    <a:pt x="2748256" y="945932"/>
                    <a:pt x="2725175" y="939167"/>
                    <a:pt x="2700502" y="931606"/>
                  </a:cubicBezTo>
                  <a:close/>
                  <a:moveTo>
                    <a:pt x="1747009" y="931606"/>
                  </a:moveTo>
                  <a:cubicBezTo>
                    <a:pt x="1732683" y="936381"/>
                    <a:pt x="1720346" y="940758"/>
                    <a:pt x="1706418" y="945534"/>
                  </a:cubicBezTo>
                  <a:cubicBezTo>
                    <a:pt x="1711193" y="958666"/>
                    <a:pt x="1715173" y="969809"/>
                    <a:pt x="1719550" y="981747"/>
                  </a:cubicBezTo>
                  <a:cubicBezTo>
                    <a:pt x="1733479" y="976972"/>
                    <a:pt x="1745019" y="972993"/>
                    <a:pt x="1758948" y="968217"/>
                  </a:cubicBezTo>
                  <a:cubicBezTo>
                    <a:pt x="1754570" y="954687"/>
                    <a:pt x="1750989" y="943942"/>
                    <a:pt x="1747009" y="931606"/>
                  </a:cubicBezTo>
                  <a:close/>
                  <a:moveTo>
                    <a:pt x="2309713" y="924442"/>
                  </a:moveTo>
                  <a:cubicBezTo>
                    <a:pt x="2309713" y="943942"/>
                    <a:pt x="2309713" y="963442"/>
                    <a:pt x="2309713" y="985329"/>
                  </a:cubicBezTo>
                  <a:cubicBezTo>
                    <a:pt x="2326427" y="986125"/>
                    <a:pt x="2343539" y="986921"/>
                    <a:pt x="2362243" y="987717"/>
                  </a:cubicBezTo>
                  <a:cubicBezTo>
                    <a:pt x="2363437" y="965829"/>
                    <a:pt x="2364630" y="946330"/>
                    <a:pt x="2365824" y="924442"/>
                  </a:cubicBezTo>
                  <a:cubicBezTo>
                    <a:pt x="2346325" y="924442"/>
                    <a:pt x="2328815" y="924442"/>
                    <a:pt x="2309713" y="924442"/>
                  </a:cubicBezTo>
                  <a:close/>
                  <a:moveTo>
                    <a:pt x="2228531" y="923647"/>
                  </a:moveTo>
                  <a:cubicBezTo>
                    <a:pt x="2228531" y="944738"/>
                    <a:pt x="2228531" y="964238"/>
                    <a:pt x="2228531" y="984533"/>
                  </a:cubicBezTo>
                  <a:cubicBezTo>
                    <a:pt x="2248428" y="984533"/>
                    <a:pt x="2265142" y="984533"/>
                    <a:pt x="2282254" y="984533"/>
                  </a:cubicBezTo>
                  <a:cubicBezTo>
                    <a:pt x="2282254" y="963044"/>
                    <a:pt x="2282254" y="943146"/>
                    <a:pt x="2282254" y="923647"/>
                  </a:cubicBezTo>
                  <a:cubicBezTo>
                    <a:pt x="2263153" y="923647"/>
                    <a:pt x="2245643" y="923647"/>
                    <a:pt x="2228531" y="923647"/>
                  </a:cubicBezTo>
                  <a:close/>
                  <a:moveTo>
                    <a:pt x="2201470" y="923249"/>
                  </a:moveTo>
                  <a:cubicBezTo>
                    <a:pt x="2182766" y="924442"/>
                    <a:pt x="2166053" y="925636"/>
                    <a:pt x="2145359" y="926830"/>
                  </a:cubicBezTo>
                  <a:cubicBezTo>
                    <a:pt x="2146951" y="949115"/>
                    <a:pt x="2148543" y="969013"/>
                    <a:pt x="2150532" y="990502"/>
                  </a:cubicBezTo>
                  <a:cubicBezTo>
                    <a:pt x="2170032" y="988911"/>
                    <a:pt x="2186746" y="987717"/>
                    <a:pt x="2204256" y="986523"/>
                  </a:cubicBezTo>
                  <a:cubicBezTo>
                    <a:pt x="2203460" y="964238"/>
                    <a:pt x="2202266" y="944340"/>
                    <a:pt x="2201470" y="923249"/>
                  </a:cubicBezTo>
                  <a:close/>
                  <a:moveTo>
                    <a:pt x="3458998" y="919667"/>
                  </a:moveTo>
                  <a:cubicBezTo>
                    <a:pt x="3448652" y="933993"/>
                    <a:pt x="3439499" y="946330"/>
                    <a:pt x="3430346" y="959462"/>
                  </a:cubicBezTo>
                  <a:cubicBezTo>
                    <a:pt x="3445070" y="970605"/>
                    <a:pt x="3457804" y="980156"/>
                    <a:pt x="3472131" y="990900"/>
                  </a:cubicBezTo>
                  <a:cubicBezTo>
                    <a:pt x="3482477" y="977370"/>
                    <a:pt x="3491630" y="965034"/>
                    <a:pt x="3501977" y="951901"/>
                  </a:cubicBezTo>
                  <a:cubicBezTo>
                    <a:pt x="3487253" y="941156"/>
                    <a:pt x="3474518" y="931208"/>
                    <a:pt x="3458998" y="919667"/>
                  </a:cubicBezTo>
                  <a:close/>
                  <a:moveTo>
                    <a:pt x="1794365" y="917279"/>
                  </a:moveTo>
                  <a:cubicBezTo>
                    <a:pt x="1780039" y="921259"/>
                    <a:pt x="1767702" y="925238"/>
                    <a:pt x="1753774" y="929218"/>
                  </a:cubicBezTo>
                  <a:cubicBezTo>
                    <a:pt x="1757754" y="941952"/>
                    <a:pt x="1761335" y="953095"/>
                    <a:pt x="1765315" y="966625"/>
                  </a:cubicBezTo>
                  <a:cubicBezTo>
                    <a:pt x="1780039" y="961850"/>
                    <a:pt x="1792376" y="957870"/>
                    <a:pt x="1805508" y="953493"/>
                  </a:cubicBezTo>
                  <a:cubicBezTo>
                    <a:pt x="1801528" y="940360"/>
                    <a:pt x="1798345" y="929218"/>
                    <a:pt x="1794365" y="917279"/>
                  </a:cubicBezTo>
                  <a:close/>
                  <a:moveTo>
                    <a:pt x="2592657" y="906933"/>
                  </a:moveTo>
                  <a:cubicBezTo>
                    <a:pt x="2589473" y="922453"/>
                    <a:pt x="2586688" y="935585"/>
                    <a:pt x="2583902" y="950707"/>
                  </a:cubicBezTo>
                  <a:cubicBezTo>
                    <a:pt x="2608575" y="956279"/>
                    <a:pt x="2632054" y="961452"/>
                    <a:pt x="2656727" y="967023"/>
                  </a:cubicBezTo>
                  <a:cubicBezTo>
                    <a:pt x="2660309" y="952299"/>
                    <a:pt x="2663890" y="939167"/>
                    <a:pt x="2667472" y="923647"/>
                  </a:cubicBezTo>
                  <a:cubicBezTo>
                    <a:pt x="2642003" y="918075"/>
                    <a:pt x="2618126" y="912504"/>
                    <a:pt x="2592657" y="906933"/>
                  </a:cubicBezTo>
                  <a:close/>
                  <a:moveTo>
                    <a:pt x="2827847" y="901361"/>
                  </a:moveTo>
                  <a:cubicBezTo>
                    <a:pt x="2822673" y="916085"/>
                    <a:pt x="2818296" y="929218"/>
                    <a:pt x="2813122" y="944340"/>
                  </a:cubicBezTo>
                  <a:cubicBezTo>
                    <a:pt x="2838989" y="953891"/>
                    <a:pt x="2862070" y="962248"/>
                    <a:pt x="2886346" y="971003"/>
                  </a:cubicBezTo>
                  <a:cubicBezTo>
                    <a:pt x="2891917" y="956279"/>
                    <a:pt x="2896692" y="943942"/>
                    <a:pt x="2902264" y="929218"/>
                  </a:cubicBezTo>
                  <a:cubicBezTo>
                    <a:pt x="2876795" y="920065"/>
                    <a:pt x="2852917" y="911310"/>
                    <a:pt x="2827847" y="901361"/>
                  </a:cubicBezTo>
                  <a:close/>
                  <a:moveTo>
                    <a:pt x="1969066" y="898178"/>
                  </a:moveTo>
                  <a:cubicBezTo>
                    <a:pt x="1955536" y="900963"/>
                    <a:pt x="1943995" y="903351"/>
                    <a:pt x="1931261" y="906137"/>
                  </a:cubicBezTo>
                  <a:cubicBezTo>
                    <a:pt x="1934444" y="920463"/>
                    <a:pt x="1937230" y="932799"/>
                    <a:pt x="1940016" y="946728"/>
                  </a:cubicBezTo>
                  <a:cubicBezTo>
                    <a:pt x="1953148" y="943942"/>
                    <a:pt x="1964291" y="941554"/>
                    <a:pt x="1976627" y="939167"/>
                  </a:cubicBezTo>
                  <a:cubicBezTo>
                    <a:pt x="1973842" y="924442"/>
                    <a:pt x="1971454" y="911708"/>
                    <a:pt x="1969066" y="898178"/>
                  </a:cubicBezTo>
                  <a:close/>
                  <a:moveTo>
                    <a:pt x="1565941" y="890617"/>
                  </a:moveTo>
                  <a:cubicBezTo>
                    <a:pt x="1551217" y="896984"/>
                    <a:pt x="1538482" y="902555"/>
                    <a:pt x="1524156" y="908922"/>
                  </a:cubicBezTo>
                  <a:cubicBezTo>
                    <a:pt x="1537686" y="938371"/>
                    <a:pt x="1550421" y="965829"/>
                    <a:pt x="1563553" y="994880"/>
                  </a:cubicBezTo>
                  <a:cubicBezTo>
                    <a:pt x="1576686" y="988911"/>
                    <a:pt x="1588624" y="983737"/>
                    <a:pt x="1602950" y="977370"/>
                  </a:cubicBezTo>
                  <a:cubicBezTo>
                    <a:pt x="1590216" y="947524"/>
                    <a:pt x="1578277" y="919667"/>
                    <a:pt x="1565941" y="890617"/>
                  </a:cubicBezTo>
                  <a:close/>
                  <a:moveTo>
                    <a:pt x="2960762" y="882259"/>
                  </a:moveTo>
                  <a:cubicBezTo>
                    <a:pt x="2954395" y="896586"/>
                    <a:pt x="2949222" y="909718"/>
                    <a:pt x="2943253" y="923647"/>
                  </a:cubicBezTo>
                  <a:cubicBezTo>
                    <a:pt x="2968324" y="934789"/>
                    <a:pt x="2991803" y="945136"/>
                    <a:pt x="3016874" y="956279"/>
                  </a:cubicBezTo>
                  <a:cubicBezTo>
                    <a:pt x="3023241" y="942350"/>
                    <a:pt x="3029210" y="929616"/>
                    <a:pt x="3036373" y="915687"/>
                  </a:cubicBezTo>
                  <a:cubicBezTo>
                    <a:pt x="3010108" y="904147"/>
                    <a:pt x="2986231" y="893402"/>
                    <a:pt x="2960762" y="882259"/>
                  </a:cubicBezTo>
                  <a:close/>
                  <a:moveTo>
                    <a:pt x="2491975" y="875096"/>
                  </a:moveTo>
                  <a:cubicBezTo>
                    <a:pt x="2488394" y="904147"/>
                    <a:pt x="2484812" y="930412"/>
                    <a:pt x="2480832" y="958666"/>
                  </a:cubicBezTo>
                  <a:cubicBezTo>
                    <a:pt x="2502322" y="961850"/>
                    <a:pt x="2522220" y="964636"/>
                    <a:pt x="2542913" y="967819"/>
                  </a:cubicBezTo>
                  <a:cubicBezTo>
                    <a:pt x="2547688" y="939167"/>
                    <a:pt x="2552066" y="913698"/>
                    <a:pt x="2557239" y="884647"/>
                  </a:cubicBezTo>
                  <a:cubicBezTo>
                    <a:pt x="2534158" y="881066"/>
                    <a:pt x="2513862" y="878280"/>
                    <a:pt x="2491975" y="875096"/>
                  </a:cubicBezTo>
                  <a:close/>
                  <a:moveTo>
                    <a:pt x="1614889" y="870321"/>
                  </a:moveTo>
                  <a:cubicBezTo>
                    <a:pt x="1600165" y="876290"/>
                    <a:pt x="1587430" y="881862"/>
                    <a:pt x="1573104" y="887831"/>
                  </a:cubicBezTo>
                  <a:cubicBezTo>
                    <a:pt x="1585441" y="917279"/>
                    <a:pt x="1597379" y="945534"/>
                    <a:pt x="1609716" y="974584"/>
                  </a:cubicBezTo>
                  <a:cubicBezTo>
                    <a:pt x="1624042" y="968615"/>
                    <a:pt x="1635980" y="963442"/>
                    <a:pt x="1649511" y="957870"/>
                  </a:cubicBezTo>
                  <a:cubicBezTo>
                    <a:pt x="1637572" y="928024"/>
                    <a:pt x="1626430" y="899769"/>
                    <a:pt x="1614889" y="870321"/>
                  </a:cubicBezTo>
                  <a:close/>
                  <a:moveTo>
                    <a:pt x="1879527" y="858382"/>
                  </a:moveTo>
                  <a:cubicBezTo>
                    <a:pt x="1866395" y="861566"/>
                    <a:pt x="1855650" y="864352"/>
                    <a:pt x="1841722" y="867933"/>
                  </a:cubicBezTo>
                  <a:cubicBezTo>
                    <a:pt x="1845701" y="882657"/>
                    <a:pt x="1849283" y="894994"/>
                    <a:pt x="1852864" y="908524"/>
                  </a:cubicBezTo>
                  <a:cubicBezTo>
                    <a:pt x="1866395" y="904545"/>
                    <a:pt x="1877537" y="901759"/>
                    <a:pt x="1889874" y="898178"/>
                  </a:cubicBezTo>
                  <a:cubicBezTo>
                    <a:pt x="1885894" y="883453"/>
                    <a:pt x="1882711" y="871117"/>
                    <a:pt x="1879527" y="858382"/>
                  </a:cubicBezTo>
                  <a:close/>
                  <a:moveTo>
                    <a:pt x="2848938" y="840077"/>
                  </a:moveTo>
                  <a:cubicBezTo>
                    <a:pt x="2843765" y="854801"/>
                    <a:pt x="2838989" y="867535"/>
                    <a:pt x="2833816" y="882657"/>
                  </a:cubicBezTo>
                  <a:cubicBezTo>
                    <a:pt x="2860081" y="892606"/>
                    <a:pt x="2884356" y="901361"/>
                    <a:pt x="2909825" y="910514"/>
                  </a:cubicBezTo>
                  <a:cubicBezTo>
                    <a:pt x="2915396" y="896188"/>
                    <a:pt x="2920569" y="883055"/>
                    <a:pt x="2926141" y="868331"/>
                  </a:cubicBezTo>
                  <a:cubicBezTo>
                    <a:pt x="2899080" y="858382"/>
                    <a:pt x="2874805" y="849627"/>
                    <a:pt x="2848938" y="840077"/>
                  </a:cubicBezTo>
                  <a:close/>
                  <a:moveTo>
                    <a:pt x="1715173" y="834505"/>
                  </a:moveTo>
                  <a:cubicBezTo>
                    <a:pt x="1699653" y="839679"/>
                    <a:pt x="1686520" y="844056"/>
                    <a:pt x="1672194" y="849230"/>
                  </a:cubicBezTo>
                  <a:cubicBezTo>
                    <a:pt x="1682939" y="879872"/>
                    <a:pt x="1693286" y="908524"/>
                    <a:pt x="1703632" y="937973"/>
                  </a:cubicBezTo>
                  <a:cubicBezTo>
                    <a:pt x="1718754" y="932799"/>
                    <a:pt x="1731091" y="928422"/>
                    <a:pt x="1744621" y="924044"/>
                  </a:cubicBezTo>
                  <a:cubicBezTo>
                    <a:pt x="1734673" y="893402"/>
                    <a:pt x="1725122" y="864352"/>
                    <a:pt x="1715173" y="834505"/>
                  </a:cubicBezTo>
                  <a:close/>
                  <a:moveTo>
                    <a:pt x="2398058" y="834107"/>
                  </a:moveTo>
                  <a:cubicBezTo>
                    <a:pt x="2396467" y="856393"/>
                    <a:pt x="2394875" y="876290"/>
                    <a:pt x="2393283" y="897382"/>
                  </a:cubicBezTo>
                  <a:cubicBezTo>
                    <a:pt x="2413181" y="899371"/>
                    <a:pt x="2430691" y="900963"/>
                    <a:pt x="2450588" y="902953"/>
                  </a:cubicBezTo>
                  <a:cubicBezTo>
                    <a:pt x="2452976" y="880668"/>
                    <a:pt x="2454966" y="861168"/>
                    <a:pt x="2457353" y="839679"/>
                  </a:cubicBezTo>
                  <a:cubicBezTo>
                    <a:pt x="2437058" y="837689"/>
                    <a:pt x="2418354" y="836097"/>
                    <a:pt x="2398058" y="834107"/>
                  </a:cubicBezTo>
                  <a:close/>
                  <a:moveTo>
                    <a:pt x="2311305" y="832515"/>
                  </a:moveTo>
                  <a:cubicBezTo>
                    <a:pt x="2311305" y="852413"/>
                    <a:pt x="2311305" y="871913"/>
                    <a:pt x="2311305" y="893402"/>
                  </a:cubicBezTo>
                  <a:cubicBezTo>
                    <a:pt x="2329611" y="893402"/>
                    <a:pt x="2347916" y="893402"/>
                    <a:pt x="2367814" y="893402"/>
                  </a:cubicBezTo>
                  <a:cubicBezTo>
                    <a:pt x="2368610" y="873505"/>
                    <a:pt x="2369406" y="854005"/>
                    <a:pt x="2370600" y="832515"/>
                  </a:cubicBezTo>
                  <a:cubicBezTo>
                    <a:pt x="2350702" y="832515"/>
                    <a:pt x="2332396" y="832515"/>
                    <a:pt x="2311305" y="832515"/>
                  </a:cubicBezTo>
                  <a:close/>
                  <a:moveTo>
                    <a:pt x="2197889" y="830526"/>
                  </a:moveTo>
                  <a:cubicBezTo>
                    <a:pt x="2177593" y="831322"/>
                    <a:pt x="2159287" y="832515"/>
                    <a:pt x="2137798" y="833709"/>
                  </a:cubicBezTo>
                  <a:cubicBezTo>
                    <a:pt x="2139788" y="856393"/>
                    <a:pt x="2141379" y="876290"/>
                    <a:pt x="2143369" y="897780"/>
                  </a:cubicBezTo>
                  <a:cubicBezTo>
                    <a:pt x="2163267" y="896586"/>
                    <a:pt x="2181175" y="894994"/>
                    <a:pt x="2197889" y="893800"/>
                  </a:cubicBezTo>
                  <a:cubicBezTo>
                    <a:pt x="2197889" y="872311"/>
                    <a:pt x="2197889" y="852811"/>
                    <a:pt x="2197889" y="830526"/>
                  </a:cubicBezTo>
                  <a:close/>
                  <a:moveTo>
                    <a:pt x="1766111" y="819383"/>
                  </a:moveTo>
                  <a:cubicBezTo>
                    <a:pt x="1751784" y="823761"/>
                    <a:pt x="1738652" y="827740"/>
                    <a:pt x="1722734" y="832515"/>
                  </a:cubicBezTo>
                  <a:cubicBezTo>
                    <a:pt x="1732683" y="863556"/>
                    <a:pt x="1741836" y="892208"/>
                    <a:pt x="1751387" y="922055"/>
                  </a:cubicBezTo>
                  <a:cubicBezTo>
                    <a:pt x="1766111" y="917279"/>
                    <a:pt x="1778845" y="913300"/>
                    <a:pt x="1792774" y="908922"/>
                  </a:cubicBezTo>
                  <a:cubicBezTo>
                    <a:pt x="1783621" y="878280"/>
                    <a:pt x="1775264" y="849230"/>
                    <a:pt x="1766111" y="819383"/>
                  </a:cubicBezTo>
                  <a:close/>
                  <a:moveTo>
                    <a:pt x="2733930" y="805853"/>
                  </a:moveTo>
                  <a:cubicBezTo>
                    <a:pt x="2729950" y="820975"/>
                    <a:pt x="2726369" y="834107"/>
                    <a:pt x="2722389" y="849230"/>
                  </a:cubicBezTo>
                  <a:cubicBezTo>
                    <a:pt x="2749450" y="857189"/>
                    <a:pt x="2774123" y="863954"/>
                    <a:pt x="2799990" y="871515"/>
                  </a:cubicBezTo>
                  <a:cubicBezTo>
                    <a:pt x="2804367" y="856791"/>
                    <a:pt x="2808745" y="843260"/>
                    <a:pt x="2813122" y="828536"/>
                  </a:cubicBezTo>
                  <a:cubicBezTo>
                    <a:pt x="2785266" y="820577"/>
                    <a:pt x="2760195" y="813414"/>
                    <a:pt x="2733930" y="805853"/>
                  </a:cubicBezTo>
                  <a:close/>
                  <a:moveTo>
                    <a:pt x="2617330" y="778792"/>
                  </a:moveTo>
                  <a:cubicBezTo>
                    <a:pt x="2614544" y="794312"/>
                    <a:pt x="2611759" y="808240"/>
                    <a:pt x="2608575" y="822965"/>
                  </a:cubicBezTo>
                  <a:cubicBezTo>
                    <a:pt x="2635636" y="828934"/>
                    <a:pt x="2660707" y="834107"/>
                    <a:pt x="2687370" y="840077"/>
                  </a:cubicBezTo>
                  <a:cubicBezTo>
                    <a:pt x="2690951" y="824954"/>
                    <a:pt x="2694135" y="811424"/>
                    <a:pt x="2697716" y="796302"/>
                  </a:cubicBezTo>
                  <a:cubicBezTo>
                    <a:pt x="2669860" y="790333"/>
                    <a:pt x="2644391" y="784761"/>
                    <a:pt x="2617330" y="778792"/>
                  </a:cubicBezTo>
                  <a:close/>
                  <a:moveTo>
                    <a:pt x="2869233" y="777996"/>
                  </a:moveTo>
                  <a:cubicBezTo>
                    <a:pt x="2864060" y="793516"/>
                    <a:pt x="2859683" y="806649"/>
                    <a:pt x="2854907" y="820577"/>
                  </a:cubicBezTo>
                  <a:cubicBezTo>
                    <a:pt x="2881570" y="830526"/>
                    <a:pt x="2906641" y="839679"/>
                    <a:pt x="2933304" y="848832"/>
                  </a:cubicBezTo>
                  <a:cubicBezTo>
                    <a:pt x="2938875" y="834903"/>
                    <a:pt x="2944049" y="822169"/>
                    <a:pt x="2950018" y="807047"/>
                  </a:cubicBezTo>
                  <a:cubicBezTo>
                    <a:pt x="2921763" y="797098"/>
                    <a:pt x="2895896" y="787547"/>
                    <a:pt x="2869233" y="777996"/>
                  </a:cubicBezTo>
                  <a:close/>
                  <a:moveTo>
                    <a:pt x="1577879" y="775210"/>
                  </a:moveTo>
                  <a:cubicBezTo>
                    <a:pt x="1562359" y="781578"/>
                    <a:pt x="1548431" y="787149"/>
                    <a:pt x="1533309" y="793516"/>
                  </a:cubicBezTo>
                  <a:cubicBezTo>
                    <a:pt x="1545645" y="822965"/>
                    <a:pt x="1557584" y="851219"/>
                    <a:pt x="1569920" y="880668"/>
                  </a:cubicBezTo>
                  <a:cubicBezTo>
                    <a:pt x="1585043" y="873903"/>
                    <a:pt x="1598175" y="868331"/>
                    <a:pt x="1612103" y="862362"/>
                  </a:cubicBezTo>
                  <a:cubicBezTo>
                    <a:pt x="1600563" y="832515"/>
                    <a:pt x="1589420" y="804261"/>
                    <a:pt x="1577879" y="775210"/>
                  </a:cubicBezTo>
                  <a:close/>
                  <a:moveTo>
                    <a:pt x="3010506" y="761282"/>
                  </a:moveTo>
                  <a:cubicBezTo>
                    <a:pt x="3004139" y="776404"/>
                    <a:pt x="2998568" y="789537"/>
                    <a:pt x="2992997" y="803067"/>
                  </a:cubicBezTo>
                  <a:cubicBezTo>
                    <a:pt x="3020455" y="815404"/>
                    <a:pt x="3045526" y="826546"/>
                    <a:pt x="3072189" y="838087"/>
                  </a:cubicBezTo>
                  <a:cubicBezTo>
                    <a:pt x="3078954" y="824159"/>
                    <a:pt x="3084923" y="811424"/>
                    <a:pt x="3091689" y="797496"/>
                  </a:cubicBezTo>
                  <a:cubicBezTo>
                    <a:pt x="3063832" y="785159"/>
                    <a:pt x="3038761" y="773619"/>
                    <a:pt x="3010506" y="761282"/>
                  </a:cubicBezTo>
                  <a:close/>
                  <a:moveTo>
                    <a:pt x="1630807" y="755313"/>
                  </a:moveTo>
                  <a:cubicBezTo>
                    <a:pt x="1614093" y="761282"/>
                    <a:pt x="1600165" y="766853"/>
                    <a:pt x="1585441" y="772823"/>
                  </a:cubicBezTo>
                  <a:cubicBezTo>
                    <a:pt x="1597379" y="802669"/>
                    <a:pt x="1608124" y="830924"/>
                    <a:pt x="1619664" y="860372"/>
                  </a:cubicBezTo>
                  <a:cubicBezTo>
                    <a:pt x="1634389" y="854801"/>
                    <a:pt x="1647919" y="849627"/>
                    <a:pt x="1662643" y="844056"/>
                  </a:cubicBezTo>
                  <a:cubicBezTo>
                    <a:pt x="1651899" y="813812"/>
                    <a:pt x="1641552" y="785159"/>
                    <a:pt x="1630807" y="755313"/>
                  </a:cubicBezTo>
                  <a:close/>
                  <a:moveTo>
                    <a:pt x="2750644" y="742578"/>
                  </a:moveTo>
                  <a:cubicBezTo>
                    <a:pt x="2746266" y="758496"/>
                    <a:pt x="2743083" y="771231"/>
                    <a:pt x="2739103" y="785955"/>
                  </a:cubicBezTo>
                  <a:cubicBezTo>
                    <a:pt x="2766164" y="793516"/>
                    <a:pt x="2791633" y="801077"/>
                    <a:pt x="2819489" y="809036"/>
                  </a:cubicBezTo>
                  <a:cubicBezTo>
                    <a:pt x="2824265" y="793914"/>
                    <a:pt x="2828244" y="780782"/>
                    <a:pt x="2832622" y="766058"/>
                  </a:cubicBezTo>
                  <a:cubicBezTo>
                    <a:pt x="2803969" y="757701"/>
                    <a:pt x="2777704" y="750139"/>
                    <a:pt x="2750644" y="742578"/>
                  </a:cubicBezTo>
                  <a:close/>
                  <a:moveTo>
                    <a:pt x="2404824" y="742180"/>
                  </a:moveTo>
                  <a:cubicBezTo>
                    <a:pt x="2403232" y="764864"/>
                    <a:pt x="2401640" y="784761"/>
                    <a:pt x="2400844" y="805455"/>
                  </a:cubicBezTo>
                  <a:cubicBezTo>
                    <a:pt x="2422333" y="807445"/>
                    <a:pt x="2441037" y="809036"/>
                    <a:pt x="2460935" y="810628"/>
                  </a:cubicBezTo>
                  <a:cubicBezTo>
                    <a:pt x="2463322" y="788741"/>
                    <a:pt x="2465312" y="769241"/>
                    <a:pt x="2467700" y="747354"/>
                  </a:cubicBezTo>
                  <a:cubicBezTo>
                    <a:pt x="2445415" y="745762"/>
                    <a:pt x="2425915" y="744170"/>
                    <a:pt x="2404824" y="742180"/>
                  </a:cubicBezTo>
                  <a:close/>
                  <a:moveTo>
                    <a:pt x="2313693" y="739793"/>
                  </a:moveTo>
                  <a:cubicBezTo>
                    <a:pt x="2313693" y="760486"/>
                    <a:pt x="2313693" y="779986"/>
                    <a:pt x="2313693" y="801077"/>
                  </a:cubicBezTo>
                  <a:cubicBezTo>
                    <a:pt x="2333988" y="801077"/>
                    <a:pt x="2353090" y="801077"/>
                    <a:pt x="2372988" y="801077"/>
                  </a:cubicBezTo>
                  <a:cubicBezTo>
                    <a:pt x="2374181" y="780782"/>
                    <a:pt x="2375375" y="761282"/>
                    <a:pt x="2376569" y="739793"/>
                  </a:cubicBezTo>
                  <a:cubicBezTo>
                    <a:pt x="2355080" y="739793"/>
                    <a:pt x="2335580" y="739793"/>
                    <a:pt x="2313693" y="739793"/>
                  </a:cubicBezTo>
                  <a:close/>
                  <a:moveTo>
                    <a:pt x="2224153" y="738997"/>
                  </a:moveTo>
                  <a:cubicBezTo>
                    <a:pt x="2224153" y="760486"/>
                    <a:pt x="2224153" y="779986"/>
                    <a:pt x="2224153" y="799486"/>
                  </a:cubicBezTo>
                  <a:cubicBezTo>
                    <a:pt x="2245245" y="799486"/>
                    <a:pt x="2264346" y="799486"/>
                    <a:pt x="2284642" y="799486"/>
                  </a:cubicBezTo>
                  <a:cubicBezTo>
                    <a:pt x="2284642" y="778394"/>
                    <a:pt x="2284642" y="759292"/>
                    <a:pt x="2284642" y="738997"/>
                  </a:cubicBezTo>
                  <a:cubicBezTo>
                    <a:pt x="2263153" y="738997"/>
                    <a:pt x="2243255" y="738997"/>
                    <a:pt x="2224153" y="738997"/>
                  </a:cubicBezTo>
                  <a:close/>
                  <a:moveTo>
                    <a:pt x="1684133" y="737405"/>
                  </a:moveTo>
                  <a:cubicBezTo>
                    <a:pt x="1668612" y="742578"/>
                    <a:pt x="1654286" y="747354"/>
                    <a:pt x="1638766" y="752925"/>
                  </a:cubicBezTo>
                  <a:cubicBezTo>
                    <a:pt x="1649113" y="783567"/>
                    <a:pt x="1659460" y="811822"/>
                    <a:pt x="1669806" y="841668"/>
                  </a:cubicBezTo>
                  <a:cubicBezTo>
                    <a:pt x="1684929" y="836097"/>
                    <a:pt x="1698459" y="831720"/>
                    <a:pt x="1713183" y="826546"/>
                  </a:cubicBezTo>
                  <a:cubicBezTo>
                    <a:pt x="1703234" y="796700"/>
                    <a:pt x="1694081" y="768047"/>
                    <a:pt x="1684133" y="737405"/>
                  </a:cubicBezTo>
                  <a:close/>
                  <a:moveTo>
                    <a:pt x="1737856" y="720691"/>
                  </a:moveTo>
                  <a:cubicBezTo>
                    <a:pt x="1721540" y="725864"/>
                    <a:pt x="1707612" y="729844"/>
                    <a:pt x="1691694" y="734619"/>
                  </a:cubicBezTo>
                  <a:cubicBezTo>
                    <a:pt x="1702040" y="766058"/>
                    <a:pt x="1711193" y="794710"/>
                    <a:pt x="1720744" y="824556"/>
                  </a:cubicBezTo>
                  <a:cubicBezTo>
                    <a:pt x="1736264" y="819383"/>
                    <a:pt x="1749795" y="815006"/>
                    <a:pt x="1764121" y="810628"/>
                  </a:cubicBezTo>
                  <a:cubicBezTo>
                    <a:pt x="1754968" y="779588"/>
                    <a:pt x="1746611" y="750935"/>
                    <a:pt x="1737856" y="720691"/>
                  </a:cubicBezTo>
                  <a:close/>
                  <a:moveTo>
                    <a:pt x="2630064" y="714722"/>
                  </a:moveTo>
                  <a:cubicBezTo>
                    <a:pt x="2626881" y="730242"/>
                    <a:pt x="2624493" y="743772"/>
                    <a:pt x="2621708" y="759292"/>
                  </a:cubicBezTo>
                  <a:cubicBezTo>
                    <a:pt x="2649962" y="765262"/>
                    <a:pt x="2675829" y="770833"/>
                    <a:pt x="2703288" y="776802"/>
                  </a:cubicBezTo>
                  <a:cubicBezTo>
                    <a:pt x="2706869" y="761282"/>
                    <a:pt x="2710053" y="748150"/>
                    <a:pt x="2713634" y="733028"/>
                  </a:cubicBezTo>
                  <a:cubicBezTo>
                    <a:pt x="2684982" y="726660"/>
                    <a:pt x="2658319" y="721089"/>
                    <a:pt x="2630064" y="714722"/>
                  </a:cubicBezTo>
                  <a:close/>
                  <a:moveTo>
                    <a:pt x="1485953" y="701987"/>
                  </a:moveTo>
                  <a:cubicBezTo>
                    <a:pt x="1470034" y="709150"/>
                    <a:pt x="1455708" y="715518"/>
                    <a:pt x="1439392" y="722681"/>
                  </a:cubicBezTo>
                  <a:cubicBezTo>
                    <a:pt x="1453320" y="752925"/>
                    <a:pt x="1465657" y="780384"/>
                    <a:pt x="1478789" y="808638"/>
                  </a:cubicBezTo>
                  <a:cubicBezTo>
                    <a:pt x="1494708" y="801475"/>
                    <a:pt x="1508238" y="795506"/>
                    <a:pt x="1522962" y="788343"/>
                  </a:cubicBezTo>
                  <a:cubicBezTo>
                    <a:pt x="1510228" y="758894"/>
                    <a:pt x="1498289" y="731038"/>
                    <a:pt x="1485953" y="701987"/>
                  </a:cubicBezTo>
                  <a:close/>
                  <a:moveTo>
                    <a:pt x="1540870" y="680100"/>
                  </a:moveTo>
                  <a:cubicBezTo>
                    <a:pt x="1524952" y="686467"/>
                    <a:pt x="1510228" y="692436"/>
                    <a:pt x="1493514" y="698804"/>
                  </a:cubicBezTo>
                  <a:cubicBezTo>
                    <a:pt x="1506646" y="729048"/>
                    <a:pt x="1518187" y="756905"/>
                    <a:pt x="1530523" y="785955"/>
                  </a:cubicBezTo>
                  <a:cubicBezTo>
                    <a:pt x="1546441" y="779190"/>
                    <a:pt x="1559972" y="773619"/>
                    <a:pt x="1575094" y="767251"/>
                  </a:cubicBezTo>
                  <a:cubicBezTo>
                    <a:pt x="1563155" y="737405"/>
                    <a:pt x="1552411" y="709150"/>
                    <a:pt x="1540870" y="680100"/>
                  </a:cubicBezTo>
                  <a:close/>
                  <a:moveTo>
                    <a:pt x="1468841" y="662590"/>
                  </a:moveTo>
                  <a:cubicBezTo>
                    <a:pt x="1451729" y="670549"/>
                    <a:pt x="1437005" y="677314"/>
                    <a:pt x="1421882" y="684079"/>
                  </a:cubicBezTo>
                  <a:cubicBezTo>
                    <a:pt x="1426658" y="694824"/>
                    <a:pt x="1431035" y="703977"/>
                    <a:pt x="1436607" y="715916"/>
                  </a:cubicBezTo>
                  <a:cubicBezTo>
                    <a:pt x="1452525" y="708752"/>
                    <a:pt x="1467647" y="701987"/>
                    <a:pt x="1483167" y="694824"/>
                  </a:cubicBezTo>
                  <a:cubicBezTo>
                    <a:pt x="1477994" y="683284"/>
                    <a:pt x="1473616" y="673335"/>
                    <a:pt x="1468841" y="662590"/>
                  </a:cubicBezTo>
                  <a:close/>
                  <a:moveTo>
                    <a:pt x="1596185" y="659008"/>
                  </a:moveTo>
                  <a:cubicBezTo>
                    <a:pt x="1579471" y="665376"/>
                    <a:pt x="1564747" y="670947"/>
                    <a:pt x="1548829" y="676916"/>
                  </a:cubicBezTo>
                  <a:cubicBezTo>
                    <a:pt x="1560370" y="706763"/>
                    <a:pt x="1571114" y="735017"/>
                    <a:pt x="1582655" y="764864"/>
                  </a:cubicBezTo>
                  <a:cubicBezTo>
                    <a:pt x="1598573" y="758894"/>
                    <a:pt x="1612899" y="753323"/>
                    <a:pt x="1628021" y="747354"/>
                  </a:cubicBezTo>
                  <a:cubicBezTo>
                    <a:pt x="1616879" y="716712"/>
                    <a:pt x="1606930" y="688457"/>
                    <a:pt x="1596185" y="659008"/>
                  </a:cubicBezTo>
                  <a:close/>
                  <a:moveTo>
                    <a:pt x="2911018" y="654233"/>
                  </a:moveTo>
                  <a:cubicBezTo>
                    <a:pt x="2905845" y="669753"/>
                    <a:pt x="2901866" y="682886"/>
                    <a:pt x="2897090" y="696814"/>
                  </a:cubicBezTo>
                  <a:cubicBezTo>
                    <a:pt x="2925743" y="707559"/>
                    <a:pt x="2952803" y="717507"/>
                    <a:pt x="2981058" y="727854"/>
                  </a:cubicBezTo>
                  <a:cubicBezTo>
                    <a:pt x="2986629" y="713130"/>
                    <a:pt x="2991803" y="699998"/>
                    <a:pt x="2997374" y="685671"/>
                  </a:cubicBezTo>
                  <a:cubicBezTo>
                    <a:pt x="2967130" y="674529"/>
                    <a:pt x="2939671" y="664580"/>
                    <a:pt x="2911018" y="654233"/>
                  </a:cubicBezTo>
                  <a:close/>
                  <a:moveTo>
                    <a:pt x="2191123" y="646672"/>
                  </a:moveTo>
                  <a:cubicBezTo>
                    <a:pt x="2167246" y="647866"/>
                    <a:pt x="2146553" y="648662"/>
                    <a:pt x="2124268" y="649856"/>
                  </a:cubicBezTo>
                  <a:cubicBezTo>
                    <a:pt x="2125859" y="672539"/>
                    <a:pt x="2127053" y="692436"/>
                    <a:pt x="2128645" y="713528"/>
                  </a:cubicBezTo>
                  <a:cubicBezTo>
                    <a:pt x="2151726" y="711936"/>
                    <a:pt x="2172022" y="711140"/>
                    <a:pt x="2191123" y="709946"/>
                  </a:cubicBezTo>
                  <a:cubicBezTo>
                    <a:pt x="2191123" y="688457"/>
                    <a:pt x="2191123" y="669355"/>
                    <a:pt x="2191123" y="646672"/>
                  </a:cubicBezTo>
                  <a:close/>
                  <a:moveTo>
                    <a:pt x="2315682" y="645080"/>
                  </a:moveTo>
                  <a:cubicBezTo>
                    <a:pt x="2315682" y="667365"/>
                    <a:pt x="2315682" y="687263"/>
                    <a:pt x="2315682" y="708752"/>
                  </a:cubicBezTo>
                  <a:cubicBezTo>
                    <a:pt x="2335182" y="709548"/>
                    <a:pt x="2355478" y="710344"/>
                    <a:pt x="2378161" y="711538"/>
                  </a:cubicBezTo>
                  <a:cubicBezTo>
                    <a:pt x="2379355" y="688855"/>
                    <a:pt x="2380549" y="669355"/>
                    <a:pt x="2381742" y="647866"/>
                  </a:cubicBezTo>
                  <a:cubicBezTo>
                    <a:pt x="2358661" y="647070"/>
                    <a:pt x="2337968" y="645876"/>
                    <a:pt x="2315682" y="645080"/>
                  </a:cubicBezTo>
                  <a:close/>
                  <a:moveTo>
                    <a:pt x="3060648" y="640703"/>
                  </a:moveTo>
                  <a:cubicBezTo>
                    <a:pt x="3054281" y="655427"/>
                    <a:pt x="3049108" y="667763"/>
                    <a:pt x="3043138" y="682090"/>
                  </a:cubicBezTo>
                  <a:cubicBezTo>
                    <a:pt x="3072587" y="695222"/>
                    <a:pt x="3099648" y="707161"/>
                    <a:pt x="3127902" y="719895"/>
                  </a:cubicBezTo>
                  <a:cubicBezTo>
                    <a:pt x="3134270" y="705967"/>
                    <a:pt x="3140239" y="693232"/>
                    <a:pt x="3147004" y="678906"/>
                  </a:cubicBezTo>
                  <a:cubicBezTo>
                    <a:pt x="3117556" y="665774"/>
                    <a:pt x="3090097" y="653835"/>
                    <a:pt x="3060648" y="640703"/>
                  </a:cubicBezTo>
                  <a:close/>
                  <a:moveTo>
                    <a:pt x="1651899" y="640305"/>
                  </a:moveTo>
                  <a:cubicBezTo>
                    <a:pt x="1635185" y="645876"/>
                    <a:pt x="1620460" y="651049"/>
                    <a:pt x="1604144" y="656621"/>
                  </a:cubicBezTo>
                  <a:cubicBezTo>
                    <a:pt x="1614889" y="686467"/>
                    <a:pt x="1624838" y="715120"/>
                    <a:pt x="1635583" y="745364"/>
                  </a:cubicBezTo>
                  <a:cubicBezTo>
                    <a:pt x="1651899" y="739793"/>
                    <a:pt x="1667021" y="734619"/>
                    <a:pt x="1681347" y="729844"/>
                  </a:cubicBezTo>
                  <a:cubicBezTo>
                    <a:pt x="1670602" y="697610"/>
                    <a:pt x="1661449" y="669355"/>
                    <a:pt x="1651899" y="640305"/>
                  </a:cubicBezTo>
                  <a:close/>
                  <a:moveTo>
                    <a:pt x="1524554" y="639907"/>
                  </a:moveTo>
                  <a:cubicBezTo>
                    <a:pt x="1507840" y="647070"/>
                    <a:pt x="1493116" y="653039"/>
                    <a:pt x="1477198" y="659804"/>
                  </a:cubicBezTo>
                  <a:cubicBezTo>
                    <a:pt x="1481973" y="671345"/>
                    <a:pt x="1486351" y="680896"/>
                    <a:pt x="1491126" y="691641"/>
                  </a:cubicBezTo>
                  <a:cubicBezTo>
                    <a:pt x="1507044" y="685273"/>
                    <a:pt x="1521370" y="679304"/>
                    <a:pt x="1538482" y="672539"/>
                  </a:cubicBezTo>
                  <a:cubicBezTo>
                    <a:pt x="1533309" y="660202"/>
                    <a:pt x="1528931" y="650254"/>
                    <a:pt x="1524554" y="639907"/>
                  </a:cubicBezTo>
                  <a:close/>
                  <a:moveTo>
                    <a:pt x="1580665" y="618019"/>
                  </a:moveTo>
                  <a:cubicBezTo>
                    <a:pt x="1563951" y="624387"/>
                    <a:pt x="1549227" y="629958"/>
                    <a:pt x="1532911" y="636325"/>
                  </a:cubicBezTo>
                  <a:cubicBezTo>
                    <a:pt x="1537288" y="647468"/>
                    <a:pt x="1540870" y="657019"/>
                    <a:pt x="1545645" y="669355"/>
                  </a:cubicBezTo>
                  <a:cubicBezTo>
                    <a:pt x="1562757" y="662988"/>
                    <a:pt x="1577879" y="657019"/>
                    <a:pt x="1593798" y="651049"/>
                  </a:cubicBezTo>
                  <a:cubicBezTo>
                    <a:pt x="1589420" y="639111"/>
                    <a:pt x="1585441" y="629162"/>
                    <a:pt x="1580665" y="618019"/>
                  </a:cubicBezTo>
                  <a:close/>
                  <a:moveTo>
                    <a:pt x="2784470" y="616030"/>
                  </a:moveTo>
                  <a:cubicBezTo>
                    <a:pt x="2780490" y="630356"/>
                    <a:pt x="2776909" y="643886"/>
                    <a:pt x="2772531" y="659008"/>
                  </a:cubicBezTo>
                  <a:cubicBezTo>
                    <a:pt x="2802378" y="667763"/>
                    <a:pt x="2829836" y="675722"/>
                    <a:pt x="2858887" y="684079"/>
                  </a:cubicBezTo>
                  <a:cubicBezTo>
                    <a:pt x="2863264" y="669753"/>
                    <a:pt x="2867642" y="656621"/>
                    <a:pt x="2872417" y="641499"/>
                  </a:cubicBezTo>
                  <a:cubicBezTo>
                    <a:pt x="2842571" y="633142"/>
                    <a:pt x="2814316" y="624785"/>
                    <a:pt x="2784470" y="616030"/>
                  </a:cubicBezTo>
                  <a:close/>
                  <a:moveTo>
                    <a:pt x="1445759" y="608071"/>
                  </a:moveTo>
                  <a:cubicBezTo>
                    <a:pt x="1428648" y="616030"/>
                    <a:pt x="1413127" y="622795"/>
                    <a:pt x="1396811" y="630356"/>
                  </a:cubicBezTo>
                  <a:cubicBezTo>
                    <a:pt x="1403576" y="643488"/>
                    <a:pt x="1408750" y="654631"/>
                    <a:pt x="1414321" y="666172"/>
                  </a:cubicBezTo>
                  <a:cubicBezTo>
                    <a:pt x="1430637" y="658611"/>
                    <a:pt x="1445361" y="652243"/>
                    <a:pt x="1461677" y="645080"/>
                  </a:cubicBezTo>
                  <a:cubicBezTo>
                    <a:pt x="1456106" y="631550"/>
                    <a:pt x="1450933" y="620407"/>
                    <a:pt x="1445759" y="608071"/>
                  </a:cubicBezTo>
                  <a:close/>
                  <a:moveTo>
                    <a:pt x="1639164" y="598918"/>
                  </a:moveTo>
                  <a:cubicBezTo>
                    <a:pt x="1622052" y="604887"/>
                    <a:pt x="1606532" y="610458"/>
                    <a:pt x="1590216" y="616030"/>
                  </a:cubicBezTo>
                  <a:cubicBezTo>
                    <a:pt x="1594593" y="628366"/>
                    <a:pt x="1598573" y="638315"/>
                    <a:pt x="1602552" y="649060"/>
                  </a:cubicBezTo>
                  <a:cubicBezTo>
                    <a:pt x="1619266" y="643090"/>
                    <a:pt x="1633991" y="637917"/>
                    <a:pt x="1650307" y="632744"/>
                  </a:cubicBezTo>
                  <a:cubicBezTo>
                    <a:pt x="1646725" y="621203"/>
                    <a:pt x="1643144" y="611652"/>
                    <a:pt x="1639164" y="598918"/>
                  </a:cubicBezTo>
                  <a:close/>
                  <a:moveTo>
                    <a:pt x="2932110" y="592551"/>
                  </a:moveTo>
                  <a:cubicBezTo>
                    <a:pt x="2926936" y="607673"/>
                    <a:pt x="2922559" y="620805"/>
                    <a:pt x="2917386" y="635131"/>
                  </a:cubicBezTo>
                  <a:cubicBezTo>
                    <a:pt x="2947232" y="645876"/>
                    <a:pt x="2975487" y="656223"/>
                    <a:pt x="3004935" y="666968"/>
                  </a:cubicBezTo>
                  <a:cubicBezTo>
                    <a:pt x="3010506" y="652641"/>
                    <a:pt x="3015282" y="639907"/>
                    <a:pt x="3020853" y="625183"/>
                  </a:cubicBezTo>
                  <a:cubicBezTo>
                    <a:pt x="2991007" y="614040"/>
                    <a:pt x="2961956" y="603295"/>
                    <a:pt x="2932110" y="592551"/>
                  </a:cubicBezTo>
                  <a:close/>
                  <a:moveTo>
                    <a:pt x="2654737" y="586581"/>
                  </a:moveTo>
                  <a:cubicBezTo>
                    <a:pt x="2651952" y="602499"/>
                    <a:pt x="2649564" y="616030"/>
                    <a:pt x="2646778" y="630754"/>
                  </a:cubicBezTo>
                  <a:cubicBezTo>
                    <a:pt x="2676625" y="637519"/>
                    <a:pt x="2704879" y="643488"/>
                    <a:pt x="2733930" y="649856"/>
                  </a:cubicBezTo>
                  <a:cubicBezTo>
                    <a:pt x="2737909" y="634335"/>
                    <a:pt x="2741093" y="621203"/>
                    <a:pt x="2744675" y="606081"/>
                  </a:cubicBezTo>
                  <a:cubicBezTo>
                    <a:pt x="2713634" y="599316"/>
                    <a:pt x="2684982" y="592948"/>
                    <a:pt x="2654737" y="586581"/>
                  </a:cubicBezTo>
                  <a:close/>
                  <a:moveTo>
                    <a:pt x="1503860" y="584989"/>
                  </a:moveTo>
                  <a:cubicBezTo>
                    <a:pt x="1486749" y="591755"/>
                    <a:pt x="1470830" y="598122"/>
                    <a:pt x="1454514" y="605285"/>
                  </a:cubicBezTo>
                  <a:cubicBezTo>
                    <a:pt x="1460086" y="618019"/>
                    <a:pt x="1464861" y="629560"/>
                    <a:pt x="1470034" y="642295"/>
                  </a:cubicBezTo>
                  <a:cubicBezTo>
                    <a:pt x="1487146" y="635131"/>
                    <a:pt x="1502269" y="629162"/>
                    <a:pt x="1518585" y="622397"/>
                  </a:cubicBezTo>
                  <a:cubicBezTo>
                    <a:pt x="1513411" y="609264"/>
                    <a:pt x="1509034" y="598122"/>
                    <a:pt x="1503860" y="584989"/>
                  </a:cubicBezTo>
                  <a:close/>
                  <a:moveTo>
                    <a:pt x="1696469" y="581010"/>
                  </a:moveTo>
                  <a:cubicBezTo>
                    <a:pt x="1679357" y="586183"/>
                    <a:pt x="1664235" y="590959"/>
                    <a:pt x="1647123" y="596132"/>
                  </a:cubicBezTo>
                  <a:cubicBezTo>
                    <a:pt x="1651501" y="608867"/>
                    <a:pt x="1654684" y="618417"/>
                    <a:pt x="1658266" y="629560"/>
                  </a:cubicBezTo>
                  <a:cubicBezTo>
                    <a:pt x="1674980" y="624387"/>
                    <a:pt x="1690102" y="620009"/>
                    <a:pt x="1706816" y="614836"/>
                  </a:cubicBezTo>
                  <a:cubicBezTo>
                    <a:pt x="1703234" y="603295"/>
                    <a:pt x="1700051" y="592948"/>
                    <a:pt x="1696469" y="581010"/>
                  </a:cubicBezTo>
                  <a:close/>
                  <a:moveTo>
                    <a:pt x="1561563" y="563102"/>
                  </a:moveTo>
                  <a:cubicBezTo>
                    <a:pt x="1544452" y="569867"/>
                    <a:pt x="1528533" y="575836"/>
                    <a:pt x="1511819" y="582602"/>
                  </a:cubicBezTo>
                  <a:cubicBezTo>
                    <a:pt x="1517391" y="596132"/>
                    <a:pt x="1522166" y="607275"/>
                    <a:pt x="1526942" y="619611"/>
                  </a:cubicBezTo>
                  <a:cubicBezTo>
                    <a:pt x="1543656" y="613244"/>
                    <a:pt x="1558778" y="607275"/>
                    <a:pt x="1575492" y="600907"/>
                  </a:cubicBezTo>
                  <a:cubicBezTo>
                    <a:pt x="1570318" y="587377"/>
                    <a:pt x="1566339" y="575836"/>
                    <a:pt x="1561563" y="563102"/>
                  </a:cubicBezTo>
                  <a:close/>
                  <a:moveTo>
                    <a:pt x="2418354" y="557929"/>
                  </a:moveTo>
                  <a:cubicBezTo>
                    <a:pt x="2416762" y="580214"/>
                    <a:pt x="2415170" y="600112"/>
                    <a:pt x="2413977" y="621203"/>
                  </a:cubicBezTo>
                  <a:cubicBezTo>
                    <a:pt x="2436660" y="623591"/>
                    <a:pt x="2457751" y="625580"/>
                    <a:pt x="2480832" y="627570"/>
                  </a:cubicBezTo>
                  <a:cubicBezTo>
                    <a:pt x="2483220" y="604887"/>
                    <a:pt x="2485210" y="584989"/>
                    <a:pt x="2487200" y="563898"/>
                  </a:cubicBezTo>
                  <a:cubicBezTo>
                    <a:pt x="2462925" y="561908"/>
                    <a:pt x="2441435" y="559918"/>
                    <a:pt x="2418354" y="557929"/>
                  </a:cubicBezTo>
                  <a:close/>
                  <a:moveTo>
                    <a:pt x="2219378" y="553551"/>
                  </a:moveTo>
                  <a:cubicBezTo>
                    <a:pt x="2219378" y="575439"/>
                    <a:pt x="2219378" y="594938"/>
                    <a:pt x="2219378" y="614836"/>
                  </a:cubicBezTo>
                  <a:cubicBezTo>
                    <a:pt x="2242459" y="614836"/>
                    <a:pt x="2263949" y="614836"/>
                    <a:pt x="2284642" y="614836"/>
                  </a:cubicBezTo>
                  <a:cubicBezTo>
                    <a:pt x="2284642" y="593346"/>
                    <a:pt x="2284642" y="573449"/>
                    <a:pt x="2284642" y="553551"/>
                  </a:cubicBezTo>
                  <a:cubicBezTo>
                    <a:pt x="2261959" y="553551"/>
                    <a:pt x="2240867" y="553551"/>
                    <a:pt x="2219378" y="553551"/>
                  </a:cubicBezTo>
                  <a:close/>
                  <a:moveTo>
                    <a:pt x="2318070" y="552755"/>
                  </a:moveTo>
                  <a:cubicBezTo>
                    <a:pt x="2318070" y="575836"/>
                    <a:pt x="2318070" y="595336"/>
                    <a:pt x="2317672" y="616030"/>
                  </a:cubicBezTo>
                  <a:cubicBezTo>
                    <a:pt x="2339957" y="617224"/>
                    <a:pt x="2360651" y="618417"/>
                    <a:pt x="2383732" y="619611"/>
                  </a:cubicBezTo>
                  <a:cubicBezTo>
                    <a:pt x="2384926" y="597724"/>
                    <a:pt x="2385722" y="577428"/>
                    <a:pt x="2386916" y="555939"/>
                  </a:cubicBezTo>
                  <a:cubicBezTo>
                    <a:pt x="2363437" y="554745"/>
                    <a:pt x="2341947" y="553949"/>
                    <a:pt x="2318070" y="552755"/>
                  </a:cubicBezTo>
                  <a:close/>
                  <a:moveTo>
                    <a:pt x="1621256" y="542807"/>
                  </a:moveTo>
                  <a:cubicBezTo>
                    <a:pt x="1603348" y="548776"/>
                    <a:pt x="1587430" y="554347"/>
                    <a:pt x="1570716" y="560316"/>
                  </a:cubicBezTo>
                  <a:cubicBezTo>
                    <a:pt x="1575890" y="574245"/>
                    <a:pt x="1579869" y="585785"/>
                    <a:pt x="1584247" y="598122"/>
                  </a:cubicBezTo>
                  <a:cubicBezTo>
                    <a:pt x="1602155" y="591755"/>
                    <a:pt x="1617277" y="586581"/>
                    <a:pt x="1633593" y="581010"/>
                  </a:cubicBezTo>
                  <a:cubicBezTo>
                    <a:pt x="1629215" y="568275"/>
                    <a:pt x="1625634" y="557133"/>
                    <a:pt x="1621256" y="542807"/>
                  </a:cubicBezTo>
                  <a:close/>
                  <a:moveTo>
                    <a:pt x="1680153" y="524899"/>
                  </a:moveTo>
                  <a:cubicBezTo>
                    <a:pt x="1662245" y="530072"/>
                    <a:pt x="1646327" y="535245"/>
                    <a:pt x="1629215" y="540021"/>
                  </a:cubicBezTo>
                  <a:cubicBezTo>
                    <a:pt x="1633991" y="553949"/>
                    <a:pt x="1637572" y="565092"/>
                    <a:pt x="1641950" y="578622"/>
                  </a:cubicBezTo>
                  <a:cubicBezTo>
                    <a:pt x="1659858" y="573051"/>
                    <a:pt x="1675378" y="568275"/>
                    <a:pt x="1691694" y="563102"/>
                  </a:cubicBezTo>
                  <a:cubicBezTo>
                    <a:pt x="1687714" y="549572"/>
                    <a:pt x="1684133" y="537633"/>
                    <a:pt x="1680153" y="524899"/>
                  </a:cubicBezTo>
                  <a:close/>
                  <a:moveTo>
                    <a:pt x="2667472" y="522113"/>
                  </a:moveTo>
                  <a:cubicBezTo>
                    <a:pt x="2664288" y="538827"/>
                    <a:pt x="2661901" y="551959"/>
                    <a:pt x="2659115" y="566286"/>
                  </a:cubicBezTo>
                  <a:cubicBezTo>
                    <a:pt x="2690155" y="573051"/>
                    <a:pt x="2718808" y="579418"/>
                    <a:pt x="2749450" y="586183"/>
                  </a:cubicBezTo>
                  <a:cubicBezTo>
                    <a:pt x="2753032" y="571061"/>
                    <a:pt x="2756215" y="557929"/>
                    <a:pt x="2760195" y="542409"/>
                  </a:cubicBezTo>
                  <a:cubicBezTo>
                    <a:pt x="2728756" y="535643"/>
                    <a:pt x="2698910" y="528878"/>
                    <a:pt x="2667472" y="522113"/>
                  </a:cubicBezTo>
                  <a:close/>
                  <a:moveTo>
                    <a:pt x="2425119" y="465604"/>
                  </a:moveTo>
                  <a:cubicBezTo>
                    <a:pt x="2423527" y="487889"/>
                    <a:pt x="2421936" y="508185"/>
                    <a:pt x="2420742" y="529276"/>
                  </a:cubicBezTo>
                  <a:cubicBezTo>
                    <a:pt x="2445017" y="531266"/>
                    <a:pt x="2467302" y="533654"/>
                    <a:pt x="2490781" y="535643"/>
                  </a:cubicBezTo>
                  <a:cubicBezTo>
                    <a:pt x="2493169" y="513358"/>
                    <a:pt x="2495159" y="493460"/>
                    <a:pt x="2497148" y="472369"/>
                  </a:cubicBezTo>
                  <a:cubicBezTo>
                    <a:pt x="2472476" y="469981"/>
                    <a:pt x="2450190" y="467992"/>
                    <a:pt x="2425119" y="465604"/>
                  </a:cubicBezTo>
                  <a:close/>
                  <a:moveTo>
                    <a:pt x="2320060" y="462818"/>
                  </a:moveTo>
                  <a:cubicBezTo>
                    <a:pt x="2320060" y="483114"/>
                    <a:pt x="2320060" y="503011"/>
                    <a:pt x="2319662" y="523705"/>
                  </a:cubicBezTo>
                  <a:cubicBezTo>
                    <a:pt x="2342743" y="524899"/>
                    <a:pt x="2364233" y="526092"/>
                    <a:pt x="2388508" y="527286"/>
                  </a:cubicBezTo>
                  <a:cubicBezTo>
                    <a:pt x="2390099" y="505001"/>
                    <a:pt x="2391293" y="485103"/>
                    <a:pt x="2392487" y="462818"/>
                  </a:cubicBezTo>
                  <a:cubicBezTo>
                    <a:pt x="2367416" y="462818"/>
                    <a:pt x="2344335" y="462818"/>
                    <a:pt x="2320060" y="462818"/>
                  </a:cubicBezTo>
                  <a:close/>
                  <a:moveTo>
                    <a:pt x="2181971" y="461226"/>
                  </a:moveTo>
                  <a:cubicBezTo>
                    <a:pt x="2156899" y="462818"/>
                    <a:pt x="2134614" y="464410"/>
                    <a:pt x="2110339" y="466002"/>
                  </a:cubicBezTo>
                  <a:cubicBezTo>
                    <a:pt x="2111931" y="487491"/>
                    <a:pt x="2113523" y="507787"/>
                    <a:pt x="2115115" y="528878"/>
                  </a:cubicBezTo>
                  <a:cubicBezTo>
                    <a:pt x="2138992" y="527684"/>
                    <a:pt x="2161277" y="526490"/>
                    <a:pt x="2185950" y="524899"/>
                  </a:cubicBezTo>
                  <a:cubicBezTo>
                    <a:pt x="2184358" y="501817"/>
                    <a:pt x="2183164" y="481920"/>
                    <a:pt x="2181971" y="461226"/>
                  </a:cubicBezTo>
                  <a:close/>
                  <a:moveTo>
                    <a:pt x="1608523" y="448890"/>
                  </a:moveTo>
                  <a:cubicBezTo>
                    <a:pt x="1613696" y="462420"/>
                    <a:pt x="1616880" y="471573"/>
                    <a:pt x="1620859" y="481522"/>
                  </a:cubicBezTo>
                  <a:cubicBezTo>
                    <a:pt x="1630808" y="479532"/>
                    <a:pt x="1640359" y="477543"/>
                    <a:pt x="1651900" y="475155"/>
                  </a:cubicBezTo>
                  <a:cubicBezTo>
                    <a:pt x="1654287" y="483910"/>
                    <a:pt x="1656277" y="491471"/>
                    <a:pt x="1658267" y="498635"/>
                  </a:cubicBezTo>
                  <a:cubicBezTo>
                    <a:pt x="1573105" y="530471"/>
                    <a:pt x="1489534" y="561113"/>
                    <a:pt x="1403576" y="592950"/>
                  </a:cubicBezTo>
                  <a:cubicBezTo>
                    <a:pt x="1400791" y="586980"/>
                    <a:pt x="1397209" y="579817"/>
                    <a:pt x="1391240" y="566685"/>
                  </a:cubicBezTo>
                  <a:cubicBezTo>
                    <a:pt x="1406760" y="564297"/>
                    <a:pt x="1419892" y="562705"/>
                    <a:pt x="1432627" y="560318"/>
                  </a:cubicBezTo>
                  <a:cubicBezTo>
                    <a:pt x="1437004" y="559522"/>
                    <a:pt x="1441382" y="557930"/>
                    <a:pt x="1445759" y="556338"/>
                  </a:cubicBezTo>
                  <a:cubicBezTo>
                    <a:pt x="1499881" y="536838"/>
                    <a:pt x="1554003" y="516941"/>
                    <a:pt x="1608125" y="496247"/>
                  </a:cubicBezTo>
                  <a:cubicBezTo>
                    <a:pt x="1613298" y="494655"/>
                    <a:pt x="1617676" y="492267"/>
                    <a:pt x="1622451" y="489879"/>
                  </a:cubicBezTo>
                  <a:cubicBezTo>
                    <a:pt x="1621257" y="487093"/>
                    <a:pt x="1620461" y="484706"/>
                    <a:pt x="1619267" y="482318"/>
                  </a:cubicBezTo>
                  <a:cubicBezTo>
                    <a:pt x="1555595" y="505400"/>
                    <a:pt x="1492320" y="528481"/>
                    <a:pt x="1427056" y="552359"/>
                  </a:cubicBezTo>
                  <a:cubicBezTo>
                    <a:pt x="1423474" y="543604"/>
                    <a:pt x="1419494" y="534053"/>
                    <a:pt x="1413525" y="520920"/>
                  </a:cubicBezTo>
                  <a:cubicBezTo>
                    <a:pt x="1478391" y="497043"/>
                    <a:pt x="1542463" y="473165"/>
                    <a:pt x="1608523" y="448890"/>
                  </a:cubicBezTo>
                  <a:close/>
                  <a:moveTo>
                    <a:pt x="2322448" y="370891"/>
                  </a:moveTo>
                  <a:cubicBezTo>
                    <a:pt x="2322448" y="390789"/>
                    <a:pt x="2322448" y="410288"/>
                    <a:pt x="2322845" y="432574"/>
                  </a:cubicBezTo>
                  <a:cubicBezTo>
                    <a:pt x="2347519" y="432574"/>
                    <a:pt x="2370202" y="432574"/>
                    <a:pt x="2394875" y="432574"/>
                  </a:cubicBezTo>
                  <a:cubicBezTo>
                    <a:pt x="2395671" y="412278"/>
                    <a:pt x="2396865" y="392779"/>
                    <a:pt x="2398058" y="370891"/>
                  </a:cubicBezTo>
                  <a:cubicBezTo>
                    <a:pt x="2371794" y="370891"/>
                    <a:pt x="2347916" y="370891"/>
                    <a:pt x="2322448" y="370891"/>
                  </a:cubicBezTo>
                  <a:close/>
                  <a:moveTo>
                    <a:pt x="2215398" y="369697"/>
                  </a:moveTo>
                  <a:cubicBezTo>
                    <a:pt x="2215398" y="390789"/>
                    <a:pt x="2215398" y="411084"/>
                    <a:pt x="2215398" y="430982"/>
                  </a:cubicBezTo>
                  <a:cubicBezTo>
                    <a:pt x="2240072" y="430982"/>
                    <a:pt x="2263153" y="430982"/>
                    <a:pt x="2287428" y="430982"/>
                  </a:cubicBezTo>
                  <a:cubicBezTo>
                    <a:pt x="2287428" y="409891"/>
                    <a:pt x="2287428" y="389993"/>
                    <a:pt x="2287428" y="369697"/>
                  </a:cubicBezTo>
                  <a:cubicBezTo>
                    <a:pt x="2262357" y="369697"/>
                    <a:pt x="2238878" y="369697"/>
                    <a:pt x="2215398" y="369697"/>
                  </a:cubicBezTo>
                  <a:close/>
                  <a:moveTo>
                    <a:pt x="2178787" y="369299"/>
                  </a:moveTo>
                  <a:cubicBezTo>
                    <a:pt x="2152522" y="370891"/>
                    <a:pt x="2128645" y="372483"/>
                    <a:pt x="2103176" y="374075"/>
                  </a:cubicBezTo>
                  <a:cubicBezTo>
                    <a:pt x="2104768" y="395962"/>
                    <a:pt x="2106360" y="415462"/>
                    <a:pt x="2108350" y="437747"/>
                  </a:cubicBezTo>
                  <a:cubicBezTo>
                    <a:pt x="2134614" y="436155"/>
                    <a:pt x="2157695" y="434166"/>
                    <a:pt x="2182368" y="432574"/>
                  </a:cubicBezTo>
                  <a:cubicBezTo>
                    <a:pt x="2181175" y="410288"/>
                    <a:pt x="2179981" y="390789"/>
                    <a:pt x="2178787" y="369299"/>
                  </a:cubicBezTo>
                  <a:close/>
                  <a:moveTo>
                    <a:pt x="2438650" y="281352"/>
                  </a:moveTo>
                  <a:cubicBezTo>
                    <a:pt x="2437058" y="303239"/>
                    <a:pt x="2435466" y="323535"/>
                    <a:pt x="2433874" y="345024"/>
                  </a:cubicBezTo>
                  <a:cubicBezTo>
                    <a:pt x="2460139" y="347412"/>
                    <a:pt x="2484414" y="349402"/>
                    <a:pt x="2510281" y="351790"/>
                  </a:cubicBezTo>
                  <a:cubicBezTo>
                    <a:pt x="2512669" y="330698"/>
                    <a:pt x="2515056" y="311198"/>
                    <a:pt x="2517444" y="288515"/>
                  </a:cubicBezTo>
                  <a:cubicBezTo>
                    <a:pt x="2489985" y="286127"/>
                    <a:pt x="2465312" y="283740"/>
                    <a:pt x="2438650" y="281352"/>
                  </a:cubicBezTo>
                  <a:close/>
                  <a:moveTo>
                    <a:pt x="2212215" y="276975"/>
                  </a:moveTo>
                  <a:cubicBezTo>
                    <a:pt x="2212215" y="298464"/>
                    <a:pt x="2212215" y="317964"/>
                    <a:pt x="2212215" y="337463"/>
                  </a:cubicBezTo>
                  <a:cubicBezTo>
                    <a:pt x="2238878" y="337463"/>
                    <a:pt x="2263153" y="337463"/>
                    <a:pt x="2288622" y="337463"/>
                  </a:cubicBezTo>
                  <a:cubicBezTo>
                    <a:pt x="2288622" y="316372"/>
                    <a:pt x="2288622" y="297270"/>
                    <a:pt x="2288622" y="276975"/>
                  </a:cubicBezTo>
                  <a:cubicBezTo>
                    <a:pt x="2261561" y="276975"/>
                    <a:pt x="2236490" y="276975"/>
                    <a:pt x="2212215" y="276975"/>
                  </a:cubicBezTo>
                  <a:close/>
                  <a:moveTo>
                    <a:pt x="2445415" y="189425"/>
                  </a:moveTo>
                  <a:cubicBezTo>
                    <a:pt x="2443823" y="212108"/>
                    <a:pt x="2442231" y="231608"/>
                    <a:pt x="2440639" y="252700"/>
                  </a:cubicBezTo>
                  <a:cubicBezTo>
                    <a:pt x="2467302" y="255087"/>
                    <a:pt x="2492373" y="257475"/>
                    <a:pt x="2520230" y="259863"/>
                  </a:cubicBezTo>
                  <a:cubicBezTo>
                    <a:pt x="2522617" y="238771"/>
                    <a:pt x="2524607" y="219272"/>
                    <a:pt x="2526995" y="196588"/>
                  </a:cubicBezTo>
                  <a:cubicBezTo>
                    <a:pt x="2499138" y="194201"/>
                    <a:pt x="2472873" y="191813"/>
                    <a:pt x="2445415" y="189425"/>
                  </a:cubicBezTo>
                  <a:close/>
                  <a:moveTo>
                    <a:pt x="2170828" y="184650"/>
                  </a:moveTo>
                  <a:cubicBezTo>
                    <a:pt x="2142175" y="186242"/>
                    <a:pt x="2116309" y="188231"/>
                    <a:pt x="2089248" y="189823"/>
                  </a:cubicBezTo>
                  <a:cubicBezTo>
                    <a:pt x="2091237" y="212506"/>
                    <a:pt x="2092829" y="232006"/>
                    <a:pt x="2094421" y="253097"/>
                  </a:cubicBezTo>
                  <a:cubicBezTo>
                    <a:pt x="2121880" y="251506"/>
                    <a:pt x="2146951" y="249914"/>
                    <a:pt x="2174409" y="248322"/>
                  </a:cubicBezTo>
                  <a:cubicBezTo>
                    <a:pt x="2173216" y="226435"/>
                    <a:pt x="2172022" y="206537"/>
                    <a:pt x="2170828" y="184650"/>
                  </a:cubicBezTo>
                  <a:close/>
                  <a:moveTo>
                    <a:pt x="2210225" y="184252"/>
                  </a:moveTo>
                  <a:cubicBezTo>
                    <a:pt x="2210225" y="205741"/>
                    <a:pt x="2210225" y="225639"/>
                    <a:pt x="2210225" y="245536"/>
                  </a:cubicBezTo>
                  <a:cubicBezTo>
                    <a:pt x="2238082" y="245536"/>
                    <a:pt x="2263153" y="245536"/>
                    <a:pt x="2289020" y="245536"/>
                  </a:cubicBezTo>
                  <a:cubicBezTo>
                    <a:pt x="2289020" y="224047"/>
                    <a:pt x="2289020" y="204547"/>
                    <a:pt x="2289020" y="184252"/>
                  </a:cubicBezTo>
                  <a:cubicBezTo>
                    <a:pt x="2261959" y="184252"/>
                    <a:pt x="2236092" y="184252"/>
                    <a:pt x="2210225" y="184252"/>
                  </a:cubicBezTo>
                  <a:close/>
                  <a:moveTo>
                    <a:pt x="2175205" y="0"/>
                  </a:moveTo>
                  <a:cubicBezTo>
                    <a:pt x="2211021" y="0"/>
                    <a:pt x="2246837" y="0"/>
                    <a:pt x="2282652" y="0"/>
                  </a:cubicBezTo>
                  <a:cubicBezTo>
                    <a:pt x="2282652" y="10347"/>
                    <a:pt x="2282652" y="21091"/>
                    <a:pt x="2282652" y="33030"/>
                  </a:cubicBezTo>
                  <a:cubicBezTo>
                    <a:pt x="2302948" y="33030"/>
                    <a:pt x="2322050" y="33030"/>
                    <a:pt x="2342345" y="33030"/>
                  </a:cubicBezTo>
                  <a:cubicBezTo>
                    <a:pt x="2342345" y="21091"/>
                    <a:pt x="2342345" y="10347"/>
                    <a:pt x="2342345" y="0"/>
                  </a:cubicBezTo>
                  <a:cubicBezTo>
                    <a:pt x="2350304" y="0"/>
                    <a:pt x="2358263" y="0"/>
                    <a:pt x="2366222" y="0"/>
                  </a:cubicBezTo>
                  <a:cubicBezTo>
                    <a:pt x="2381344" y="1194"/>
                    <a:pt x="2396467" y="2786"/>
                    <a:pt x="2411589" y="3980"/>
                  </a:cubicBezTo>
                  <a:cubicBezTo>
                    <a:pt x="2450986" y="7163"/>
                    <a:pt x="2490781" y="9949"/>
                    <a:pt x="2530179" y="12734"/>
                  </a:cubicBezTo>
                  <a:cubicBezTo>
                    <a:pt x="2530179" y="25071"/>
                    <a:pt x="2530179" y="35020"/>
                    <a:pt x="2530179" y="45367"/>
                  </a:cubicBezTo>
                  <a:cubicBezTo>
                    <a:pt x="2534954" y="46958"/>
                    <a:pt x="2540127" y="48550"/>
                    <a:pt x="2545301" y="50142"/>
                  </a:cubicBezTo>
                  <a:cubicBezTo>
                    <a:pt x="2542913" y="73223"/>
                    <a:pt x="2540923" y="95508"/>
                    <a:pt x="2538535" y="118590"/>
                  </a:cubicBezTo>
                  <a:cubicBezTo>
                    <a:pt x="2549678" y="120977"/>
                    <a:pt x="2559627" y="122967"/>
                    <a:pt x="2571168" y="125355"/>
                  </a:cubicBezTo>
                  <a:cubicBezTo>
                    <a:pt x="2541719" y="363330"/>
                    <a:pt x="2512669" y="599714"/>
                    <a:pt x="2483618" y="837689"/>
                  </a:cubicBezTo>
                  <a:cubicBezTo>
                    <a:pt x="2512669" y="841668"/>
                    <a:pt x="2539331" y="845648"/>
                    <a:pt x="2567188" y="849627"/>
                  </a:cubicBezTo>
                  <a:cubicBezTo>
                    <a:pt x="2589075" y="723875"/>
                    <a:pt x="2610565" y="600907"/>
                    <a:pt x="2632054" y="476746"/>
                  </a:cubicBezTo>
                  <a:cubicBezTo>
                    <a:pt x="2643993" y="478338"/>
                    <a:pt x="2653544" y="479532"/>
                    <a:pt x="2664686" y="480726"/>
                  </a:cubicBezTo>
                  <a:cubicBezTo>
                    <a:pt x="2668268" y="465206"/>
                    <a:pt x="2671452" y="449686"/>
                    <a:pt x="2675033" y="432972"/>
                  </a:cubicBezTo>
                  <a:cubicBezTo>
                    <a:pt x="2686176" y="434564"/>
                    <a:pt x="2696522" y="436155"/>
                    <a:pt x="2706869" y="437747"/>
                  </a:cubicBezTo>
                  <a:cubicBezTo>
                    <a:pt x="2709655" y="430186"/>
                    <a:pt x="2712042" y="423421"/>
                    <a:pt x="2715624" y="414666"/>
                  </a:cubicBezTo>
                  <a:cubicBezTo>
                    <a:pt x="2778899" y="430982"/>
                    <a:pt x="2841377" y="446900"/>
                    <a:pt x="2904651" y="463216"/>
                  </a:cubicBezTo>
                  <a:cubicBezTo>
                    <a:pt x="2902661" y="473563"/>
                    <a:pt x="2901070" y="479930"/>
                    <a:pt x="2899478" y="487491"/>
                  </a:cubicBezTo>
                  <a:cubicBezTo>
                    <a:pt x="2925743" y="495848"/>
                    <a:pt x="2951212" y="504205"/>
                    <a:pt x="2976680" y="512562"/>
                  </a:cubicBezTo>
                  <a:cubicBezTo>
                    <a:pt x="2980660" y="505001"/>
                    <a:pt x="2983844" y="499032"/>
                    <a:pt x="2988221" y="490675"/>
                  </a:cubicBezTo>
                  <a:cubicBezTo>
                    <a:pt x="3049506" y="515348"/>
                    <a:pt x="3109199" y="539225"/>
                    <a:pt x="3170085" y="563500"/>
                  </a:cubicBezTo>
                  <a:cubicBezTo>
                    <a:pt x="3166504" y="572653"/>
                    <a:pt x="3164116" y="578622"/>
                    <a:pt x="3161330" y="585387"/>
                  </a:cubicBezTo>
                  <a:cubicBezTo>
                    <a:pt x="3166902" y="589367"/>
                    <a:pt x="3171677" y="592551"/>
                    <a:pt x="3177248" y="596132"/>
                  </a:cubicBezTo>
                  <a:cubicBezTo>
                    <a:pt x="3170483" y="610856"/>
                    <a:pt x="3164116" y="625183"/>
                    <a:pt x="3157351" y="640305"/>
                  </a:cubicBezTo>
                  <a:cubicBezTo>
                    <a:pt x="3168891" y="646274"/>
                    <a:pt x="3179238" y="651845"/>
                    <a:pt x="3190779" y="657815"/>
                  </a:cubicBezTo>
                  <a:cubicBezTo>
                    <a:pt x="3110392" y="822965"/>
                    <a:pt x="3030404" y="987319"/>
                    <a:pt x="2948028" y="1156051"/>
                  </a:cubicBezTo>
                  <a:cubicBezTo>
                    <a:pt x="2952803" y="1157642"/>
                    <a:pt x="2958375" y="1159632"/>
                    <a:pt x="2962752" y="1161224"/>
                  </a:cubicBezTo>
                  <a:cubicBezTo>
                    <a:pt x="2938079" y="1211366"/>
                    <a:pt x="2915396" y="1257130"/>
                    <a:pt x="2892713" y="1303293"/>
                  </a:cubicBezTo>
                  <a:cubicBezTo>
                    <a:pt x="2895498" y="1304487"/>
                    <a:pt x="2897886" y="1306078"/>
                    <a:pt x="2900672" y="1307272"/>
                  </a:cubicBezTo>
                  <a:cubicBezTo>
                    <a:pt x="2924151" y="1260712"/>
                    <a:pt x="2948028" y="1214151"/>
                    <a:pt x="2971905" y="1167989"/>
                  </a:cubicBezTo>
                  <a:cubicBezTo>
                    <a:pt x="2985038" y="1170377"/>
                    <a:pt x="2986231" y="1175550"/>
                    <a:pt x="2980660" y="1185897"/>
                  </a:cubicBezTo>
                  <a:cubicBezTo>
                    <a:pt x="2957977" y="1227682"/>
                    <a:pt x="2936487" y="1269865"/>
                    <a:pt x="2913406" y="1314037"/>
                  </a:cubicBezTo>
                  <a:cubicBezTo>
                    <a:pt x="2929324" y="1322394"/>
                    <a:pt x="2943650" y="1329955"/>
                    <a:pt x="2961558" y="1339506"/>
                  </a:cubicBezTo>
                  <a:cubicBezTo>
                    <a:pt x="2952405" y="1316823"/>
                    <a:pt x="2956385" y="1309660"/>
                    <a:pt x="2977476" y="1300905"/>
                  </a:cubicBezTo>
                  <a:cubicBezTo>
                    <a:pt x="2979466" y="1299711"/>
                    <a:pt x="2981456" y="1292150"/>
                    <a:pt x="2979864" y="1290558"/>
                  </a:cubicBezTo>
                  <a:cubicBezTo>
                    <a:pt x="2976680" y="1286579"/>
                    <a:pt x="2971507" y="1284589"/>
                    <a:pt x="2965936" y="1281007"/>
                  </a:cubicBezTo>
                  <a:cubicBezTo>
                    <a:pt x="2971109" y="1271457"/>
                    <a:pt x="2975885" y="1263100"/>
                    <a:pt x="2979864" y="1256334"/>
                  </a:cubicBezTo>
                  <a:cubicBezTo>
                    <a:pt x="2989415" y="1257926"/>
                    <a:pt x="2996578" y="1259518"/>
                    <a:pt x="3003741" y="1260712"/>
                  </a:cubicBezTo>
                  <a:cubicBezTo>
                    <a:pt x="3004537" y="1258722"/>
                    <a:pt x="3004935" y="1256334"/>
                    <a:pt x="3005333" y="1254345"/>
                  </a:cubicBezTo>
                  <a:cubicBezTo>
                    <a:pt x="2996578" y="1248375"/>
                    <a:pt x="2988221" y="1242804"/>
                    <a:pt x="2979068" y="1236835"/>
                  </a:cubicBezTo>
                  <a:cubicBezTo>
                    <a:pt x="2984639" y="1227284"/>
                    <a:pt x="2989415" y="1218927"/>
                    <a:pt x="2994190" y="1210172"/>
                  </a:cubicBezTo>
                  <a:cubicBezTo>
                    <a:pt x="3002149" y="1214549"/>
                    <a:pt x="3007721" y="1218131"/>
                    <a:pt x="3013690" y="1220519"/>
                  </a:cubicBezTo>
                  <a:cubicBezTo>
                    <a:pt x="3016874" y="1221713"/>
                    <a:pt x="3021251" y="1220519"/>
                    <a:pt x="3025231" y="1220121"/>
                  </a:cubicBezTo>
                  <a:cubicBezTo>
                    <a:pt x="3023241" y="1216937"/>
                    <a:pt x="3022047" y="1212162"/>
                    <a:pt x="3018863" y="1210172"/>
                  </a:cubicBezTo>
                  <a:cubicBezTo>
                    <a:pt x="3010108" y="1204203"/>
                    <a:pt x="3000956" y="1199427"/>
                    <a:pt x="2991007" y="1193856"/>
                  </a:cubicBezTo>
                  <a:cubicBezTo>
                    <a:pt x="2996578" y="1183907"/>
                    <a:pt x="3001354" y="1175152"/>
                    <a:pt x="3006129" y="1166397"/>
                  </a:cubicBezTo>
                  <a:cubicBezTo>
                    <a:pt x="3017272" y="1172366"/>
                    <a:pt x="3026424" y="1177938"/>
                    <a:pt x="3035975" y="1182315"/>
                  </a:cubicBezTo>
                  <a:cubicBezTo>
                    <a:pt x="3038761" y="1183509"/>
                    <a:pt x="3043138" y="1181519"/>
                    <a:pt x="3047118" y="1181121"/>
                  </a:cubicBezTo>
                  <a:cubicBezTo>
                    <a:pt x="3045526" y="1177938"/>
                    <a:pt x="3044332" y="1173958"/>
                    <a:pt x="3041945" y="1172366"/>
                  </a:cubicBezTo>
                  <a:cubicBezTo>
                    <a:pt x="3029210" y="1164407"/>
                    <a:pt x="3016078" y="1157244"/>
                    <a:pt x="3002547" y="1149683"/>
                  </a:cubicBezTo>
                  <a:cubicBezTo>
                    <a:pt x="3008119" y="1139734"/>
                    <a:pt x="3012894" y="1131377"/>
                    <a:pt x="3017670" y="1122622"/>
                  </a:cubicBezTo>
                  <a:cubicBezTo>
                    <a:pt x="3031598" y="1130582"/>
                    <a:pt x="3043138" y="1137347"/>
                    <a:pt x="3055077" y="1142918"/>
                  </a:cubicBezTo>
                  <a:cubicBezTo>
                    <a:pt x="3059057" y="1144510"/>
                    <a:pt x="3064230" y="1143316"/>
                    <a:pt x="3068607" y="1143316"/>
                  </a:cubicBezTo>
                  <a:cubicBezTo>
                    <a:pt x="3065822" y="1139337"/>
                    <a:pt x="3063832" y="1134561"/>
                    <a:pt x="3060250" y="1132173"/>
                  </a:cubicBezTo>
                  <a:cubicBezTo>
                    <a:pt x="3045128" y="1123020"/>
                    <a:pt x="3029608" y="1114663"/>
                    <a:pt x="3013690" y="1105909"/>
                  </a:cubicBezTo>
                  <a:cubicBezTo>
                    <a:pt x="3019261" y="1095562"/>
                    <a:pt x="3023639" y="1087205"/>
                    <a:pt x="3028414" y="1078450"/>
                  </a:cubicBezTo>
                  <a:cubicBezTo>
                    <a:pt x="3041149" y="1085215"/>
                    <a:pt x="3051893" y="1090786"/>
                    <a:pt x="3062240" y="1096358"/>
                  </a:cubicBezTo>
                  <a:cubicBezTo>
                    <a:pt x="3084526" y="1108694"/>
                    <a:pt x="3084526" y="1109092"/>
                    <a:pt x="3091689" y="1099143"/>
                  </a:cubicBezTo>
                  <a:cubicBezTo>
                    <a:pt x="3069403" y="1086807"/>
                    <a:pt x="3047118" y="1074470"/>
                    <a:pt x="3024435" y="1061736"/>
                  </a:cubicBezTo>
                  <a:cubicBezTo>
                    <a:pt x="3030006" y="1051389"/>
                    <a:pt x="3033986" y="1043430"/>
                    <a:pt x="3039159" y="1033879"/>
                  </a:cubicBezTo>
                  <a:cubicBezTo>
                    <a:pt x="3059455" y="1045022"/>
                    <a:pt x="3078158" y="1055767"/>
                    <a:pt x="3097658" y="1065317"/>
                  </a:cubicBezTo>
                  <a:cubicBezTo>
                    <a:pt x="3101637" y="1067307"/>
                    <a:pt x="3107607" y="1065715"/>
                    <a:pt x="3112382" y="1065715"/>
                  </a:cubicBezTo>
                  <a:cubicBezTo>
                    <a:pt x="3109596" y="1062134"/>
                    <a:pt x="3107607" y="1056960"/>
                    <a:pt x="3103627" y="1054971"/>
                  </a:cubicBezTo>
                  <a:cubicBezTo>
                    <a:pt x="3081342" y="1042236"/>
                    <a:pt x="3058659" y="1029900"/>
                    <a:pt x="3035179" y="1017165"/>
                  </a:cubicBezTo>
                  <a:cubicBezTo>
                    <a:pt x="3039955" y="1007614"/>
                    <a:pt x="3044332" y="998859"/>
                    <a:pt x="3049108" y="989309"/>
                  </a:cubicBezTo>
                  <a:cubicBezTo>
                    <a:pt x="3069005" y="1000053"/>
                    <a:pt x="3085719" y="1010798"/>
                    <a:pt x="3104025" y="1017961"/>
                  </a:cubicBezTo>
                  <a:cubicBezTo>
                    <a:pt x="3121137" y="1024726"/>
                    <a:pt x="3139841" y="1027910"/>
                    <a:pt x="3157749" y="1032685"/>
                  </a:cubicBezTo>
                  <a:cubicBezTo>
                    <a:pt x="3168891" y="1015175"/>
                    <a:pt x="3178840" y="999257"/>
                    <a:pt x="3189187" y="982145"/>
                  </a:cubicBezTo>
                  <a:cubicBezTo>
                    <a:pt x="3229778" y="1008012"/>
                    <a:pt x="3268777" y="1033083"/>
                    <a:pt x="3308572" y="1058552"/>
                  </a:cubicBezTo>
                  <a:cubicBezTo>
                    <a:pt x="3360306" y="984533"/>
                    <a:pt x="3411642" y="911708"/>
                    <a:pt x="3463376" y="837689"/>
                  </a:cubicBezTo>
                  <a:cubicBezTo>
                    <a:pt x="3476110" y="846444"/>
                    <a:pt x="3486855" y="853607"/>
                    <a:pt x="3498793" y="861566"/>
                  </a:cubicBezTo>
                  <a:cubicBezTo>
                    <a:pt x="3508344" y="849627"/>
                    <a:pt x="3517099" y="838485"/>
                    <a:pt x="3526650" y="825750"/>
                  </a:cubicBezTo>
                  <a:cubicBezTo>
                    <a:pt x="3538191" y="833709"/>
                    <a:pt x="3548537" y="841270"/>
                    <a:pt x="3559680" y="849230"/>
                  </a:cubicBezTo>
                  <a:cubicBezTo>
                    <a:pt x="3566047" y="842066"/>
                    <a:pt x="3571619" y="836097"/>
                    <a:pt x="3579578" y="827740"/>
                  </a:cubicBezTo>
                  <a:cubicBezTo>
                    <a:pt x="3639270" y="878678"/>
                    <a:pt x="3698167" y="928820"/>
                    <a:pt x="3757462" y="979758"/>
                  </a:cubicBezTo>
                  <a:cubicBezTo>
                    <a:pt x="3750299" y="988911"/>
                    <a:pt x="3745126" y="995278"/>
                    <a:pt x="3737565" y="1004431"/>
                  </a:cubicBezTo>
                  <a:cubicBezTo>
                    <a:pt x="3746717" y="1010798"/>
                    <a:pt x="3755472" y="1017165"/>
                    <a:pt x="3764625" y="1023930"/>
                  </a:cubicBezTo>
                  <a:cubicBezTo>
                    <a:pt x="3752289" y="1037461"/>
                    <a:pt x="3742340" y="1048604"/>
                    <a:pt x="3729208" y="1062930"/>
                  </a:cubicBezTo>
                  <a:cubicBezTo>
                    <a:pt x="3740748" y="1071685"/>
                    <a:pt x="3751095" y="1078848"/>
                    <a:pt x="3762238" y="1087205"/>
                  </a:cubicBezTo>
                  <a:cubicBezTo>
                    <a:pt x="3673096" y="1174356"/>
                    <a:pt x="3586741" y="1258722"/>
                    <a:pt x="3500385" y="1343486"/>
                  </a:cubicBezTo>
                  <a:cubicBezTo>
                    <a:pt x="3510732" y="1354629"/>
                    <a:pt x="3519885" y="1364975"/>
                    <a:pt x="3530232" y="1376118"/>
                  </a:cubicBezTo>
                  <a:cubicBezTo>
                    <a:pt x="3460988" y="1440586"/>
                    <a:pt x="3392540" y="1504258"/>
                    <a:pt x="3322899" y="1569125"/>
                  </a:cubicBezTo>
                  <a:cubicBezTo>
                    <a:pt x="3341205" y="1581063"/>
                    <a:pt x="3357919" y="1592604"/>
                    <a:pt x="3377816" y="1606134"/>
                  </a:cubicBezTo>
                  <a:cubicBezTo>
                    <a:pt x="3379806" y="1604144"/>
                    <a:pt x="3382990" y="1600563"/>
                    <a:pt x="3386969" y="1596583"/>
                  </a:cubicBezTo>
                  <a:cubicBezTo>
                    <a:pt x="3377020" y="1584645"/>
                    <a:pt x="3368663" y="1574696"/>
                    <a:pt x="3359510" y="1563951"/>
                  </a:cubicBezTo>
                  <a:cubicBezTo>
                    <a:pt x="3365480" y="1558778"/>
                    <a:pt x="3370255" y="1554400"/>
                    <a:pt x="3375826" y="1549625"/>
                  </a:cubicBezTo>
                  <a:cubicBezTo>
                    <a:pt x="3385377" y="1560370"/>
                    <a:pt x="3394132" y="1569921"/>
                    <a:pt x="3404081" y="1580665"/>
                  </a:cubicBezTo>
                  <a:cubicBezTo>
                    <a:pt x="3408458" y="1576288"/>
                    <a:pt x="3412438" y="1572706"/>
                    <a:pt x="3416815" y="1568727"/>
                  </a:cubicBezTo>
                  <a:cubicBezTo>
                    <a:pt x="3407264" y="1557186"/>
                    <a:pt x="3398908" y="1547237"/>
                    <a:pt x="3389755" y="1536493"/>
                  </a:cubicBezTo>
                  <a:cubicBezTo>
                    <a:pt x="3395724" y="1530921"/>
                    <a:pt x="3400499" y="1526942"/>
                    <a:pt x="3406071" y="1522166"/>
                  </a:cubicBezTo>
                  <a:cubicBezTo>
                    <a:pt x="3416019" y="1532911"/>
                    <a:pt x="3424774" y="1542860"/>
                    <a:pt x="3434723" y="1553605"/>
                  </a:cubicBezTo>
                  <a:cubicBezTo>
                    <a:pt x="3439101" y="1550023"/>
                    <a:pt x="3443080" y="1546441"/>
                    <a:pt x="3447856" y="1542462"/>
                  </a:cubicBezTo>
                  <a:cubicBezTo>
                    <a:pt x="3437907" y="1530921"/>
                    <a:pt x="3429152" y="1520574"/>
                    <a:pt x="3419601" y="1509034"/>
                  </a:cubicBezTo>
                  <a:cubicBezTo>
                    <a:pt x="3425570" y="1503861"/>
                    <a:pt x="3430346" y="1499881"/>
                    <a:pt x="3436315" y="1494708"/>
                  </a:cubicBezTo>
                  <a:cubicBezTo>
                    <a:pt x="3446264" y="1505850"/>
                    <a:pt x="3455417" y="1515799"/>
                    <a:pt x="3465763" y="1527340"/>
                  </a:cubicBezTo>
                  <a:cubicBezTo>
                    <a:pt x="3470141" y="1523360"/>
                    <a:pt x="3474518" y="1519779"/>
                    <a:pt x="3478896" y="1515799"/>
                  </a:cubicBezTo>
                  <a:cubicBezTo>
                    <a:pt x="3468947" y="1503861"/>
                    <a:pt x="3459794" y="1493514"/>
                    <a:pt x="3449845" y="1481575"/>
                  </a:cubicBezTo>
                  <a:cubicBezTo>
                    <a:pt x="3455815" y="1476402"/>
                    <a:pt x="3460988" y="1472024"/>
                    <a:pt x="3466559" y="1467249"/>
                  </a:cubicBezTo>
                  <a:cubicBezTo>
                    <a:pt x="3477702" y="1479187"/>
                    <a:pt x="3487253" y="1489932"/>
                    <a:pt x="3498793" y="1502667"/>
                  </a:cubicBezTo>
                  <a:cubicBezTo>
                    <a:pt x="3516303" y="1475606"/>
                    <a:pt x="3483273" y="1470433"/>
                    <a:pt x="3482079" y="1452127"/>
                  </a:cubicBezTo>
                  <a:cubicBezTo>
                    <a:pt x="3486059" y="1448545"/>
                    <a:pt x="3490834" y="1444168"/>
                    <a:pt x="3496406" y="1439790"/>
                  </a:cubicBezTo>
                  <a:cubicBezTo>
                    <a:pt x="3507548" y="1451729"/>
                    <a:pt x="3517497" y="1462474"/>
                    <a:pt x="3529834" y="1475606"/>
                  </a:cubicBezTo>
                  <a:cubicBezTo>
                    <a:pt x="3547344" y="1448147"/>
                    <a:pt x="3513916" y="1443372"/>
                    <a:pt x="3512722" y="1424270"/>
                  </a:cubicBezTo>
                  <a:cubicBezTo>
                    <a:pt x="3516303" y="1421086"/>
                    <a:pt x="3521477" y="1416709"/>
                    <a:pt x="3527048" y="1411934"/>
                  </a:cubicBezTo>
                  <a:cubicBezTo>
                    <a:pt x="3538589" y="1424270"/>
                    <a:pt x="3548537" y="1435413"/>
                    <a:pt x="3560874" y="1448943"/>
                  </a:cubicBezTo>
                  <a:cubicBezTo>
                    <a:pt x="3566047" y="1443770"/>
                    <a:pt x="3569629" y="1440586"/>
                    <a:pt x="3573210" y="1436607"/>
                  </a:cubicBezTo>
                  <a:cubicBezTo>
                    <a:pt x="3561670" y="1422678"/>
                    <a:pt x="3551721" y="1411138"/>
                    <a:pt x="3541374" y="1398801"/>
                  </a:cubicBezTo>
                  <a:cubicBezTo>
                    <a:pt x="3546946" y="1394026"/>
                    <a:pt x="3551721" y="1389648"/>
                    <a:pt x="3557292" y="1384475"/>
                  </a:cubicBezTo>
                  <a:cubicBezTo>
                    <a:pt x="3568435" y="1396811"/>
                    <a:pt x="3579180" y="1408352"/>
                    <a:pt x="3590322" y="1420689"/>
                  </a:cubicBezTo>
                  <a:cubicBezTo>
                    <a:pt x="3594700" y="1416311"/>
                    <a:pt x="3598679" y="1413127"/>
                    <a:pt x="3603057" y="1409148"/>
                  </a:cubicBezTo>
                  <a:cubicBezTo>
                    <a:pt x="3592312" y="1396413"/>
                    <a:pt x="3581965" y="1384077"/>
                    <a:pt x="3571221" y="1371342"/>
                  </a:cubicBezTo>
                  <a:cubicBezTo>
                    <a:pt x="3577986" y="1365373"/>
                    <a:pt x="3583557" y="1360598"/>
                    <a:pt x="3590322" y="1354231"/>
                  </a:cubicBezTo>
                  <a:cubicBezTo>
                    <a:pt x="3604251" y="1369751"/>
                    <a:pt x="3616985" y="1383679"/>
                    <a:pt x="3630118" y="1398801"/>
                  </a:cubicBezTo>
                  <a:cubicBezTo>
                    <a:pt x="3644046" y="1387658"/>
                    <a:pt x="3656780" y="1377312"/>
                    <a:pt x="3671903" y="1364975"/>
                  </a:cubicBezTo>
                  <a:cubicBezTo>
                    <a:pt x="3710902" y="1416311"/>
                    <a:pt x="3749105" y="1466851"/>
                    <a:pt x="3787707" y="1517789"/>
                  </a:cubicBezTo>
                  <a:cubicBezTo>
                    <a:pt x="3771390" y="1529329"/>
                    <a:pt x="3757860" y="1538880"/>
                    <a:pt x="3743932" y="1548829"/>
                  </a:cubicBezTo>
                  <a:cubicBezTo>
                    <a:pt x="3756268" y="1567931"/>
                    <a:pt x="3767411" y="1585441"/>
                    <a:pt x="3779350" y="1604144"/>
                  </a:cubicBezTo>
                  <a:cubicBezTo>
                    <a:pt x="3713687" y="1645531"/>
                    <a:pt x="3649219" y="1685724"/>
                    <a:pt x="3585547" y="1725918"/>
                  </a:cubicBezTo>
                  <a:cubicBezTo>
                    <a:pt x="3611016" y="1771682"/>
                    <a:pt x="3635291" y="1814263"/>
                    <a:pt x="3659964" y="1858436"/>
                  </a:cubicBezTo>
                  <a:cubicBezTo>
                    <a:pt x="3675086" y="1834956"/>
                    <a:pt x="3683841" y="1830579"/>
                    <a:pt x="3698565" y="1834161"/>
                  </a:cubicBezTo>
                  <a:cubicBezTo>
                    <a:pt x="3710902" y="1824610"/>
                    <a:pt x="3720453" y="1817049"/>
                    <a:pt x="3732789" y="1807498"/>
                  </a:cubicBezTo>
                  <a:cubicBezTo>
                    <a:pt x="3754676" y="1856048"/>
                    <a:pt x="3774574" y="1900221"/>
                    <a:pt x="3794870" y="1944791"/>
                  </a:cubicBezTo>
                  <a:cubicBezTo>
                    <a:pt x="3811982" y="1938424"/>
                    <a:pt x="3827900" y="1932455"/>
                    <a:pt x="3844216" y="1926088"/>
                  </a:cubicBezTo>
                  <a:cubicBezTo>
                    <a:pt x="3850583" y="1941210"/>
                    <a:pt x="3856154" y="1954342"/>
                    <a:pt x="3861726" y="1968270"/>
                  </a:cubicBezTo>
                  <a:cubicBezTo>
                    <a:pt x="3875654" y="1963495"/>
                    <a:pt x="3887990" y="1959118"/>
                    <a:pt x="3902317" y="1954342"/>
                  </a:cubicBezTo>
                  <a:cubicBezTo>
                    <a:pt x="3917041" y="2002096"/>
                    <a:pt x="3931367" y="2047861"/>
                    <a:pt x="3946091" y="2094421"/>
                  </a:cubicBezTo>
                  <a:cubicBezTo>
                    <a:pt x="3930571" y="2098799"/>
                    <a:pt x="3918235" y="2102778"/>
                    <a:pt x="3905102" y="2106360"/>
                  </a:cubicBezTo>
                  <a:cubicBezTo>
                    <a:pt x="3909082" y="2123472"/>
                    <a:pt x="3912663" y="2138992"/>
                    <a:pt x="3916643" y="2155706"/>
                  </a:cubicBezTo>
                  <a:cubicBezTo>
                    <a:pt x="3870083" y="2166849"/>
                    <a:pt x="3824716" y="2177593"/>
                    <a:pt x="3782135" y="2187940"/>
                  </a:cubicBezTo>
                  <a:cubicBezTo>
                    <a:pt x="3795268" y="2281857"/>
                    <a:pt x="3808400" y="2373385"/>
                    <a:pt x="3821533" y="2467700"/>
                  </a:cubicBezTo>
                  <a:cubicBezTo>
                    <a:pt x="3764227" y="2470884"/>
                    <a:pt x="3712096" y="2473669"/>
                    <a:pt x="3659964" y="2476455"/>
                  </a:cubicBezTo>
                  <a:cubicBezTo>
                    <a:pt x="3659964" y="2530576"/>
                    <a:pt x="3659964" y="2581912"/>
                    <a:pt x="3659964" y="2634442"/>
                  </a:cubicBezTo>
                  <a:cubicBezTo>
                    <a:pt x="3673494" y="2635238"/>
                    <a:pt x="3686229" y="2636432"/>
                    <a:pt x="3698565" y="2637228"/>
                  </a:cubicBezTo>
                  <a:cubicBezTo>
                    <a:pt x="3732789" y="2639615"/>
                    <a:pt x="3767411" y="2641605"/>
                    <a:pt x="3801635" y="2643595"/>
                  </a:cubicBezTo>
                  <a:cubicBezTo>
                    <a:pt x="3812778" y="2643993"/>
                    <a:pt x="3819941" y="2647177"/>
                    <a:pt x="3811584" y="2659911"/>
                  </a:cubicBezTo>
                  <a:cubicBezTo>
                    <a:pt x="3760248" y="2656727"/>
                    <a:pt x="3709708" y="2653146"/>
                    <a:pt x="3656780" y="2649564"/>
                  </a:cubicBezTo>
                  <a:cubicBezTo>
                    <a:pt x="3655984" y="2665084"/>
                    <a:pt x="3655188" y="2678615"/>
                    <a:pt x="3653995" y="2694533"/>
                  </a:cubicBezTo>
                  <a:cubicBezTo>
                    <a:pt x="3706524" y="2705675"/>
                    <a:pt x="3756666" y="2716022"/>
                    <a:pt x="3808002" y="2726767"/>
                  </a:cubicBezTo>
                  <a:cubicBezTo>
                    <a:pt x="3801635" y="2745073"/>
                    <a:pt x="3813971" y="2752634"/>
                    <a:pt x="3828696" y="2761389"/>
                  </a:cubicBezTo>
                  <a:cubicBezTo>
                    <a:pt x="3874062" y="2788450"/>
                    <a:pt x="3913857" y="2822275"/>
                    <a:pt x="3946887" y="2863662"/>
                  </a:cubicBezTo>
                  <a:cubicBezTo>
                    <a:pt x="4063089" y="3008915"/>
                    <a:pt x="4086966" y="3174463"/>
                    <a:pt x="4050753" y="3351949"/>
                  </a:cubicBezTo>
                  <a:cubicBezTo>
                    <a:pt x="4032049" y="3443478"/>
                    <a:pt x="3993846" y="3527048"/>
                    <a:pt x="3941316" y="3603853"/>
                  </a:cubicBezTo>
                  <a:cubicBezTo>
                    <a:pt x="3934949" y="3612608"/>
                    <a:pt x="3929377" y="3620965"/>
                    <a:pt x="3947683" y="3623751"/>
                  </a:cubicBezTo>
                  <a:cubicBezTo>
                    <a:pt x="3973152" y="3580772"/>
                    <a:pt x="3998621" y="3537793"/>
                    <a:pt x="4024886" y="3494018"/>
                  </a:cubicBezTo>
                  <a:cubicBezTo>
                    <a:pt x="4047967" y="3506753"/>
                    <a:pt x="4069854" y="3518691"/>
                    <a:pt x="4094130" y="3531824"/>
                  </a:cubicBezTo>
                  <a:cubicBezTo>
                    <a:pt x="4065477" y="3579976"/>
                    <a:pt x="4037620" y="3626934"/>
                    <a:pt x="4009366" y="3674688"/>
                  </a:cubicBezTo>
                  <a:cubicBezTo>
                    <a:pt x="4015733" y="3679066"/>
                    <a:pt x="4021304" y="3682647"/>
                    <a:pt x="4028069" y="3687025"/>
                  </a:cubicBezTo>
                  <a:cubicBezTo>
                    <a:pt x="4055926" y="3640465"/>
                    <a:pt x="4082987" y="3595496"/>
                    <a:pt x="4110446" y="3549732"/>
                  </a:cubicBezTo>
                  <a:cubicBezTo>
                    <a:pt x="4133129" y="3562068"/>
                    <a:pt x="4154618" y="3574007"/>
                    <a:pt x="4177700" y="3586741"/>
                  </a:cubicBezTo>
                  <a:cubicBezTo>
                    <a:pt x="4148251" y="3636485"/>
                    <a:pt x="4119599" y="3684637"/>
                    <a:pt x="4089752" y="3734381"/>
                  </a:cubicBezTo>
                  <a:cubicBezTo>
                    <a:pt x="4095722" y="3738361"/>
                    <a:pt x="4101691" y="3742738"/>
                    <a:pt x="4109650" y="3748309"/>
                  </a:cubicBezTo>
                  <a:cubicBezTo>
                    <a:pt x="4138700" y="3699760"/>
                    <a:pt x="4166955" y="3653199"/>
                    <a:pt x="4195608" y="3605445"/>
                  </a:cubicBezTo>
                  <a:cubicBezTo>
                    <a:pt x="4217097" y="3617383"/>
                    <a:pt x="4238188" y="3628924"/>
                    <a:pt x="4261270" y="3641658"/>
                  </a:cubicBezTo>
                  <a:cubicBezTo>
                    <a:pt x="4230229" y="3693392"/>
                    <a:pt x="4199985" y="3743534"/>
                    <a:pt x="4169343" y="3794472"/>
                  </a:cubicBezTo>
                  <a:cubicBezTo>
                    <a:pt x="4176505" y="3799645"/>
                    <a:pt x="4182475" y="3804421"/>
                    <a:pt x="4190434" y="3810390"/>
                  </a:cubicBezTo>
                  <a:cubicBezTo>
                    <a:pt x="4221077" y="3760248"/>
                    <a:pt x="4250525" y="3711698"/>
                    <a:pt x="4280769" y="3661954"/>
                  </a:cubicBezTo>
                  <a:cubicBezTo>
                    <a:pt x="4301860" y="3673893"/>
                    <a:pt x="4322554" y="3685035"/>
                    <a:pt x="4344442" y="3697372"/>
                  </a:cubicBezTo>
                  <a:cubicBezTo>
                    <a:pt x="4311411" y="3751095"/>
                    <a:pt x="4279973" y="3803227"/>
                    <a:pt x="4247739" y="3856155"/>
                  </a:cubicBezTo>
                  <a:cubicBezTo>
                    <a:pt x="4254902" y="3862124"/>
                    <a:pt x="4262065" y="3867695"/>
                    <a:pt x="4270422" y="3874460"/>
                  </a:cubicBezTo>
                  <a:cubicBezTo>
                    <a:pt x="4275198" y="3868491"/>
                    <a:pt x="4278780" y="3863318"/>
                    <a:pt x="4283157" y="3858542"/>
                  </a:cubicBezTo>
                  <a:cubicBezTo>
                    <a:pt x="4314197" y="3822727"/>
                    <a:pt x="4344043" y="3786513"/>
                    <a:pt x="4376278" y="3752289"/>
                  </a:cubicBezTo>
                  <a:cubicBezTo>
                    <a:pt x="4387818" y="3739953"/>
                    <a:pt x="4403338" y="3731198"/>
                    <a:pt x="4418461" y="3723239"/>
                  </a:cubicBezTo>
                  <a:cubicBezTo>
                    <a:pt x="4431991" y="3716075"/>
                    <a:pt x="4442736" y="3722443"/>
                    <a:pt x="4443531" y="3737963"/>
                  </a:cubicBezTo>
                  <a:cubicBezTo>
                    <a:pt x="4444327" y="3752289"/>
                    <a:pt x="4444725" y="3767809"/>
                    <a:pt x="4439950" y="3780942"/>
                  </a:cubicBezTo>
                  <a:cubicBezTo>
                    <a:pt x="4422838" y="3829094"/>
                    <a:pt x="4404532" y="3876450"/>
                    <a:pt x="4384635" y="3923408"/>
                  </a:cubicBezTo>
                  <a:cubicBezTo>
                    <a:pt x="4372696" y="3951265"/>
                    <a:pt x="4371104" y="3955643"/>
                    <a:pt x="4394186" y="3976336"/>
                  </a:cubicBezTo>
                  <a:cubicBezTo>
                    <a:pt x="4438358" y="4015335"/>
                    <a:pt x="4483326" y="4053539"/>
                    <a:pt x="4527897" y="4092140"/>
                  </a:cubicBezTo>
                  <a:cubicBezTo>
                    <a:pt x="4532275" y="4096120"/>
                    <a:pt x="4537448" y="4098905"/>
                    <a:pt x="4546203" y="4104079"/>
                  </a:cubicBezTo>
                  <a:cubicBezTo>
                    <a:pt x="4546203" y="4106864"/>
                    <a:pt x="4546203" y="4109252"/>
                    <a:pt x="4546203" y="4112038"/>
                  </a:cubicBezTo>
                  <a:cubicBezTo>
                    <a:pt x="4541826" y="4115221"/>
                    <a:pt x="4537448" y="4118803"/>
                    <a:pt x="4531479" y="4123181"/>
                  </a:cubicBezTo>
                  <a:cubicBezTo>
                    <a:pt x="4465021" y="4086966"/>
                    <a:pt x="4398165" y="4050753"/>
                    <a:pt x="4330513" y="4014142"/>
                  </a:cubicBezTo>
                  <a:cubicBezTo>
                    <a:pt x="4325738" y="4019713"/>
                    <a:pt x="4321360" y="4024488"/>
                    <a:pt x="4317381" y="4029662"/>
                  </a:cubicBezTo>
                  <a:cubicBezTo>
                    <a:pt x="4281963" y="4072242"/>
                    <a:pt x="4244954" y="4112833"/>
                    <a:pt x="4198393" y="4143078"/>
                  </a:cubicBezTo>
                  <a:cubicBezTo>
                    <a:pt x="4180883" y="4154220"/>
                    <a:pt x="4160190" y="4172128"/>
                    <a:pt x="4140690" y="4156608"/>
                  </a:cubicBezTo>
                  <a:cubicBezTo>
                    <a:pt x="4121986" y="4141486"/>
                    <a:pt x="4133925" y="4117211"/>
                    <a:pt x="4142282" y="4099303"/>
                  </a:cubicBezTo>
                  <a:cubicBezTo>
                    <a:pt x="4160190" y="4060304"/>
                    <a:pt x="4181281" y="4022498"/>
                    <a:pt x="4201577" y="3984693"/>
                  </a:cubicBezTo>
                  <a:cubicBezTo>
                    <a:pt x="4207546" y="3973152"/>
                    <a:pt x="4215107" y="3962408"/>
                    <a:pt x="4222668" y="3950867"/>
                  </a:cubicBezTo>
                  <a:cubicBezTo>
                    <a:pt x="4213117" y="3945296"/>
                    <a:pt x="4205556" y="3940520"/>
                    <a:pt x="4197597" y="3935745"/>
                  </a:cubicBezTo>
                  <a:cubicBezTo>
                    <a:pt x="4159792" y="3983897"/>
                    <a:pt x="4122384" y="4031253"/>
                    <a:pt x="4084579" y="4079406"/>
                  </a:cubicBezTo>
                  <a:cubicBezTo>
                    <a:pt x="4064283" y="4062294"/>
                    <a:pt x="4046375" y="4047172"/>
                    <a:pt x="4028865" y="4032447"/>
                  </a:cubicBezTo>
                  <a:cubicBezTo>
                    <a:pt x="4064681" y="3986683"/>
                    <a:pt x="4098905" y="3942908"/>
                    <a:pt x="4134323" y="3897940"/>
                  </a:cubicBezTo>
                  <a:cubicBezTo>
                    <a:pt x="4125568" y="3892368"/>
                    <a:pt x="4119200" y="3888389"/>
                    <a:pt x="4112037" y="3884011"/>
                  </a:cubicBezTo>
                  <a:cubicBezTo>
                    <a:pt x="4075426" y="3930174"/>
                    <a:pt x="4039610" y="3975142"/>
                    <a:pt x="4002999" y="4021703"/>
                  </a:cubicBezTo>
                  <a:cubicBezTo>
                    <a:pt x="3983101" y="4004591"/>
                    <a:pt x="3964795" y="3989070"/>
                    <a:pt x="3946091" y="3973152"/>
                  </a:cubicBezTo>
                  <a:cubicBezTo>
                    <a:pt x="3980713" y="3929776"/>
                    <a:pt x="4013743" y="3887593"/>
                    <a:pt x="4047967" y="3844216"/>
                  </a:cubicBezTo>
                  <a:cubicBezTo>
                    <a:pt x="4039610" y="3839043"/>
                    <a:pt x="4033243" y="3835063"/>
                    <a:pt x="4027274" y="3831482"/>
                  </a:cubicBezTo>
                  <a:cubicBezTo>
                    <a:pt x="3991458" y="3876450"/>
                    <a:pt x="3956836" y="3919429"/>
                    <a:pt x="3921816" y="3963204"/>
                  </a:cubicBezTo>
                  <a:cubicBezTo>
                    <a:pt x="3900327" y="3944898"/>
                    <a:pt x="3882021" y="3928980"/>
                    <a:pt x="3863715" y="3913062"/>
                  </a:cubicBezTo>
                  <a:cubicBezTo>
                    <a:pt x="3897143" y="3870481"/>
                    <a:pt x="3929377" y="3830288"/>
                    <a:pt x="3962010" y="3788901"/>
                  </a:cubicBezTo>
                  <a:cubicBezTo>
                    <a:pt x="3954051" y="3784125"/>
                    <a:pt x="3948877" y="3780544"/>
                    <a:pt x="3943306" y="3776962"/>
                  </a:cubicBezTo>
                  <a:cubicBezTo>
                    <a:pt x="3909082" y="3819543"/>
                    <a:pt x="3875654" y="3861328"/>
                    <a:pt x="3841430" y="3903909"/>
                  </a:cubicBezTo>
                  <a:cubicBezTo>
                    <a:pt x="3819941" y="3885205"/>
                    <a:pt x="3800839" y="3868491"/>
                    <a:pt x="3781737" y="3852175"/>
                  </a:cubicBezTo>
                  <a:cubicBezTo>
                    <a:pt x="3813971" y="3811584"/>
                    <a:pt x="3845012" y="3772983"/>
                    <a:pt x="3876450" y="3733585"/>
                  </a:cubicBezTo>
                  <a:cubicBezTo>
                    <a:pt x="3868491" y="3728810"/>
                    <a:pt x="3863715" y="3726024"/>
                    <a:pt x="3858940" y="3723239"/>
                  </a:cubicBezTo>
                  <a:cubicBezTo>
                    <a:pt x="3825910" y="3763830"/>
                    <a:pt x="3793676" y="3803227"/>
                    <a:pt x="3761044" y="3843818"/>
                  </a:cubicBezTo>
                  <a:cubicBezTo>
                    <a:pt x="3750299" y="3834267"/>
                    <a:pt x="3741544" y="3826308"/>
                    <a:pt x="3731993" y="3819145"/>
                  </a:cubicBezTo>
                  <a:cubicBezTo>
                    <a:pt x="3728412" y="3816359"/>
                    <a:pt x="3721646" y="3813574"/>
                    <a:pt x="3718463" y="3815166"/>
                  </a:cubicBezTo>
                  <a:cubicBezTo>
                    <a:pt x="3694984" y="3826308"/>
                    <a:pt x="3671903" y="3838247"/>
                    <a:pt x="3647229" y="3850981"/>
                  </a:cubicBezTo>
                  <a:cubicBezTo>
                    <a:pt x="3687423" y="3889185"/>
                    <a:pt x="3726024" y="3925796"/>
                    <a:pt x="3770197" y="3967979"/>
                  </a:cubicBezTo>
                  <a:cubicBezTo>
                    <a:pt x="3750299" y="3982703"/>
                    <a:pt x="3732789" y="3996234"/>
                    <a:pt x="3714086" y="4010560"/>
                  </a:cubicBezTo>
                  <a:cubicBezTo>
                    <a:pt x="3723636" y="4019315"/>
                    <a:pt x="3728014" y="4023692"/>
                    <a:pt x="3734381" y="4029662"/>
                  </a:cubicBezTo>
                  <a:cubicBezTo>
                    <a:pt x="3750697" y="4012948"/>
                    <a:pt x="3766615" y="3997029"/>
                    <a:pt x="3783329" y="3980316"/>
                  </a:cubicBezTo>
                  <a:cubicBezTo>
                    <a:pt x="3789696" y="3987479"/>
                    <a:pt x="3795666" y="3993846"/>
                    <a:pt x="3802431" y="4001009"/>
                  </a:cubicBezTo>
                  <a:cubicBezTo>
                    <a:pt x="3794472" y="4009764"/>
                    <a:pt x="3786513" y="4018519"/>
                    <a:pt x="3774574" y="4031651"/>
                  </a:cubicBezTo>
                  <a:cubicBezTo>
                    <a:pt x="3785717" y="4038417"/>
                    <a:pt x="3795666" y="4044784"/>
                    <a:pt x="3806410" y="4051549"/>
                  </a:cubicBezTo>
                  <a:cubicBezTo>
                    <a:pt x="3793278" y="4065079"/>
                    <a:pt x="3784523" y="4074630"/>
                    <a:pt x="3770197" y="4089355"/>
                  </a:cubicBezTo>
                  <a:cubicBezTo>
                    <a:pt x="3793278" y="4109252"/>
                    <a:pt x="3815961" y="4128354"/>
                    <a:pt x="3840236" y="4149445"/>
                  </a:cubicBezTo>
                  <a:cubicBezTo>
                    <a:pt x="3826706" y="4161384"/>
                    <a:pt x="3815961" y="4170139"/>
                    <a:pt x="3804819" y="4180087"/>
                  </a:cubicBezTo>
                  <a:cubicBezTo>
                    <a:pt x="3831879" y="4208740"/>
                    <a:pt x="3857348" y="4236199"/>
                    <a:pt x="3884011" y="4264851"/>
                  </a:cubicBezTo>
                  <a:cubicBezTo>
                    <a:pt x="3860930" y="4285943"/>
                    <a:pt x="3839042" y="4305840"/>
                    <a:pt x="3816359" y="4326136"/>
                  </a:cubicBezTo>
                  <a:cubicBezTo>
                    <a:pt x="3790492" y="4296290"/>
                    <a:pt x="3765819" y="4268035"/>
                    <a:pt x="3741146" y="4239382"/>
                  </a:cubicBezTo>
                  <a:cubicBezTo>
                    <a:pt x="3728412" y="4249331"/>
                    <a:pt x="3717667" y="4258086"/>
                    <a:pt x="3706127" y="4267637"/>
                  </a:cubicBezTo>
                  <a:cubicBezTo>
                    <a:pt x="3686229" y="4244158"/>
                    <a:pt x="3667127" y="4221872"/>
                    <a:pt x="3648025" y="4199189"/>
                  </a:cubicBezTo>
                  <a:cubicBezTo>
                    <a:pt x="3637679" y="4206751"/>
                    <a:pt x="3628924" y="4213516"/>
                    <a:pt x="3619373" y="4220679"/>
                  </a:cubicBezTo>
                  <a:cubicBezTo>
                    <a:pt x="3610618" y="4211128"/>
                    <a:pt x="3603057" y="4202373"/>
                    <a:pt x="3595098" y="4193220"/>
                  </a:cubicBezTo>
                  <a:cubicBezTo>
                    <a:pt x="3584751" y="4200781"/>
                    <a:pt x="3575996" y="4207148"/>
                    <a:pt x="3566445" y="4214311"/>
                  </a:cubicBezTo>
                  <a:cubicBezTo>
                    <a:pt x="3494018" y="4121589"/>
                    <a:pt x="3423183" y="4030060"/>
                    <a:pt x="3351551" y="3937735"/>
                  </a:cubicBezTo>
                  <a:cubicBezTo>
                    <a:pt x="3332450" y="3952061"/>
                    <a:pt x="3315338" y="3965193"/>
                    <a:pt x="3297828" y="3978326"/>
                  </a:cubicBezTo>
                  <a:cubicBezTo>
                    <a:pt x="3304195" y="3987877"/>
                    <a:pt x="3309368" y="3995836"/>
                    <a:pt x="3314940" y="4004591"/>
                  </a:cubicBezTo>
                  <a:cubicBezTo>
                    <a:pt x="3302205" y="4014142"/>
                    <a:pt x="3290665" y="4022896"/>
                    <a:pt x="3278726" y="4031651"/>
                  </a:cubicBezTo>
                  <a:cubicBezTo>
                    <a:pt x="3288675" y="4046773"/>
                    <a:pt x="3297430" y="4060702"/>
                    <a:pt x="3307379" y="4075824"/>
                  </a:cubicBezTo>
                  <a:cubicBezTo>
                    <a:pt x="3264798" y="4102089"/>
                    <a:pt x="3224207" y="4127558"/>
                    <a:pt x="3182422" y="4153425"/>
                  </a:cubicBezTo>
                  <a:cubicBezTo>
                    <a:pt x="3172871" y="4136710"/>
                    <a:pt x="3164514" y="4122384"/>
                    <a:pt x="3155759" y="4107660"/>
                  </a:cubicBezTo>
                  <a:cubicBezTo>
                    <a:pt x="3140637" y="4115619"/>
                    <a:pt x="3126708" y="4122782"/>
                    <a:pt x="3111188" y="4131140"/>
                  </a:cubicBezTo>
                  <a:cubicBezTo>
                    <a:pt x="3088505" y="4088558"/>
                    <a:pt x="3066220" y="4046773"/>
                    <a:pt x="3043537" y="4004193"/>
                  </a:cubicBezTo>
                  <a:cubicBezTo>
                    <a:pt x="3023241" y="4014539"/>
                    <a:pt x="3005333" y="4024090"/>
                    <a:pt x="2986629" y="4033641"/>
                  </a:cubicBezTo>
                  <a:cubicBezTo>
                    <a:pt x="3056669" y="4180087"/>
                    <a:pt x="3126311" y="4324942"/>
                    <a:pt x="3196350" y="4470990"/>
                  </a:cubicBezTo>
                  <a:cubicBezTo>
                    <a:pt x="3184014" y="4476960"/>
                    <a:pt x="3173269" y="4482133"/>
                    <a:pt x="3162524" y="4486908"/>
                  </a:cubicBezTo>
                  <a:cubicBezTo>
                    <a:pt x="3159738" y="4488102"/>
                    <a:pt x="3155361" y="4487307"/>
                    <a:pt x="3151779" y="4487307"/>
                  </a:cubicBezTo>
                  <a:cubicBezTo>
                    <a:pt x="3145014" y="4486908"/>
                    <a:pt x="3137453" y="4484123"/>
                    <a:pt x="3131882" y="4486113"/>
                  </a:cubicBezTo>
                  <a:cubicBezTo>
                    <a:pt x="3049108" y="4515959"/>
                    <a:pt x="2966732" y="4546601"/>
                    <a:pt x="2883958" y="4577244"/>
                  </a:cubicBezTo>
                  <a:cubicBezTo>
                    <a:pt x="2879182" y="4579233"/>
                    <a:pt x="2870427" y="4580825"/>
                    <a:pt x="2870029" y="4583213"/>
                  </a:cubicBezTo>
                  <a:cubicBezTo>
                    <a:pt x="2867244" y="4609876"/>
                    <a:pt x="2844561" y="4596743"/>
                    <a:pt x="2831428" y="4607488"/>
                  </a:cubicBezTo>
                  <a:cubicBezTo>
                    <a:pt x="2799990" y="4490888"/>
                    <a:pt x="2769745" y="4378666"/>
                    <a:pt x="2739103" y="4264851"/>
                  </a:cubicBezTo>
                  <a:cubicBezTo>
                    <a:pt x="2730746" y="4267239"/>
                    <a:pt x="2723981" y="4269229"/>
                    <a:pt x="2715624" y="4271616"/>
                  </a:cubicBezTo>
                  <a:cubicBezTo>
                    <a:pt x="2719604" y="4288729"/>
                    <a:pt x="2723185" y="4304647"/>
                    <a:pt x="2727563" y="4323748"/>
                  </a:cubicBezTo>
                  <a:cubicBezTo>
                    <a:pt x="2664288" y="4336085"/>
                    <a:pt x="2602606" y="4348421"/>
                    <a:pt x="2539729" y="4360758"/>
                  </a:cubicBezTo>
                  <a:cubicBezTo>
                    <a:pt x="2536148" y="4340462"/>
                    <a:pt x="2533362" y="4325340"/>
                    <a:pt x="2530576" y="4308228"/>
                  </a:cubicBezTo>
                  <a:cubicBezTo>
                    <a:pt x="2508291" y="4310616"/>
                    <a:pt x="2487598" y="4312606"/>
                    <a:pt x="2465710" y="4314993"/>
                  </a:cubicBezTo>
                  <a:cubicBezTo>
                    <a:pt x="2464118" y="4305044"/>
                    <a:pt x="2462925" y="4297483"/>
                    <a:pt x="2462129" y="4289524"/>
                  </a:cubicBezTo>
                  <a:cubicBezTo>
                    <a:pt x="2452578" y="4199189"/>
                    <a:pt x="2443027" y="4108854"/>
                    <a:pt x="2433476" y="4018519"/>
                  </a:cubicBezTo>
                  <a:cubicBezTo>
                    <a:pt x="2431486" y="4002203"/>
                    <a:pt x="2431088" y="4001805"/>
                    <a:pt x="2413181" y="4009366"/>
                  </a:cubicBezTo>
                  <a:cubicBezTo>
                    <a:pt x="2443027" y="4331309"/>
                    <a:pt x="2473271" y="4653650"/>
                    <a:pt x="2503118" y="4975594"/>
                  </a:cubicBezTo>
                  <a:cubicBezTo>
                    <a:pt x="2491179" y="4977981"/>
                    <a:pt x="2483220" y="4979175"/>
                    <a:pt x="2474465" y="4980767"/>
                  </a:cubicBezTo>
                  <a:cubicBezTo>
                    <a:pt x="2476057" y="5004644"/>
                    <a:pt x="2477649" y="5026929"/>
                    <a:pt x="2479241" y="5049612"/>
                  </a:cubicBezTo>
                  <a:cubicBezTo>
                    <a:pt x="2468098" y="5051204"/>
                    <a:pt x="2459343" y="5052796"/>
                    <a:pt x="2449792" y="5054388"/>
                  </a:cubicBezTo>
                  <a:cubicBezTo>
                    <a:pt x="2449792" y="5065531"/>
                    <a:pt x="2449792" y="5075082"/>
                    <a:pt x="2449792" y="5085428"/>
                  </a:cubicBezTo>
                  <a:cubicBezTo>
                    <a:pt x="2422732" y="5087816"/>
                    <a:pt x="2396467" y="5090204"/>
                    <a:pt x="2370202" y="5092591"/>
                  </a:cubicBezTo>
                  <a:cubicBezTo>
                    <a:pt x="2334386" y="5092591"/>
                    <a:pt x="2298571" y="5092591"/>
                    <a:pt x="2262755" y="5092591"/>
                  </a:cubicBezTo>
                  <a:cubicBezTo>
                    <a:pt x="2262755" y="5082245"/>
                    <a:pt x="2262755" y="5071500"/>
                    <a:pt x="2262755" y="5059561"/>
                  </a:cubicBezTo>
                  <a:cubicBezTo>
                    <a:pt x="2242459" y="5059561"/>
                    <a:pt x="2223357" y="5059561"/>
                    <a:pt x="2203062" y="5059561"/>
                  </a:cubicBezTo>
                  <a:cubicBezTo>
                    <a:pt x="2203062" y="5071500"/>
                    <a:pt x="2203062" y="5082245"/>
                    <a:pt x="2203062" y="5092591"/>
                  </a:cubicBezTo>
                  <a:cubicBezTo>
                    <a:pt x="2195103" y="5092591"/>
                    <a:pt x="2187144" y="5092591"/>
                    <a:pt x="2179185" y="5092591"/>
                  </a:cubicBezTo>
                  <a:cubicBezTo>
                    <a:pt x="2169236" y="5091795"/>
                    <a:pt x="2159685" y="5090204"/>
                    <a:pt x="2149736" y="5089408"/>
                  </a:cubicBezTo>
                  <a:cubicBezTo>
                    <a:pt x="2105166" y="5085826"/>
                    <a:pt x="2060197" y="5083041"/>
                    <a:pt x="2016422" y="5079857"/>
                  </a:cubicBezTo>
                  <a:cubicBezTo>
                    <a:pt x="2011647" y="5065133"/>
                    <a:pt x="2027167" y="5044837"/>
                    <a:pt x="2000504" y="5042847"/>
                  </a:cubicBezTo>
                  <a:cubicBezTo>
                    <a:pt x="2002892" y="5019368"/>
                    <a:pt x="2004882" y="4997481"/>
                    <a:pt x="2007270" y="4974399"/>
                  </a:cubicBezTo>
                  <a:cubicBezTo>
                    <a:pt x="1995729" y="4972012"/>
                    <a:pt x="1985780" y="4970022"/>
                    <a:pt x="1974637" y="4967634"/>
                  </a:cubicBezTo>
                  <a:cubicBezTo>
                    <a:pt x="2004086" y="4729659"/>
                    <a:pt x="2033136" y="4492878"/>
                    <a:pt x="2062187" y="4255300"/>
                  </a:cubicBezTo>
                  <a:cubicBezTo>
                    <a:pt x="2032341" y="4250923"/>
                    <a:pt x="2006076" y="4247341"/>
                    <a:pt x="1978219" y="4243362"/>
                  </a:cubicBezTo>
                  <a:cubicBezTo>
                    <a:pt x="1956332" y="4368717"/>
                    <a:pt x="1934842" y="4491684"/>
                    <a:pt x="1913353" y="4615845"/>
                  </a:cubicBezTo>
                  <a:cubicBezTo>
                    <a:pt x="1901414" y="4614253"/>
                    <a:pt x="1891864" y="4613059"/>
                    <a:pt x="1880721" y="4611467"/>
                  </a:cubicBezTo>
                  <a:cubicBezTo>
                    <a:pt x="1877139" y="4627783"/>
                    <a:pt x="1873956" y="4643304"/>
                    <a:pt x="1870374" y="4659620"/>
                  </a:cubicBezTo>
                  <a:cubicBezTo>
                    <a:pt x="1858834" y="4658028"/>
                    <a:pt x="1848885" y="4656834"/>
                    <a:pt x="1838538" y="4655242"/>
                  </a:cubicBezTo>
                  <a:cubicBezTo>
                    <a:pt x="1835752" y="4662803"/>
                    <a:pt x="1832967" y="4669171"/>
                    <a:pt x="1829783" y="4677925"/>
                  </a:cubicBezTo>
                  <a:cubicBezTo>
                    <a:pt x="1766111" y="4661609"/>
                    <a:pt x="1703632" y="4645293"/>
                    <a:pt x="1640756" y="4629375"/>
                  </a:cubicBezTo>
                  <a:cubicBezTo>
                    <a:pt x="1643144" y="4619427"/>
                    <a:pt x="1644337" y="4613059"/>
                    <a:pt x="1645929" y="4605498"/>
                  </a:cubicBezTo>
                  <a:cubicBezTo>
                    <a:pt x="1619664" y="4596743"/>
                    <a:pt x="1594196" y="4588386"/>
                    <a:pt x="1568329" y="4580029"/>
                  </a:cubicBezTo>
                  <a:cubicBezTo>
                    <a:pt x="1565145" y="4587988"/>
                    <a:pt x="1562359" y="4593957"/>
                    <a:pt x="1558380" y="4602713"/>
                  </a:cubicBezTo>
                  <a:cubicBezTo>
                    <a:pt x="1497493" y="4578437"/>
                    <a:pt x="1437005" y="4554162"/>
                    <a:pt x="1375720" y="4529887"/>
                  </a:cubicBezTo>
                  <a:cubicBezTo>
                    <a:pt x="1379699" y="4520336"/>
                    <a:pt x="1381689" y="4514367"/>
                    <a:pt x="1384475" y="4508000"/>
                  </a:cubicBezTo>
                  <a:cubicBezTo>
                    <a:pt x="1378506" y="4504020"/>
                    <a:pt x="1373730" y="4500837"/>
                    <a:pt x="1368557" y="4497255"/>
                  </a:cubicBezTo>
                  <a:cubicBezTo>
                    <a:pt x="1375322" y="4482133"/>
                    <a:pt x="1381689" y="4468205"/>
                    <a:pt x="1388454" y="4453082"/>
                  </a:cubicBezTo>
                  <a:cubicBezTo>
                    <a:pt x="1376516" y="4447113"/>
                    <a:pt x="1366169" y="4441542"/>
                    <a:pt x="1354628" y="4435573"/>
                  </a:cubicBezTo>
                  <a:cubicBezTo>
                    <a:pt x="1435015" y="4270423"/>
                    <a:pt x="1515401" y="4106068"/>
                    <a:pt x="1595389" y="3941714"/>
                  </a:cubicBezTo>
                  <a:cubicBezTo>
                    <a:pt x="1591012" y="3936939"/>
                    <a:pt x="1587430" y="3932959"/>
                    <a:pt x="1583849" y="3929378"/>
                  </a:cubicBezTo>
                  <a:cubicBezTo>
                    <a:pt x="1606930" y="3882021"/>
                    <a:pt x="1630011" y="3836257"/>
                    <a:pt x="1652694" y="3790493"/>
                  </a:cubicBezTo>
                  <a:cubicBezTo>
                    <a:pt x="1649909" y="3789299"/>
                    <a:pt x="1647123" y="3787707"/>
                    <a:pt x="1644337" y="3786513"/>
                  </a:cubicBezTo>
                  <a:cubicBezTo>
                    <a:pt x="1620460" y="3832675"/>
                    <a:pt x="1596583" y="3879236"/>
                    <a:pt x="1573104" y="3925398"/>
                  </a:cubicBezTo>
                  <a:cubicBezTo>
                    <a:pt x="1558778" y="3923010"/>
                    <a:pt x="1559176" y="3917041"/>
                    <a:pt x="1564349" y="3907092"/>
                  </a:cubicBezTo>
                  <a:cubicBezTo>
                    <a:pt x="1586634" y="3865307"/>
                    <a:pt x="1608522" y="3823125"/>
                    <a:pt x="1631205" y="3779350"/>
                  </a:cubicBezTo>
                  <a:cubicBezTo>
                    <a:pt x="1615287" y="3770993"/>
                    <a:pt x="1600563" y="3763034"/>
                    <a:pt x="1582655" y="3753483"/>
                  </a:cubicBezTo>
                  <a:cubicBezTo>
                    <a:pt x="1592206" y="3776564"/>
                    <a:pt x="1587828" y="3784125"/>
                    <a:pt x="1567135" y="3792482"/>
                  </a:cubicBezTo>
                  <a:cubicBezTo>
                    <a:pt x="1565145" y="3793676"/>
                    <a:pt x="1563155" y="3801237"/>
                    <a:pt x="1564349" y="3802829"/>
                  </a:cubicBezTo>
                  <a:cubicBezTo>
                    <a:pt x="1567533" y="3806808"/>
                    <a:pt x="1572706" y="3808798"/>
                    <a:pt x="1578277" y="3812380"/>
                  </a:cubicBezTo>
                  <a:cubicBezTo>
                    <a:pt x="1573104" y="3821533"/>
                    <a:pt x="1568329" y="3829890"/>
                    <a:pt x="1564349" y="3837053"/>
                  </a:cubicBezTo>
                  <a:cubicBezTo>
                    <a:pt x="1554798" y="3835063"/>
                    <a:pt x="1547635" y="3833869"/>
                    <a:pt x="1540472" y="3832277"/>
                  </a:cubicBezTo>
                  <a:cubicBezTo>
                    <a:pt x="1540074" y="3834267"/>
                    <a:pt x="1539278" y="3836655"/>
                    <a:pt x="1538880" y="3838645"/>
                  </a:cubicBezTo>
                  <a:cubicBezTo>
                    <a:pt x="1547635" y="3844216"/>
                    <a:pt x="1555992" y="3850185"/>
                    <a:pt x="1565145" y="3856155"/>
                  </a:cubicBezTo>
                  <a:cubicBezTo>
                    <a:pt x="1559972" y="3865307"/>
                    <a:pt x="1555196" y="3873664"/>
                    <a:pt x="1550421" y="3882419"/>
                  </a:cubicBezTo>
                  <a:cubicBezTo>
                    <a:pt x="1542064" y="3878042"/>
                    <a:pt x="1536095" y="3874062"/>
                    <a:pt x="1529329" y="3871277"/>
                  </a:cubicBezTo>
                  <a:cubicBezTo>
                    <a:pt x="1526544" y="3870083"/>
                    <a:pt x="1522564" y="3872073"/>
                    <a:pt x="1519380" y="3872471"/>
                  </a:cubicBezTo>
                  <a:cubicBezTo>
                    <a:pt x="1520972" y="3875654"/>
                    <a:pt x="1521370" y="3880032"/>
                    <a:pt x="1523758" y="3881623"/>
                  </a:cubicBezTo>
                  <a:cubicBezTo>
                    <a:pt x="1533309" y="3887593"/>
                    <a:pt x="1543258" y="3892766"/>
                    <a:pt x="1553604" y="3898736"/>
                  </a:cubicBezTo>
                  <a:cubicBezTo>
                    <a:pt x="1548033" y="3909082"/>
                    <a:pt x="1543258" y="3917439"/>
                    <a:pt x="1538482" y="3926592"/>
                  </a:cubicBezTo>
                  <a:cubicBezTo>
                    <a:pt x="1528533" y="3921021"/>
                    <a:pt x="1520574" y="3916245"/>
                    <a:pt x="1512217" y="3912664"/>
                  </a:cubicBezTo>
                  <a:cubicBezTo>
                    <a:pt x="1507840" y="3911072"/>
                    <a:pt x="1502667" y="3911868"/>
                    <a:pt x="1497493" y="3911868"/>
                  </a:cubicBezTo>
                  <a:cubicBezTo>
                    <a:pt x="1500279" y="3915449"/>
                    <a:pt x="1502269" y="3920225"/>
                    <a:pt x="1505850" y="3922613"/>
                  </a:cubicBezTo>
                  <a:cubicBezTo>
                    <a:pt x="1517391" y="3929776"/>
                    <a:pt x="1529329" y="3936143"/>
                    <a:pt x="1541666" y="3943306"/>
                  </a:cubicBezTo>
                  <a:cubicBezTo>
                    <a:pt x="1536095" y="3953653"/>
                    <a:pt x="1531319" y="3962010"/>
                    <a:pt x="1526544" y="3970765"/>
                  </a:cubicBezTo>
                  <a:cubicBezTo>
                    <a:pt x="1512217" y="3962806"/>
                    <a:pt x="1499881" y="3955643"/>
                    <a:pt x="1487544" y="3949673"/>
                  </a:cubicBezTo>
                  <a:cubicBezTo>
                    <a:pt x="1484361" y="3948081"/>
                    <a:pt x="1479585" y="3950071"/>
                    <a:pt x="1475606" y="3950071"/>
                  </a:cubicBezTo>
                  <a:cubicBezTo>
                    <a:pt x="1477596" y="3953255"/>
                    <a:pt x="1478789" y="3958030"/>
                    <a:pt x="1481973" y="3960020"/>
                  </a:cubicBezTo>
                  <a:cubicBezTo>
                    <a:pt x="1497493" y="3969173"/>
                    <a:pt x="1513809" y="3977928"/>
                    <a:pt x="1530125" y="3987081"/>
                  </a:cubicBezTo>
                  <a:cubicBezTo>
                    <a:pt x="1524952" y="3997428"/>
                    <a:pt x="1520176" y="4005784"/>
                    <a:pt x="1515799" y="4014142"/>
                  </a:cubicBezTo>
                  <a:cubicBezTo>
                    <a:pt x="1457300" y="3987081"/>
                    <a:pt x="1457300" y="3987081"/>
                    <a:pt x="1451729" y="3994244"/>
                  </a:cubicBezTo>
                  <a:cubicBezTo>
                    <a:pt x="1474412" y="4006580"/>
                    <a:pt x="1496697" y="4018917"/>
                    <a:pt x="1519380" y="4031651"/>
                  </a:cubicBezTo>
                  <a:cubicBezTo>
                    <a:pt x="1513809" y="4041600"/>
                    <a:pt x="1509830" y="4049957"/>
                    <a:pt x="1504656" y="4059508"/>
                  </a:cubicBezTo>
                  <a:cubicBezTo>
                    <a:pt x="1484361" y="4048763"/>
                    <a:pt x="1465657" y="4038019"/>
                    <a:pt x="1446157" y="4028468"/>
                  </a:cubicBezTo>
                  <a:cubicBezTo>
                    <a:pt x="1442178" y="4026478"/>
                    <a:pt x="1436607" y="4027672"/>
                    <a:pt x="1431433" y="4027672"/>
                  </a:cubicBezTo>
                  <a:cubicBezTo>
                    <a:pt x="1434219" y="4031253"/>
                    <a:pt x="1436607" y="4036427"/>
                    <a:pt x="1440188" y="4038417"/>
                  </a:cubicBezTo>
                  <a:cubicBezTo>
                    <a:pt x="1462473" y="4051151"/>
                    <a:pt x="1485157" y="4063487"/>
                    <a:pt x="1509034" y="4076222"/>
                  </a:cubicBezTo>
                  <a:cubicBezTo>
                    <a:pt x="1504258" y="4085773"/>
                    <a:pt x="1499881" y="4094528"/>
                    <a:pt x="1495503" y="4103283"/>
                  </a:cubicBezTo>
                  <a:cubicBezTo>
                    <a:pt x="1457698" y="4089355"/>
                    <a:pt x="1428648" y="4058314"/>
                    <a:pt x="1384475" y="4064681"/>
                  </a:cubicBezTo>
                  <a:cubicBezTo>
                    <a:pt x="1375720" y="4078212"/>
                    <a:pt x="1366169" y="4094528"/>
                    <a:pt x="1355424" y="4111640"/>
                  </a:cubicBezTo>
                  <a:cubicBezTo>
                    <a:pt x="1314435" y="4085375"/>
                    <a:pt x="1275436" y="4060304"/>
                    <a:pt x="1235641" y="4034835"/>
                  </a:cubicBezTo>
                  <a:cubicBezTo>
                    <a:pt x="1183907" y="4108456"/>
                    <a:pt x="1132571" y="4181679"/>
                    <a:pt x="1080838" y="4255698"/>
                  </a:cubicBezTo>
                  <a:cubicBezTo>
                    <a:pt x="1068103" y="4247341"/>
                    <a:pt x="1057358" y="4239780"/>
                    <a:pt x="1045420" y="4231821"/>
                  </a:cubicBezTo>
                  <a:cubicBezTo>
                    <a:pt x="1036267" y="4243760"/>
                    <a:pt x="1027512" y="4255300"/>
                    <a:pt x="1017563" y="4268035"/>
                  </a:cubicBezTo>
                  <a:cubicBezTo>
                    <a:pt x="1006420" y="4260076"/>
                    <a:pt x="995676" y="4252515"/>
                    <a:pt x="984533" y="4244556"/>
                  </a:cubicBezTo>
                  <a:cubicBezTo>
                    <a:pt x="978166" y="4251321"/>
                    <a:pt x="972595" y="4257688"/>
                    <a:pt x="964636" y="4266045"/>
                  </a:cubicBezTo>
                  <a:cubicBezTo>
                    <a:pt x="904943" y="4215505"/>
                    <a:pt x="846046" y="4165363"/>
                    <a:pt x="786353" y="4114425"/>
                  </a:cubicBezTo>
                  <a:cubicBezTo>
                    <a:pt x="793516" y="4105273"/>
                    <a:pt x="798690" y="4098905"/>
                    <a:pt x="804261" y="4092140"/>
                  </a:cubicBezTo>
                  <a:cubicBezTo>
                    <a:pt x="796302" y="4083783"/>
                    <a:pt x="788741" y="4075824"/>
                    <a:pt x="781180" y="4067467"/>
                  </a:cubicBezTo>
                  <a:cubicBezTo>
                    <a:pt x="792322" y="4055927"/>
                    <a:pt x="802271" y="4045580"/>
                    <a:pt x="812220" y="4034835"/>
                  </a:cubicBezTo>
                  <a:cubicBezTo>
                    <a:pt x="801873" y="4024090"/>
                    <a:pt x="793516" y="4014937"/>
                    <a:pt x="783965" y="4004988"/>
                  </a:cubicBezTo>
                  <a:cubicBezTo>
                    <a:pt x="870719" y="3919827"/>
                    <a:pt x="957074" y="3835461"/>
                    <a:pt x="1043430" y="3750697"/>
                  </a:cubicBezTo>
                  <a:cubicBezTo>
                    <a:pt x="1033083" y="3739555"/>
                    <a:pt x="1023930" y="3729208"/>
                    <a:pt x="1013584" y="3718065"/>
                  </a:cubicBezTo>
                  <a:cubicBezTo>
                    <a:pt x="1083225" y="3653199"/>
                    <a:pt x="1152071" y="3589527"/>
                    <a:pt x="1220917" y="3525059"/>
                  </a:cubicBezTo>
                  <a:cubicBezTo>
                    <a:pt x="1202213" y="3512324"/>
                    <a:pt x="1185897" y="3501181"/>
                    <a:pt x="1167989" y="3489243"/>
                  </a:cubicBezTo>
                  <a:cubicBezTo>
                    <a:pt x="1165999" y="3490835"/>
                    <a:pt x="1162418" y="3494416"/>
                    <a:pt x="1158040" y="3498396"/>
                  </a:cubicBezTo>
                  <a:cubicBezTo>
                    <a:pt x="1166795" y="3509140"/>
                    <a:pt x="1175152" y="3519089"/>
                    <a:pt x="1184305" y="3529834"/>
                  </a:cubicBezTo>
                  <a:cubicBezTo>
                    <a:pt x="1178336" y="3535007"/>
                    <a:pt x="1173560" y="3538987"/>
                    <a:pt x="1167989" y="3543762"/>
                  </a:cubicBezTo>
                  <a:cubicBezTo>
                    <a:pt x="1158438" y="3533415"/>
                    <a:pt x="1149683" y="3523865"/>
                    <a:pt x="1139734" y="3513120"/>
                  </a:cubicBezTo>
                  <a:cubicBezTo>
                    <a:pt x="1135357" y="3517497"/>
                    <a:pt x="1131377" y="3521079"/>
                    <a:pt x="1127000" y="3525059"/>
                  </a:cubicBezTo>
                  <a:cubicBezTo>
                    <a:pt x="1136551" y="3536599"/>
                    <a:pt x="1144908" y="3546548"/>
                    <a:pt x="1154061" y="3557293"/>
                  </a:cubicBezTo>
                  <a:cubicBezTo>
                    <a:pt x="1147693" y="3562466"/>
                    <a:pt x="1142918" y="3566446"/>
                    <a:pt x="1137745" y="3571221"/>
                  </a:cubicBezTo>
                  <a:cubicBezTo>
                    <a:pt x="1127000" y="3560078"/>
                    <a:pt x="1117847" y="3550528"/>
                    <a:pt x="1107898" y="3539783"/>
                  </a:cubicBezTo>
                  <a:cubicBezTo>
                    <a:pt x="1103123" y="3544558"/>
                    <a:pt x="1099541" y="3547742"/>
                    <a:pt x="1095562" y="3551721"/>
                  </a:cubicBezTo>
                  <a:cubicBezTo>
                    <a:pt x="1105113" y="3562864"/>
                    <a:pt x="1113868" y="3573609"/>
                    <a:pt x="1123418" y="3584751"/>
                  </a:cubicBezTo>
                  <a:cubicBezTo>
                    <a:pt x="1117449" y="3589527"/>
                    <a:pt x="1112674" y="3593904"/>
                    <a:pt x="1107102" y="3598680"/>
                  </a:cubicBezTo>
                  <a:cubicBezTo>
                    <a:pt x="1096756" y="3587537"/>
                    <a:pt x="1086807" y="3577190"/>
                    <a:pt x="1075266" y="3564854"/>
                  </a:cubicBezTo>
                  <a:cubicBezTo>
                    <a:pt x="1070491" y="3569629"/>
                    <a:pt x="1066909" y="3573211"/>
                    <a:pt x="1062930" y="3576792"/>
                  </a:cubicBezTo>
                  <a:cubicBezTo>
                    <a:pt x="1074072" y="3589925"/>
                    <a:pt x="1083225" y="3600272"/>
                    <a:pt x="1093174" y="3612210"/>
                  </a:cubicBezTo>
                  <a:cubicBezTo>
                    <a:pt x="1087603" y="3617383"/>
                    <a:pt x="1082429" y="3621761"/>
                    <a:pt x="1076858" y="3626536"/>
                  </a:cubicBezTo>
                  <a:cubicBezTo>
                    <a:pt x="1066113" y="3614598"/>
                    <a:pt x="1056164" y="3603853"/>
                    <a:pt x="1044624" y="3591118"/>
                  </a:cubicBezTo>
                  <a:cubicBezTo>
                    <a:pt x="1027114" y="3618179"/>
                    <a:pt x="1059746" y="3623751"/>
                    <a:pt x="1061338" y="3641658"/>
                  </a:cubicBezTo>
                  <a:cubicBezTo>
                    <a:pt x="1056960" y="3645240"/>
                    <a:pt x="1052185" y="3649220"/>
                    <a:pt x="1046614" y="3653995"/>
                  </a:cubicBezTo>
                  <a:cubicBezTo>
                    <a:pt x="1035471" y="3642454"/>
                    <a:pt x="1025522" y="3631312"/>
                    <a:pt x="1014379" y="3619373"/>
                  </a:cubicBezTo>
                  <a:cubicBezTo>
                    <a:pt x="1009206" y="3623751"/>
                    <a:pt x="1005625" y="3626536"/>
                    <a:pt x="1001247" y="3630118"/>
                  </a:cubicBezTo>
                  <a:cubicBezTo>
                    <a:pt x="1013186" y="3644444"/>
                    <a:pt x="1022737" y="3655985"/>
                    <a:pt x="1032685" y="3667923"/>
                  </a:cubicBezTo>
                  <a:cubicBezTo>
                    <a:pt x="1026318" y="3673097"/>
                    <a:pt x="1021543" y="3677076"/>
                    <a:pt x="1016767" y="3681056"/>
                  </a:cubicBezTo>
                  <a:cubicBezTo>
                    <a:pt x="982145" y="3648026"/>
                    <a:pt x="982145" y="3648026"/>
                    <a:pt x="972197" y="3659566"/>
                  </a:cubicBezTo>
                  <a:cubicBezTo>
                    <a:pt x="981747" y="3671107"/>
                    <a:pt x="991696" y="3682647"/>
                    <a:pt x="1002043" y="3694984"/>
                  </a:cubicBezTo>
                  <a:cubicBezTo>
                    <a:pt x="996472" y="3700157"/>
                    <a:pt x="991696" y="3704535"/>
                    <a:pt x="986125" y="3709708"/>
                  </a:cubicBezTo>
                  <a:cubicBezTo>
                    <a:pt x="974584" y="3697372"/>
                    <a:pt x="963840" y="3685831"/>
                    <a:pt x="952697" y="3673495"/>
                  </a:cubicBezTo>
                  <a:cubicBezTo>
                    <a:pt x="947922" y="3677872"/>
                    <a:pt x="944340" y="3681056"/>
                    <a:pt x="939565" y="3685035"/>
                  </a:cubicBezTo>
                  <a:cubicBezTo>
                    <a:pt x="950309" y="3697770"/>
                    <a:pt x="960258" y="3709708"/>
                    <a:pt x="971401" y="3722841"/>
                  </a:cubicBezTo>
                  <a:cubicBezTo>
                    <a:pt x="965033" y="3728810"/>
                    <a:pt x="959064" y="3733585"/>
                    <a:pt x="952299" y="3739953"/>
                  </a:cubicBezTo>
                  <a:cubicBezTo>
                    <a:pt x="938769" y="3724432"/>
                    <a:pt x="926034" y="3710106"/>
                    <a:pt x="912504" y="3694984"/>
                  </a:cubicBezTo>
                  <a:cubicBezTo>
                    <a:pt x="898973" y="3706127"/>
                    <a:pt x="886239" y="3716473"/>
                    <a:pt x="871117" y="3729208"/>
                  </a:cubicBezTo>
                  <a:cubicBezTo>
                    <a:pt x="831720" y="3677474"/>
                    <a:pt x="793516" y="3626934"/>
                    <a:pt x="754915" y="3575996"/>
                  </a:cubicBezTo>
                  <a:cubicBezTo>
                    <a:pt x="771231" y="3564456"/>
                    <a:pt x="784363" y="3554905"/>
                    <a:pt x="798690" y="3544956"/>
                  </a:cubicBezTo>
                  <a:cubicBezTo>
                    <a:pt x="786751" y="3525854"/>
                    <a:pt x="775210" y="3508344"/>
                    <a:pt x="763272" y="3489243"/>
                  </a:cubicBezTo>
                  <a:cubicBezTo>
                    <a:pt x="828934" y="3447856"/>
                    <a:pt x="893402" y="3407663"/>
                    <a:pt x="957472" y="3367470"/>
                  </a:cubicBezTo>
                  <a:cubicBezTo>
                    <a:pt x="932003" y="3322501"/>
                    <a:pt x="907728" y="3279522"/>
                    <a:pt x="882259" y="3233758"/>
                  </a:cubicBezTo>
                  <a:cubicBezTo>
                    <a:pt x="872709" y="3254053"/>
                    <a:pt x="861566" y="3265992"/>
                    <a:pt x="844852" y="3259227"/>
                  </a:cubicBezTo>
                  <a:cubicBezTo>
                    <a:pt x="832913" y="3268777"/>
                    <a:pt x="822965" y="3276339"/>
                    <a:pt x="810628" y="3286287"/>
                  </a:cubicBezTo>
                  <a:cubicBezTo>
                    <a:pt x="788741" y="3238135"/>
                    <a:pt x="768445" y="3193565"/>
                    <a:pt x="748150" y="3148596"/>
                  </a:cubicBezTo>
                  <a:cubicBezTo>
                    <a:pt x="731038" y="3155361"/>
                    <a:pt x="715518" y="3161330"/>
                    <a:pt x="698804" y="3167698"/>
                  </a:cubicBezTo>
                  <a:cubicBezTo>
                    <a:pt x="692834" y="3152973"/>
                    <a:pt x="687263" y="3139841"/>
                    <a:pt x="681294" y="3125515"/>
                  </a:cubicBezTo>
                  <a:cubicBezTo>
                    <a:pt x="667763" y="3129892"/>
                    <a:pt x="655427" y="3133872"/>
                    <a:pt x="640703" y="3139045"/>
                  </a:cubicBezTo>
                  <a:cubicBezTo>
                    <a:pt x="625978" y="3091689"/>
                    <a:pt x="611652" y="3045924"/>
                    <a:pt x="596928" y="2999364"/>
                  </a:cubicBezTo>
                  <a:cubicBezTo>
                    <a:pt x="612050" y="2994986"/>
                    <a:pt x="624387" y="2991007"/>
                    <a:pt x="637917" y="2987027"/>
                  </a:cubicBezTo>
                  <a:cubicBezTo>
                    <a:pt x="634335" y="2970313"/>
                    <a:pt x="630754" y="2955191"/>
                    <a:pt x="626774" y="2938079"/>
                  </a:cubicBezTo>
                  <a:cubicBezTo>
                    <a:pt x="673335" y="2926937"/>
                    <a:pt x="718701" y="2915794"/>
                    <a:pt x="765262" y="2904651"/>
                  </a:cubicBezTo>
                  <a:cubicBezTo>
                    <a:pt x="744966" y="2811929"/>
                    <a:pt x="729844" y="2720400"/>
                    <a:pt x="726262" y="2625289"/>
                  </a:cubicBezTo>
                  <a:cubicBezTo>
                    <a:pt x="780384" y="2622504"/>
                    <a:pt x="831720" y="2619718"/>
                    <a:pt x="883851" y="2616932"/>
                  </a:cubicBezTo>
                  <a:cubicBezTo>
                    <a:pt x="883851" y="2563607"/>
                    <a:pt x="883851" y="2512271"/>
                    <a:pt x="883851" y="2459343"/>
                  </a:cubicBezTo>
                  <a:cubicBezTo>
                    <a:pt x="872311" y="2458547"/>
                    <a:pt x="861168" y="2457353"/>
                    <a:pt x="850025" y="2456558"/>
                  </a:cubicBezTo>
                  <a:cubicBezTo>
                    <a:pt x="814608" y="2454170"/>
                    <a:pt x="778792" y="2452180"/>
                    <a:pt x="742976" y="2450190"/>
                  </a:cubicBezTo>
                  <a:cubicBezTo>
                    <a:pt x="732232" y="2449792"/>
                    <a:pt x="723875" y="2447405"/>
                    <a:pt x="731834" y="2433476"/>
                  </a:cubicBezTo>
                  <a:cubicBezTo>
                    <a:pt x="783169" y="2437058"/>
                    <a:pt x="834505" y="2440639"/>
                    <a:pt x="887035" y="2444221"/>
                  </a:cubicBezTo>
                  <a:cubicBezTo>
                    <a:pt x="888229" y="2428303"/>
                    <a:pt x="889025" y="2415170"/>
                    <a:pt x="889821" y="2399252"/>
                  </a:cubicBezTo>
                  <a:cubicBezTo>
                    <a:pt x="838087" y="2388110"/>
                    <a:pt x="787149" y="2377763"/>
                    <a:pt x="734619" y="2366620"/>
                  </a:cubicBezTo>
                  <a:cubicBezTo>
                    <a:pt x="743772" y="2349111"/>
                    <a:pt x="730640" y="2342743"/>
                    <a:pt x="718303" y="2333590"/>
                  </a:cubicBezTo>
                  <a:cubicBezTo>
                    <a:pt x="685273" y="2309315"/>
                    <a:pt x="650253" y="2286234"/>
                    <a:pt x="622397" y="2256786"/>
                  </a:cubicBezTo>
                  <a:cubicBezTo>
                    <a:pt x="495848" y="2123870"/>
                    <a:pt x="460828" y="1962699"/>
                    <a:pt x="485103" y="1785610"/>
                  </a:cubicBezTo>
                  <a:cubicBezTo>
                    <a:pt x="499828" y="1678163"/>
                    <a:pt x="541215" y="1580267"/>
                    <a:pt x="602101" y="1490728"/>
                  </a:cubicBezTo>
                  <a:cubicBezTo>
                    <a:pt x="607673" y="1482769"/>
                    <a:pt x="616030" y="1474412"/>
                    <a:pt x="596530" y="1469637"/>
                  </a:cubicBezTo>
                  <a:cubicBezTo>
                    <a:pt x="571061" y="1512218"/>
                    <a:pt x="545194" y="1555594"/>
                    <a:pt x="518929" y="1599767"/>
                  </a:cubicBezTo>
                  <a:cubicBezTo>
                    <a:pt x="495848" y="1587430"/>
                    <a:pt x="473563" y="1575492"/>
                    <a:pt x="449288" y="1562359"/>
                  </a:cubicBezTo>
                  <a:cubicBezTo>
                    <a:pt x="478338" y="1513809"/>
                    <a:pt x="505797" y="1467249"/>
                    <a:pt x="534052" y="1419893"/>
                  </a:cubicBezTo>
                  <a:cubicBezTo>
                    <a:pt x="528082" y="1415515"/>
                    <a:pt x="522909" y="1411934"/>
                    <a:pt x="515746" y="1406760"/>
                  </a:cubicBezTo>
                  <a:cubicBezTo>
                    <a:pt x="487889" y="1452923"/>
                    <a:pt x="460828" y="1498289"/>
                    <a:pt x="432972" y="1544452"/>
                  </a:cubicBezTo>
                  <a:cubicBezTo>
                    <a:pt x="410288" y="1532115"/>
                    <a:pt x="388401" y="1520177"/>
                    <a:pt x="365320" y="1507442"/>
                  </a:cubicBezTo>
                  <a:cubicBezTo>
                    <a:pt x="395564" y="1457300"/>
                    <a:pt x="424217" y="1408750"/>
                    <a:pt x="453665" y="1359802"/>
                  </a:cubicBezTo>
                  <a:cubicBezTo>
                    <a:pt x="447298" y="1355424"/>
                    <a:pt x="441727" y="1351047"/>
                    <a:pt x="433768" y="1345476"/>
                  </a:cubicBezTo>
                  <a:cubicBezTo>
                    <a:pt x="404717" y="1393628"/>
                    <a:pt x="376463" y="1440586"/>
                    <a:pt x="347412" y="1488340"/>
                  </a:cubicBezTo>
                  <a:cubicBezTo>
                    <a:pt x="325525" y="1476402"/>
                    <a:pt x="304035" y="1464463"/>
                    <a:pt x="281750" y="1452127"/>
                  </a:cubicBezTo>
                  <a:cubicBezTo>
                    <a:pt x="313188" y="1399995"/>
                    <a:pt x="343035" y="1350251"/>
                    <a:pt x="373677" y="1299313"/>
                  </a:cubicBezTo>
                  <a:cubicBezTo>
                    <a:pt x="366912" y="1294538"/>
                    <a:pt x="360544" y="1289364"/>
                    <a:pt x="352585" y="1283395"/>
                  </a:cubicBezTo>
                  <a:cubicBezTo>
                    <a:pt x="321545" y="1334333"/>
                    <a:pt x="292097" y="1382883"/>
                    <a:pt x="262250" y="1431831"/>
                  </a:cubicBezTo>
                  <a:cubicBezTo>
                    <a:pt x="240761" y="1419893"/>
                    <a:pt x="220863" y="1408750"/>
                    <a:pt x="198578" y="1396413"/>
                  </a:cubicBezTo>
                  <a:cubicBezTo>
                    <a:pt x="231210" y="1342690"/>
                    <a:pt x="263046" y="1290558"/>
                    <a:pt x="294882" y="1237631"/>
                  </a:cubicBezTo>
                  <a:cubicBezTo>
                    <a:pt x="286923" y="1231263"/>
                    <a:pt x="279760" y="1225692"/>
                    <a:pt x="272597" y="1220121"/>
                  </a:cubicBezTo>
                  <a:cubicBezTo>
                    <a:pt x="246332" y="1251161"/>
                    <a:pt x="222853" y="1282201"/>
                    <a:pt x="196190" y="1310854"/>
                  </a:cubicBezTo>
                  <a:cubicBezTo>
                    <a:pt x="177089" y="1331149"/>
                    <a:pt x="155201" y="1350251"/>
                    <a:pt x="132120" y="1366567"/>
                  </a:cubicBezTo>
                  <a:cubicBezTo>
                    <a:pt x="111029" y="1381291"/>
                    <a:pt x="97100" y="1371740"/>
                    <a:pt x="97100" y="1345476"/>
                  </a:cubicBezTo>
                  <a:cubicBezTo>
                    <a:pt x="97100" y="1340700"/>
                    <a:pt x="97896" y="1335925"/>
                    <a:pt x="98692" y="1331547"/>
                  </a:cubicBezTo>
                  <a:cubicBezTo>
                    <a:pt x="108243" y="1273048"/>
                    <a:pt x="132120" y="1220121"/>
                    <a:pt x="158385" y="1167989"/>
                  </a:cubicBezTo>
                  <a:cubicBezTo>
                    <a:pt x="170721" y="1142918"/>
                    <a:pt x="170721" y="1137347"/>
                    <a:pt x="149630" y="1118245"/>
                  </a:cubicBezTo>
                  <a:cubicBezTo>
                    <a:pt x="121375" y="1092776"/>
                    <a:pt x="92325" y="1068899"/>
                    <a:pt x="63672" y="1044226"/>
                  </a:cubicBezTo>
                  <a:cubicBezTo>
                    <a:pt x="42581" y="1026318"/>
                    <a:pt x="21091" y="1008808"/>
                    <a:pt x="0" y="990900"/>
                  </a:cubicBezTo>
                  <a:cubicBezTo>
                    <a:pt x="0" y="988115"/>
                    <a:pt x="0" y="985727"/>
                    <a:pt x="0" y="982941"/>
                  </a:cubicBezTo>
                  <a:cubicBezTo>
                    <a:pt x="4377" y="979360"/>
                    <a:pt x="8755" y="975778"/>
                    <a:pt x="14724" y="971401"/>
                  </a:cubicBezTo>
                  <a:cubicBezTo>
                    <a:pt x="80784" y="1007216"/>
                    <a:pt x="147640" y="1043828"/>
                    <a:pt x="215292" y="1080440"/>
                  </a:cubicBezTo>
                  <a:cubicBezTo>
                    <a:pt x="220067" y="1074868"/>
                    <a:pt x="223649" y="1069297"/>
                    <a:pt x="228424" y="1064919"/>
                  </a:cubicBezTo>
                  <a:cubicBezTo>
                    <a:pt x="266628" y="1027512"/>
                    <a:pt x="304433" y="989707"/>
                    <a:pt x="344228" y="953891"/>
                  </a:cubicBezTo>
                  <a:cubicBezTo>
                    <a:pt x="355371" y="943544"/>
                    <a:pt x="371687" y="938371"/>
                    <a:pt x="386809" y="933993"/>
                  </a:cubicBezTo>
                  <a:cubicBezTo>
                    <a:pt x="403125" y="929616"/>
                    <a:pt x="413074" y="937973"/>
                    <a:pt x="411880" y="955085"/>
                  </a:cubicBezTo>
                  <a:cubicBezTo>
                    <a:pt x="410686" y="968615"/>
                    <a:pt x="408697" y="983339"/>
                    <a:pt x="402727" y="995278"/>
                  </a:cubicBezTo>
                  <a:cubicBezTo>
                    <a:pt x="380840" y="1039053"/>
                    <a:pt x="356963" y="1082031"/>
                    <a:pt x="333882" y="1125010"/>
                  </a:cubicBezTo>
                  <a:cubicBezTo>
                    <a:pt x="330300" y="1130979"/>
                    <a:pt x="326719" y="1136949"/>
                    <a:pt x="322739" y="1143714"/>
                  </a:cubicBezTo>
                  <a:cubicBezTo>
                    <a:pt x="332290" y="1149285"/>
                    <a:pt x="340249" y="1154061"/>
                    <a:pt x="347810" y="1158438"/>
                  </a:cubicBezTo>
                  <a:cubicBezTo>
                    <a:pt x="386013" y="1109888"/>
                    <a:pt x="423023" y="1062930"/>
                    <a:pt x="460828" y="1014777"/>
                  </a:cubicBezTo>
                  <a:cubicBezTo>
                    <a:pt x="480726" y="1031889"/>
                    <a:pt x="498634" y="1046614"/>
                    <a:pt x="516144" y="1061736"/>
                  </a:cubicBezTo>
                  <a:cubicBezTo>
                    <a:pt x="480726" y="1107102"/>
                    <a:pt x="446104" y="1151275"/>
                    <a:pt x="410686" y="1196642"/>
                  </a:cubicBezTo>
                  <a:cubicBezTo>
                    <a:pt x="420237" y="1202213"/>
                    <a:pt x="426604" y="1206192"/>
                    <a:pt x="433370" y="1210172"/>
                  </a:cubicBezTo>
                  <a:cubicBezTo>
                    <a:pt x="469981" y="1164010"/>
                    <a:pt x="505797" y="1118643"/>
                    <a:pt x="542408" y="1072481"/>
                  </a:cubicBezTo>
                  <a:cubicBezTo>
                    <a:pt x="562704" y="1089990"/>
                    <a:pt x="581010" y="1105511"/>
                    <a:pt x="599316" y="1121031"/>
                  </a:cubicBezTo>
                  <a:cubicBezTo>
                    <a:pt x="565092" y="1164805"/>
                    <a:pt x="531664" y="1206590"/>
                    <a:pt x="497838" y="1249967"/>
                  </a:cubicBezTo>
                  <a:cubicBezTo>
                    <a:pt x="505797" y="1255141"/>
                    <a:pt x="511766" y="1259120"/>
                    <a:pt x="518133" y="1263100"/>
                  </a:cubicBezTo>
                  <a:cubicBezTo>
                    <a:pt x="553551" y="1218927"/>
                    <a:pt x="588173" y="1175550"/>
                    <a:pt x="623591" y="1130979"/>
                  </a:cubicBezTo>
                  <a:cubicBezTo>
                    <a:pt x="644284" y="1148887"/>
                    <a:pt x="662988" y="1165203"/>
                    <a:pt x="681692" y="1181121"/>
                  </a:cubicBezTo>
                  <a:cubicBezTo>
                    <a:pt x="647866" y="1223702"/>
                    <a:pt x="616030" y="1263895"/>
                    <a:pt x="583398" y="1305283"/>
                  </a:cubicBezTo>
                  <a:cubicBezTo>
                    <a:pt x="591755" y="1310456"/>
                    <a:pt x="597326" y="1313639"/>
                    <a:pt x="602499" y="1316823"/>
                  </a:cubicBezTo>
                  <a:cubicBezTo>
                    <a:pt x="636723" y="1274242"/>
                    <a:pt x="670151" y="1232457"/>
                    <a:pt x="704375" y="1190274"/>
                  </a:cubicBezTo>
                  <a:cubicBezTo>
                    <a:pt x="725864" y="1208978"/>
                    <a:pt x="744966" y="1225294"/>
                    <a:pt x="764068" y="1242008"/>
                  </a:cubicBezTo>
                  <a:cubicBezTo>
                    <a:pt x="732232" y="1281803"/>
                    <a:pt x="701589" y="1320405"/>
                    <a:pt x="669355" y="1360598"/>
                  </a:cubicBezTo>
                  <a:cubicBezTo>
                    <a:pt x="676916" y="1364975"/>
                    <a:pt x="682090" y="1367761"/>
                    <a:pt x="686865" y="1370547"/>
                  </a:cubicBezTo>
                  <a:cubicBezTo>
                    <a:pt x="719895" y="1329955"/>
                    <a:pt x="751731" y="1290558"/>
                    <a:pt x="784363" y="1250365"/>
                  </a:cubicBezTo>
                  <a:cubicBezTo>
                    <a:pt x="795904" y="1260314"/>
                    <a:pt x="804659" y="1268671"/>
                    <a:pt x="814210" y="1275436"/>
                  </a:cubicBezTo>
                  <a:cubicBezTo>
                    <a:pt x="817791" y="1278222"/>
                    <a:pt x="825352" y="1279416"/>
                    <a:pt x="829332" y="1277426"/>
                  </a:cubicBezTo>
                  <a:cubicBezTo>
                    <a:pt x="852015" y="1267079"/>
                    <a:pt x="874300" y="1255141"/>
                    <a:pt x="898178" y="1243202"/>
                  </a:cubicBezTo>
                  <a:cubicBezTo>
                    <a:pt x="858382" y="1205397"/>
                    <a:pt x="819383" y="1167989"/>
                    <a:pt x="777598" y="1127796"/>
                  </a:cubicBezTo>
                  <a:cubicBezTo>
                    <a:pt x="795904" y="1111878"/>
                    <a:pt x="812220" y="1097552"/>
                    <a:pt x="829730" y="1082031"/>
                  </a:cubicBezTo>
                  <a:cubicBezTo>
                    <a:pt x="821771" y="1074868"/>
                    <a:pt x="816995" y="1070093"/>
                    <a:pt x="809434" y="1062930"/>
                  </a:cubicBezTo>
                  <a:cubicBezTo>
                    <a:pt x="792720" y="1080042"/>
                    <a:pt x="777200" y="1096358"/>
                    <a:pt x="762078" y="1111878"/>
                  </a:cubicBezTo>
                  <a:cubicBezTo>
                    <a:pt x="754915" y="1105909"/>
                    <a:pt x="747752" y="1100337"/>
                    <a:pt x="740589" y="1094368"/>
                  </a:cubicBezTo>
                  <a:cubicBezTo>
                    <a:pt x="750935" y="1083623"/>
                    <a:pt x="758894" y="1074868"/>
                    <a:pt x="768843" y="1064124"/>
                  </a:cubicBezTo>
                  <a:cubicBezTo>
                    <a:pt x="758098" y="1055767"/>
                    <a:pt x="749343" y="1049001"/>
                    <a:pt x="734619" y="1037859"/>
                  </a:cubicBezTo>
                  <a:cubicBezTo>
                    <a:pt x="750139" y="1027910"/>
                    <a:pt x="761680" y="1020349"/>
                    <a:pt x="778394" y="1009604"/>
                  </a:cubicBezTo>
                  <a:cubicBezTo>
                    <a:pt x="750537" y="985329"/>
                    <a:pt x="728650" y="966227"/>
                    <a:pt x="703181" y="943544"/>
                  </a:cubicBezTo>
                  <a:cubicBezTo>
                    <a:pt x="717507" y="932401"/>
                    <a:pt x="728650" y="923249"/>
                    <a:pt x="740589" y="914096"/>
                  </a:cubicBezTo>
                  <a:cubicBezTo>
                    <a:pt x="712732" y="884647"/>
                    <a:pt x="687263" y="857189"/>
                    <a:pt x="660998" y="828934"/>
                  </a:cubicBezTo>
                  <a:cubicBezTo>
                    <a:pt x="684477" y="807445"/>
                    <a:pt x="705967" y="787945"/>
                    <a:pt x="728650" y="767649"/>
                  </a:cubicBezTo>
                  <a:cubicBezTo>
                    <a:pt x="754119" y="797098"/>
                    <a:pt x="778792" y="825750"/>
                    <a:pt x="804261" y="854801"/>
                  </a:cubicBezTo>
                  <a:cubicBezTo>
                    <a:pt x="816597" y="844852"/>
                    <a:pt x="827740" y="835699"/>
                    <a:pt x="839281" y="826148"/>
                  </a:cubicBezTo>
                  <a:cubicBezTo>
                    <a:pt x="859178" y="849627"/>
                    <a:pt x="877882" y="871913"/>
                    <a:pt x="896984" y="894994"/>
                  </a:cubicBezTo>
                  <a:cubicBezTo>
                    <a:pt x="907330" y="887433"/>
                    <a:pt x="916483" y="880270"/>
                    <a:pt x="926034" y="873107"/>
                  </a:cubicBezTo>
                  <a:cubicBezTo>
                    <a:pt x="934789" y="883453"/>
                    <a:pt x="941952" y="891810"/>
                    <a:pt x="949911" y="900963"/>
                  </a:cubicBezTo>
                  <a:cubicBezTo>
                    <a:pt x="959860" y="893800"/>
                    <a:pt x="968615" y="887035"/>
                    <a:pt x="978962" y="879872"/>
                  </a:cubicBezTo>
                  <a:cubicBezTo>
                    <a:pt x="1050593" y="972197"/>
                    <a:pt x="1121429" y="1063726"/>
                    <a:pt x="1193458" y="1156051"/>
                  </a:cubicBezTo>
                  <a:cubicBezTo>
                    <a:pt x="1212162" y="1142122"/>
                    <a:pt x="1229274" y="1128990"/>
                    <a:pt x="1247181" y="1115857"/>
                  </a:cubicBezTo>
                  <a:cubicBezTo>
                    <a:pt x="1241212" y="1106704"/>
                    <a:pt x="1236039" y="1098348"/>
                    <a:pt x="1230070" y="1089195"/>
                  </a:cubicBezTo>
                  <a:cubicBezTo>
                    <a:pt x="1242406" y="1080042"/>
                    <a:pt x="1253947" y="1071685"/>
                    <a:pt x="1266283" y="1062532"/>
                  </a:cubicBezTo>
                  <a:cubicBezTo>
                    <a:pt x="1256732" y="1047410"/>
                    <a:pt x="1247977" y="1033879"/>
                    <a:pt x="1237631" y="1017961"/>
                  </a:cubicBezTo>
                  <a:cubicBezTo>
                    <a:pt x="1279814" y="992094"/>
                    <a:pt x="1320405" y="966625"/>
                    <a:pt x="1362587" y="940758"/>
                  </a:cubicBezTo>
                  <a:cubicBezTo>
                    <a:pt x="1372138" y="957074"/>
                    <a:pt x="1380495" y="971003"/>
                    <a:pt x="1389250" y="986125"/>
                  </a:cubicBezTo>
                  <a:cubicBezTo>
                    <a:pt x="1403974" y="978166"/>
                    <a:pt x="1418301" y="970605"/>
                    <a:pt x="1433821" y="962646"/>
                  </a:cubicBezTo>
                  <a:cubicBezTo>
                    <a:pt x="1456902" y="1005227"/>
                    <a:pt x="1478789" y="1046614"/>
                    <a:pt x="1501473" y="1089195"/>
                  </a:cubicBezTo>
                  <a:cubicBezTo>
                    <a:pt x="1520972" y="1078848"/>
                    <a:pt x="1539278" y="1069695"/>
                    <a:pt x="1558380" y="1059746"/>
                  </a:cubicBezTo>
                  <a:cubicBezTo>
                    <a:pt x="1488340" y="913698"/>
                    <a:pt x="1419097" y="768843"/>
                    <a:pt x="1348659" y="622397"/>
                  </a:cubicBezTo>
                  <a:cubicBezTo>
                    <a:pt x="1361394" y="616428"/>
                    <a:pt x="1372536" y="610856"/>
                    <a:pt x="1384077" y="605683"/>
                  </a:cubicBezTo>
                  <a:cubicBezTo>
                    <a:pt x="1386465" y="604887"/>
                    <a:pt x="1392036" y="604489"/>
                    <a:pt x="1392832" y="605683"/>
                  </a:cubicBezTo>
                  <a:cubicBezTo>
                    <a:pt x="1399597" y="617621"/>
                    <a:pt x="1407556" y="609662"/>
                    <a:pt x="1414719" y="606877"/>
                  </a:cubicBezTo>
                  <a:cubicBezTo>
                    <a:pt x="1496697" y="576632"/>
                    <a:pt x="1578675" y="546388"/>
                    <a:pt x="1660653" y="516144"/>
                  </a:cubicBezTo>
                  <a:cubicBezTo>
                    <a:pt x="1665827" y="514154"/>
                    <a:pt x="1674980" y="512960"/>
                    <a:pt x="1674980" y="510572"/>
                  </a:cubicBezTo>
                  <a:cubicBezTo>
                    <a:pt x="1677367" y="483512"/>
                    <a:pt x="1700051" y="495450"/>
                    <a:pt x="1713979" y="485899"/>
                  </a:cubicBezTo>
                  <a:cubicBezTo>
                    <a:pt x="1745417" y="601703"/>
                    <a:pt x="1776059" y="714722"/>
                    <a:pt x="1806702" y="828536"/>
                  </a:cubicBezTo>
                  <a:cubicBezTo>
                    <a:pt x="1816253" y="825352"/>
                    <a:pt x="1822620" y="823363"/>
                    <a:pt x="1829783" y="820975"/>
                  </a:cubicBezTo>
                  <a:cubicBezTo>
                    <a:pt x="1825803" y="803465"/>
                    <a:pt x="1822222" y="787547"/>
                    <a:pt x="1818242" y="769241"/>
                  </a:cubicBezTo>
                  <a:cubicBezTo>
                    <a:pt x="1881915" y="756905"/>
                    <a:pt x="1943199" y="744568"/>
                    <a:pt x="2005678" y="732232"/>
                  </a:cubicBezTo>
                  <a:cubicBezTo>
                    <a:pt x="2009259" y="752129"/>
                    <a:pt x="2012045" y="767649"/>
                    <a:pt x="2014831" y="784761"/>
                  </a:cubicBezTo>
                  <a:cubicBezTo>
                    <a:pt x="2036718" y="782374"/>
                    <a:pt x="2057411" y="779986"/>
                    <a:pt x="2080095" y="777598"/>
                  </a:cubicBezTo>
                  <a:cubicBezTo>
                    <a:pt x="2091237" y="881862"/>
                    <a:pt x="2102380" y="984533"/>
                    <a:pt x="2113125" y="1086807"/>
                  </a:cubicBezTo>
                  <a:cubicBezTo>
                    <a:pt x="2130635" y="1091582"/>
                    <a:pt x="2131829" y="1082827"/>
                    <a:pt x="2130635" y="1070093"/>
                  </a:cubicBezTo>
                  <a:cubicBezTo>
                    <a:pt x="2119492" y="951901"/>
                    <a:pt x="2108747" y="833709"/>
                    <a:pt x="2097605" y="715518"/>
                  </a:cubicBezTo>
                  <a:cubicBezTo>
                    <a:pt x="2079697" y="522909"/>
                    <a:pt x="2061789" y="329902"/>
                    <a:pt x="2043881" y="137293"/>
                  </a:cubicBezTo>
                  <a:cubicBezTo>
                    <a:pt x="2043483" y="130528"/>
                    <a:pt x="2043881" y="123365"/>
                    <a:pt x="2043881" y="116600"/>
                  </a:cubicBezTo>
                  <a:cubicBezTo>
                    <a:pt x="2053830" y="115008"/>
                    <a:pt x="2062187" y="113416"/>
                    <a:pt x="2070942" y="111824"/>
                  </a:cubicBezTo>
                  <a:cubicBezTo>
                    <a:pt x="2069350" y="87947"/>
                    <a:pt x="2067758" y="66060"/>
                    <a:pt x="2066166" y="42979"/>
                  </a:cubicBezTo>
                  <a:cubicBezTo>
                    <a:pt x="2077309" y="41387"/>
                    <a:pt x="2086064" y="39795"/>
                    <a:pt x="2095615" y="38203"/>
                  </a:cubicBezTo>
                  <a:cubicBezTo>
                    <a:pt x="2095615" y="27459"/>
                    <a:pt x="2095615" y="17510"/>
                    <a:pt x="2095615" y="7163"/>
                  </a:cubicBezTo>
                  <a:cubicBezTo>
                    <a:pt x="2122676" y="4775"/>
                    <a:pt x="2148940" y="2388"/>
                    <a:pt x="2175205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8978EA1-1407-4547-9E36-C2C0DEC03E17}"/>
                </a:ext>
              </a:extLst>
            </p:cNvPr>
            <p:cNvGrpSpPr/>
            <p:nvPr/>
          </p:nvGrpSpPr>
          <p:grpSpPr>
            <a:xfrm>
              <a:off x="1623804" y="2599708"/>
              <a:ext cx="2697460" cy="2696074"/>
              <a:chOff x="4574848" y="1897856"/>
              <a:chExt cx="3028217" cy="3026664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ADD2B6C-6292-4D65-B350-AE3B8EDD3621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B15188C-AD5B-4B57-84E6-F251EA2022BB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157F4D-88DD-481E-AC70-55CD2243891C}"/>
              </a:ext>
            </a:extLst>
          </p:cNvPr>
          <p:cNvGrpSpPr/>
          <p:nvPr/>
        </p:nvGrpSpPr>
        <p:grpSpPr>
          <a:xfrm>
            <a:off x="8368208" y="3317435"/>
            <a:ext cx="2252095" cy="1915252"/>
            <a:chOff x="5467400" y="1368636"/>
            <a:chExt cx="2102262" cy="178782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66E8E59-7458-4F00-82C3-A514E1DB7B05}"/>
                </a:ext>
              </a:extLst>
            </p:cNvPr>
            <p:cNvSpPr/>
            <p:nvPr/>
          </p:nvSpPr>
          <p:spPr>
            <a:xfrm>
              <a:off x="5840734" y="1698113"/>
              <a:ext cx="1360796" cy="1458352"/>
            </a:xfrm>
            <a:custGeom>
              <a:avLst/>
              <a:gdLst>
                <a:gd name="connsiteX0" fmla="*/ 1357872 w 1360796"/>
                <a:gd name="connsiteY0" fmla="*/ 727457 h 1458352"/>
                <a:gd name="connsiteX1" fmla="*/ 1299864 w 1360796"/>
                <a:gd name="connsiteY1" fmla="*/ 529045 h 1458352"/>
                <a:gd name="connsiteX2" fmla="*/ 1197107 w 1360796"/>
                <a:gd name="connsiteY2" fmla="*/ 374672 h 1458352"/>
                <a:gd name="connsiteX3" fmla="*/ 1075408 w 1360796"/>
                <a:gd name="connsiteY3" fmla="*/ 243976 h 1458352"/>
                <a:gd name="connsiteX4" fmla="*/ 928375 w 1360796"/>
                <a:gd name="connsiteY4" fmla="*/ 85105 h 1458352"/>
                <a:gd name="connsiteX5" fmla="*/ 844795 w 1360796"/>
                <a:gd name="connsiteY5" fmla="*/ 30648 h 1458352"/>
                <a:gd name="connsiteX6" fmla="*/ 773528 w 1360796"/>
                <a:gd name="connsiteY6" fmla="*/ 9102 h 1458352"/>
                <a:gd name="connsiteX7" fmla="*/ 491064 w 1360796"/>
                <a:gd name="connsiteY7" fmla="*/ 69005 h 1458352"/>
                <a:gd name="connsiteX8" fmla="*/ 300228 w 1360796"/>
                <a:gd name="connsiteY8" fmla="*/ 222667 h 1458352"/>
                <a:gd name="connsiteX9" fmla="*/ 199365 w 1360796"/>
                <a:gd name="connsiteY9" fmla="*/ 310271 h 1458352"/>
                <a:gd name="connsiteX10" fmla="*/ 53753 w 1360796"/>
                <a:gd name="connsiteY10" fmla="*/ 535438 h 1458352"/>
                <a:gd name="connsiteX11" fmla="*/ 6 w 1360796"/>
                <a:gd name="connsiteY11" fmla="*/ 743557 h 1458352"/>
                <a:gd name="connsiteX12" fmla="*/ 21079 w 1360796"/>
                <a:gd name="connsiteY12" fmla="*/ 930841 h 1458352"/>
                <a:gd name="connsiteX13" fmla="*/ 134254 w 1360796"/>
                <a:gd name="connsiteY13" fmla="*/ 1143459 h 1458352"/>
                <a:gd name="connsiteX14" fmla="*/ 139226 w 1360796"/>
                <a:gd name="connsiteY14" fmla="*/ 1148431 h 1458352"/>
                <a:gd name="connsiteX15" fmla="*/ 274421 w 1360796"/>
                <a:gd name="connsiteY15" fmla="*/ 1290492 h 1458352"/>
                <a:gd name="connsiteX16" fmla="*/ 488222 w 1360796"/>
                <a:gd name="connsiteY16" fmla="*/ 1421188 h 1458352"/>
                <a:gd name="connsiteX17" fmla="*/ 724754 w 1360796"/>
                <a:gd name="connsiteY17" fmla="*/ 1455282 h 1458352"/>
                <a:gd name="connsiteX18" fmla="*/ 954182 w 1360796"/>
                <a:gd name="connsiteY18" fmla="*/ 1377386 h 1458352"/>
                <a:gd name="connsiteX19" fmla="*/ 1126550 w 1360796"/>
                <a:gd name="connsiteY19" fmla="*/ 1236509 h 1458352"/>
                <a:gd name="connsiteX20" fmla="*/ 1264349 w 1360796"/>
                <a:gd name="connsiteY20" fmla="*/ 1063904 h 1458352"/>
                <a:gd name="connsiteX21" fmla="*/ 1324251 w 1360796"/>
                <a:gd name="connsiteY21" fmla="*/ 963278 h 1458352"/>
                <a:gd name="connsiteX22" fmla="*/ 1350296 w 1360796"/>
                <a:gd name="connsiteY22" fmla="*/ 900298 h 1458352"/>
                <a:gd name="connsiteX23" fmla="*/ 1357872 w 1360796"/>
                <a:gd name="connsiteY23" fmla="*/ 727457 h 145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0796" h="1458352">
                  <a:moveTo>
                    <a:pt x="1357872" y="727457"/>
                  </a:moveTo>
                  <a:cubicBezTo>
                    <a:pt x="1353610" y="667081"/>
                    <a:pt x="1324488" y="596051"/>
                    <a:pt x="1299864" y="529045"/>
                  </a:cubicBezTo>
                  <a:cubicBezTo>
                    <a:pt x="1278318" y="469853"/>
                    <a:pt x="1242803" y="419185"/>
                    <a:pt x="1197107" y="374672"/>
                  </a:cubicBezTo>
                  <a:cubicBezTo>
                    <a:pt x="1154488" y="333238"/>
                    <a:pt x="1115658" y="287778"/>
                    <a:pt x="1075408" y="243976"/>
                  </a:cubicBezTo>
                  <a:cubicBezTo>
                    <a:pt x="1026633" y="190703"/>
                    <a:pt x="979516" y="136010"/>
                    <a:pt x="928375" y="85105"/>
                  </a:cubicBezTo>
                  <a:cubicBezTo>
                    <a:pt x="903987" y="60954"/>
                    <a:pt x="876049" y="43433"/>
                    <a:pt x="844795" y="30648"/>
                  </a:cubicBezTo>
                  <a:cubicBezTo>
                    <a:pt x="821829" y="21177"/>
                    <a:pt x="797915" y="14074"/>
                    <a:pt x="773528" y="9102"/>
                  </a:cubicBezTo>
                  <a:cubicBezTo>
                    <a:pt x="670771" y="-11497"/>
                    <a:pt x="575827" y="578"/>
                    <a:pt x="491064" y="69005"/>
                  </a:cubicBezTo>
                  <a:cubicBezTo>
                    <a:pt x="427610" y="120383"/>
                    <a:pt x="363682" y="171052"/>
                    <a:pt x="300228" y="222667"/>
                  </a:cubicBezTo>
                  <a:cubicBezTo>
                    <a:pt x="265660" y="250842"/>
                    <a:pt x="230382" y="278308"/>
                    <a:pt x="199365" y="310271"/>
                  </a:cubicBezTo>
                  <a:cubicBezTo>
                    <a:pt x="136385" y="375856"/>
                    <a:pt x="82402" y="449254"/>
                    <a:pt x="53753" y="535438"/>
                  </a:cubicBezTo>
                  <a:cubicBezTo>
                    <a:pt x="26287" y="617596"/>
                    <a:pt x="-467" y="702596"/>
                    <a:pt x="6" y="743557"/>
                  </a:cubicBezTo>
                  <a:cubicBezTo>
                    <a:pt x="953" y="807011"/>
                    <a:pt x="4031" y="869518"/>
                    <a:pt x="21079" y="930841"/>
                  </a:cubicBezTo>
                  <a:cubicBezTo>
                    <a:pt x="43098" y="1010395"/>
                    <a:pt x="82875" y="1080005"/>
                    <a:pt x="134254" y="1143459"/>
                  </a:cubicBezTo>
                  <a:cubicBezTo>
                    <a:pt x="135911" y="1145116"/>
                    <a:pt x="137805" y="1146773"/>
                    <a:pt x="139226" y="1148431"/>
                  </a:cubicBezTo>
                  <a:cubicBezTo>
                    <a:pt x="179240" y="1200520"/>
                    <a:pt x="224226" y="1247637"/>
                    <a:pt x="274421" y="1290492"/>
                  </a:cubicBezTo>
                  <a:cubicBezTo>
                    <a:pt x="338822" y="1345422"/>
                    <a:pt x="408195" y="1391828"/>
                    <a:pt x="488222" y="1421188"/>
                  </a:cubicBezTo>
                  <a:cubicBezTo>
                    <a:pt x="564698" y="1449363"/>
                    <a:pt x="643069" y="1465463"/>
                    <a:pt x="724754" y="1455282"/>
                  </a:cubicBezTo>
                  <a:cubicBezTo>
                    <a:pt x="806439" y="1445101"/>
                    <a:pt x="882915" y="1418347"/>
                    <a:pt x="954182" y="1377386"/>
                  </a:cubicBezTo>
                  <a:cubicBezTo>
                    <a:pt x="1019294" y="1339976"/>
                    <a:pt x="1075408" y="1291439"/>
                    <a:pt x="1126550" y="1236509"/>
                  </a:cubicBezTo>
                  <a:cubicBezTo>
                    <a:pt x="1177218" y="1182525"/>
                    <a:pt x="1223151" y="1124991"/>
                    <a:pt x="1264349" y="1063904"/>
                  </a:cubicBezTo>
                  <a:cubicBezTo>
                    <a:pt x="1286131" y="1031467"/>
                    <a:pt x="1306493" y="998320"/>
                    <a:pt x="1324251" y="963278"/>
                  </a:cubicBezTo>
                  <a:cubicBezTo>
                    <a:pt x="1334669" y="942916"/>
                    <a:pt x="1345087" y="922791"/>
                    <a:pt x="1350296" y="900298"/>
                  </a:cubicBezTo>
                  <a:cubicBezTo>
                    <a:pt x="1363318" y="843000"/>
                    <a:pt x="1362134" y="785465"/>
                    <a:pt x="1357872" y="727457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42A5CA5-28D3-4FE7-B466-CE33D79A74CE}"/>
                </a:ext>
              </a:extLst>
            </p:cNvPr>
            <p:cNvSpPr/>
            <p:nvPr/>
          </p:nvSpPr>
          <p:spPr>
            <a:xfrm>
              <a:off x="6140175" y="1831513"/>
              <a:ext cx="739990" cy="240771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1F6E74-0300-4D91-855F-0009527B0F56}"/>
                </a:ext>
              </a:extLst>
            </p:cNvPr>
            <p:cNvSpPr/>
            <p:nvPr/>
          </p:nvSpPr>
          <p:spPr>
            <a:xfrm>
              <a:off x="6103790" y="2587045"/>
              <a:ext cx="813535" cy="105701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BF06E23-A7A9-4ED0-9D5C-3CEF0A0467AC}"/>
                </a:ext>
              </a:extLst>
            </p:cNvPr>
            <p:cNvSpPr/>
            <p:nvPr/>
          </p:nvSpPr>
          <p:spPr>
            <a:xfrm>
              <a:off x="6137884" y="2444037"/>
              <a:ext cx="757184" cy="106177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78B21B7-28FE-4775-A530-98354F13AD6B}"/>
                </a:ext>
              </a:extLst>
            </p:cNvPr>
            <p:cNvSpPr/>
            <p:nvPr/>
          </p:nvSpPr>
          <p:spPr>
            <a:xfrm>
              <a:off x="6136701" y="2728396"/>
              <a:ext cx="747714" cy="107499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7F0D28C-8A1C-4E63-9573-E778665164D6}"/>
                </a:ext>
              </a:extLst>
            </p:cNvPr>
            <p:cNvSpPr/>
            <p:nvPr/>
          </p:nvSpPr>
          <p:spPr>
            <a:xfrm>
              <a:off x="6146882" y="2834705"/>
              <a:ext cx="716934" cy="108755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B20F9F-6C4F-4CB5-A146-53C46C531FFD}"/>
                </a:ext>
              </a:extLst>
            </p:cNvPr>
            <p:cNvSpPr/>
            <p:nvPr/>
          </p:nvSpPr>
          <p:spPr>
            <a:xfrm>
              <a:off x="6192341" y="2963532"/>
              <a:ext cx="626015" cy="10538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6160EEB-020A-448F-88CD-283652F6BDBA}"/>
                </a:ext>
              </a:extLst>
            </p:cNvPr>
            <p:cNvSpPr/>
            <p:nvPr/>
          </p:nvSpPr>
          <p:spPr>
            <a:xfrm>
              <a:off x="6214124" y="2294163"/>
              <a:ext cx="605416" cy="106478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B7B9C42-5E6F-4662-8ACF-3EA35B81EAD8}"/>
                </a:ext>
              </a:extLst>
            </p:cNvPr>
            <p:cNvSpPr/>
            <p:nvPr/>
          </p:nvSpPr>
          <p:spPr>
            <a:xfrm>
              <a:off x="6249876" y="2156364"/>
              <a:ext cx="519469" cy="108323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59A83FB-9BE9-4175-B43A-2DAEB9D2D9C8}"/>
                </a:ext>
              </a:extLst>
            </p:cNvPr>
            <p:cNvSpPr/>
            <p:nvPr/>
          </p:nvSpPr>
          <p:spPr>
            <a:xfrm>
              <a:off x="7039732" y="2315605"/>
              <a:ext cx="48502" cy="126757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6E8E4E-47D1-4BF1-9C12-13B849629320}"/>
                </a:ext>
              </a:extLst>
            </p:cNvPr>
            <p:cNvSpPr/>
            <p:nvPr/>
          </p:nvSpPr>
          <p:spPr>
            <a:xfrm>
              <a:off x="5944700" y="2315513"/>
              <a:ext cx="48039" cy="126806"/>
            </a:xfrm>
            <a:custGeom>
              <a:avLst/>
              <a:gdLst>
                <a:gd name="connsiteX0" fmla="*/ 11346 w 48039"/>
                <a:gd name="connsiteY0" fmla="*/ 13928 h 126806"/>
                <a:gd name="connsiteX1" fmla="*/ 32419 w 48039"/>
                <a:gd name="connsiteY1" fmla="*/ 1143 h 126806"/>
                <a:gd name="connsiteX2" fmla="*/ 47572 w 48039"/>
                <a:gd name="connsiteY2" fmla="*/ 25767 h 126806"/>
                <a:gd name="connsiteX3" fmla="*/ 43784 w 48039"/>
                <a:gd name="connsiteY3" fmla="*/ 35474 h 126806"/>
                <a:gd name="connsiteX4" fmla="*/ 32892 w 48039"/>
                <a:gd name="connsiteY4" fmla="*/ 106031 h 126806"/>
                <a:gd name="connsiteX5" fmla="*/ 26026 w 48039"/>
                <a:gd name="connsiteY5" fmla="*/ 126156 h 126806"/>
                <a:gd name="connsiteX6" fmla="*/ 3296 w 48039"/>
                <a:gd name="connsiteY6" fmla="*/ 113134 h 126806"/>
                <a:gd name="connsiteX7" fmla="*/ 11346 w 48039"/>
                <a:gd name="connsiteY7" fmla="*/ 13928 h 12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9" h="126806">
                  <a:moveTo>
                    <a:pt x="11346" y="13928"/>
                  </a:moveTo>
                  <a:cubicBezTo>
                    <a:pt x="16082" y="1616"/>
                    <a:pt x="22001" y="-2172"/>
                    <a:pt x="32419" y="1143"/>
                  </a:cubicBezTo>
                  <a:cubicBezTo>
                    <a:pt x="43073" y="4458"/>
                    <a:pt x="49940" y="15349"/>
                    <a:pt x="47572" y="25767"/>
                  </a:cubicBezTo>
                  <a:cubicBezTo>
                    <a:pt x="46862" y="29081"/>
                    <a:pt x="45441" y="32633"/>
                    <a:pt x="43784" y="35474"/>
                  </a:cubicBezTo>
                  <a:cubicBezTo>
                    <a:pt x="31235" y="57730"/>
                    <a:pt x="28157" y="81170"/>
                    <a:pt x="32892" y="106031"/>
                  </a:cubicBezTo>
                  <a:cubicBezTo>
                    <a:pt x="34313" y="113844"/>
                    <a:pt x="36207" y="122368"/>
                    <a:pt x="26026" y="126156"/>
                  </a:cubicBezTo>
                  <a:cubicBezTo>
                    <a:pt x="18686" y="128998"/>
                    <a:pt x="7085" y="122131"/>
                    <a:pt x="3296" y="113134"/>
                  </a:cubicBezTo>
                  <a:cubicBezTo>
                    <a:pt x="-7122" y="88273"/>
                    <a:pt x="10399" y="16533"/>
                    <a:pt x="11346" y="13928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2AB9825-4421-4AFA-8353-74DC15F41892}"/>
                </a:ext>
              </a:extLst>
            </p:cNvPr>
            <p:cNvSpPr/>
            <p:nvPr/>
          </p:nvSpPr>
          <p:spPr>
            <a:xfrm>
              <a:off x="5467400" y="1373372"/>
              <a:ext cx="509519" cy="1038747"/>
            </a:xfrm>
            <a:custGeom>
              <a:avLst/>
              <a:gdLst>
                <a:gd name="connsiteX0" fmla="*/ 201845 w 393192"/>
                <a:gd name="connsiteY0" fmla="*/ 730904 h 1038747"/>
                <a:gd name="connsiteX1" fmla="*/ 99561 w 393192"/>
                <a:gd name="connsiteY1" fmla="*/ 437784 h 1038747"/>
                <a:gd name="connsiteX2" fmla="*/ 119 w 393192"/>
                <a:gd name="connsiteY2" fmla="*/ 47354 h 1038747"/>
                <a:gd name="connsiteX3" fmla="*/ 14088 w 393192"/>
                <a:gd name="connsiteY3" fmla="*/ 0 h 1038747"/>
                <a:gd name="connsiteX4" fmla="*/ 138628 w 393192"/>
                <a:gd name="connsiteY4" fmla="*/ 464066 h 1038747"/>
                <a:gd name="connsiteX5" fmla="*/ 305076 w 393192"/>
                <a:gd name="connsiteY5" fmla="*/ 853549 h 1038747"/>
                <a:gd name="connsiteX6" fmla="*/ 374212 w 393192"/>
                <a:gd name="connsiteY6" fmla="*/ 963883 h 1038747"/>
                <a:gd name="connsiteX7" fmla="*/ 393154 w 393192"/>
                <a:gd name="connsiteY7" fmla="*/ 1003897 h 1038747"/>
                <a:gd name="connsiteX8" fmla="*/ 366636 w 393192"/>
                <a:gd name="connsiteY8" fmla="*/ 1027574 h 1038747"/>
                <a:gd name="connsiteX9" fmla="*/ 269087 w 393192"/>
                <a:gd name="connsiteY9" fmla="*/ 1035151 h 1038747"/>
                <a:gd name="connsiteX10" fmla="*/ 157333 w 393192"/>
                <a:gd name="connsiteY10" fmla="*/ 981404 h 1038747"/>
                <a:gd name="connsiteX11" fmla="*/ 159937 w 393192"/>
                <a:gd name="connsiteY11" fmla="*/ 938076 h 1038747"/>
                <a:gd name="connsiteX12" fmla="*/ 245647 w 393192"/>
                <a:gd name="connsiteY12" fmla="*/ 986140 h 1038747"/>
                <a:gd name="connsiteX13" fmla="*/ 304839 w 393192"/>
                <a:gd name="connsiteY13" fmla="*/ 1000819 h 1038747"/>
                <a:gd name="connsiteX14" fmla="*/ 326859 w 393192"/>
                <a:gd name="connsiteY14" fmla="*/ 967909 h 1038747"/>
                <a:gd name="connsiteX15" fmla="*/ 201845 w 393192"/>
                <a:gd name="connsiteY15" fmla="*/ 730904 h 1038747"/>
                <a:gd name="connsiteX0" fmla="*/ 312259 w 503606"/>
                <a:gd name="connsiteY0" fmla="*/ 730904 h 1038747"/>
                <a:gd name="connsiteX1" fmla="*/ 209975 w 503606"/>
                <a:gd name="connsiteY1" fmla="*/ 437784 h 1038747"/>
                <a:gd name="connsiteX2" fmla="*/ 110533 w 503606"/>
                <a:gd name="connsiteY2" fmla="*/ 47354 h 1038747"/>
                <a:gd name="connsiteX3" fmla="*/ 124502 w 503606"/>
                <a:gd name="connsiteY3" fmla="*/ 0 h 1038747"/>
                <a:gd name="connsiteX4" fmla="*/ 249042 w 503606"/>
                <a:gd name="connsiteY4" fmla="*/ 464066 h 1038747"/>
                <a:gd name="connsiteX5" fmla="*/ 415490 w 503606"/>
                <a:gd name="connsiteY5" fmla="*/ 853549 h 1038747"/>
                <a:gd name="connsiteX6" fmla="*/ 484626 w 503606"/>
                <a:gd name="connsiteY6" fmla="*/ 963883 h 1038747"/>
                <a:gd name="connsiteX7" fmla="*/ 503568 w 503606"/>
                <a:gd name="connsiteY7" fmla="*/ 1003897 h 1038747"/>
                <a:gd name="connsiteX8" fmla="*/ 477050 w 503606"/>
                <a:gd name="connsiteY8" fmla="*/ 1027574 h 1038747"/>
                <a:gd name="connsiteX9" fmla="*/ 379501 w 503606"/>
                <a:gd name="connsiteY9" fmla="*/ 1035151 h 1038747"/>
                <a:gd name="connsiteX10" fmla="*/ 267747 w 503606"/>
                <a:gd name="connsiteY10" fmla="*/ 981404 h 1038747"/>
                <a:gd name="connsiteX11" fmla="*/ 975 w 503606"/>
                <a:gd name="connsiteY11" fmla="*/ 714137 h 1038747"/>
                <a:gd name="connsiteX12" fmla="*/ 356061 w 503606"/>
                <a:gd name="connsiteY12" fmla="*/ 986140 h 1038747"/>
                <a:gd name="connsiteX13" fmla="*/ 415253 w 503606"/>
                <a:gd name="connsiteY13" fmla="*/ 1000819 h 1038747"/>
                <a:gd name="connsiteX14" fmla="*/ 437273 w 503606"/>
                <a:gd name="connsiteY14" fmla="*/ 967909 h 1038747"/>
                <a:gd name="connsiteX15" fmla="*/ 312259 w 503606"/>
                <a:gd name="connsiteY15" fmla="*/ 730904 h 1038747"/>
                <a:gd name="connsiteX0" fmla="*/ 318172 w 509519"/>
                <a:gd name="connsiteY0" fmla="*/ 730904 h 1038747"/>
                <a:gd name="connsiteX1" fmla="*/ 215888 w 509519"/>
                <a:gd name="connsiteY1" fmla="*/ 437784 h 1038747"/>
                <a:gd name="connsiteX2" fmla="*/ 116446 w 509519"/>
                <a:gd name="connsiteY2" fmla="*/ 47354 h 1038747"/>
                <a:gd name="connsiteX3" fmla="*/ 130415 w 509519"/>
                <a:gd name="connsiteY3" fmla="*/ 0 h 1038747"/>
                <a:gd name="connsiteX4" fmla="*/ 254955 w 509519"/>
                <a:gd name="connsiteY4" fmla="*/ 464066 h 1038747"/>
                <a:gd name="connsiteX5" fmla="*/ 421403 w 509519"/>
                <a:gd name="connsiteY5" fmla="*/ 853549 h 1038747"/>
                <a:gd name="connsiteX6" fmla="*/ 490539 w 509519"/>
                <a:gd name="connsiteY6" fmla="*/ 963883 h 1038747"/>
                <a:gd name="connsiteX7" fmla="*/ 509481 w 509519"/>
                <a:gd name="connsiteY7" fmla="*/ 1003897 h 1038747"/>
                <a:gd name="connsiteX8" fmla="*/ 482963 w 509519"/>
                <a:gd name="connsiteY8" fmla="*/ 1027574 h 1038747"/>
                <a:gd name="connsiteX9" fmla="*/ 385414 w 509519"/>
                <a:gd name="connsiteY9" fmla="*/ 1035151 h 1038747"/>
                <a:gd name="connsiteX10" fmla="*/ 23756 w 509519"/>
                <a:gd name="connsiteY10" fmla="*/ 757466 h 1038747"/>
                <a:gd name="connsiteX11" fmla="*/ 6888 w 509519"/>
                <a:gd name="connsiteY11" fmla="*/ 714137 h 1038747"/>
                <a:gd name="connsiteX12" fmla="*/ 361974 w 509519"/>
                <a:gd name="connsiteY12" fmla="*/ 986140 h 1038747"/>
                <a:gd name="connsiteX13" fmla="*/ 421166 w 509519"/>
                <a:gd name="connsiteY13" fmla="*/ 1000819 h 1038747"/>
                <a:gd name="connsiteX14" fmla="*/ 443186 w 509519"/>
                <a:gd name="connsiteY14" fmla="*/ 967909 h 1038747"/>
                <a:gd name="connsiteX15" fmla="*/ 318172 w 509519"/>
                <a:gd name="connsiteY15" fmla="*/ 730904 h 103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9519" h="1038747">
                  <a:moveTo>
                    <a:pt x="318172" y="730904"/>
                  </a:moveTo>
                  <a:cubicBezTo>
                    <a:pt x="270582" y="637854"/>
                    <a:pt x="237434" y="540068"/>
                    <a:pt x="215888" y="437784"/>
                  </a:cubicBezTo>
                  <a:cubicBezTo>
                    <a:pt x="200735" y="366754"/>
                    <a:pt x="112657" y="58955"/>
                    <a:pt x="116446" y="47354"/>
                  </a:cubicBezTo>
                  <a:cubicBezTo>
                    <a:pt x="124496" y="35515"/>
                    <a:pt x="127337" y="1894"/>
                    <a:pt x="130415" y="0"/>
                  </a:cubicBezTo>
                  <a:cubicBezTo>
                    <a:pt x="156223" y="26281"/>
                    <a:pt x="236250" y="402269"/>
                    <a:pt x="254955" y="464066"/>
                  </a:cubicBezTo>
                  <a:cubicBezTo>
                    <a:pt x="297100" y="604469"/>
                    <a:pt x="345164" y="727352"/>
                    <a:pt x="421403" y="853549"/>
                  </a:cubicBezTo>
                  <a:cubicBezTo>
                    <a:pt x="422113" y="854497"/>
                    <a:pt x="467099" y="933814"/>
                    <a:pt x="490539" y="963883"/>
                  </a:cubicBezTo>
                  <a:cubicBezTo>
                    <a:pt x="506166" y="981404"/>
                    <a:pt x="509955" y="992059"/>
                    <a:pt x="509481" y="1003897"/>
                  </a:cubicBezTo>
                  <a:cubicBezTo>
                    <a:pt x="509244" y="1017867"/>
                    <a:pt x="503799" y="1016209"/>
                    <a:pt x="482963" y="1027574"/>
                  </a:cubicBezTo>
                  <a:cubicBezTo>
                    <a:pt x="451236" y="1039649"/>
                    <a:pt x="418562" y="1041543"/>
                    <a:pt x="385414" y="1035151"/>
                  </a:cubicBezTo>
                  <a:cubicBezTo>
                    <a:pt x="326933" y="1019050"/>
                    <a:pt x="48380" y="773803"/>
                    <a:pt x="23756" y="757466"/>
                  </a:cubicBezTo>
                  <a:cubicBezTo>
                    <a:pt x="14285" y="750126"/>
                    <a:pt x="-12527" y="710112"/>
                    <a:pt x="6888" y="714137"/>
                  </a:cubicBezTo>
                  <a:cubicBezTo>
                    <a:pt x="35537" y="723134"/>
                    <a:pt x="292928" y="938360"/>
                    <a:pt x="361974" y="986140"/>
                  </a:cubicBezTo>
                  <a:cubicBezTo>
                    <a:pt x="431020" y="1033920"/>
                    <a:pt x="405303" y="998925"/>
                    <a:pt x="421166" y="1000819"/>
                  </a:cubicBezTo>
                  <a:cubicBezTo>
                    <a:pt x="444606" y="1003661"/>
                    <a:pt x="447211" y="983772"/>
                    <a:pt x="443186" y="967909"/>
                  </a:cubicBezTo>
                  <a:cubicBezTo>
                    <a:pt x="434425" y="949677"/>
                    <a:pt x="348242" y="789859"/>
                    <a:pt x="318172" y="730904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08061A2-F835-4978-8BFA-DAAA077937D2}"/>
                </a:ext>
              </a:extLst>
            </p:cNvPr>
            <p:cNvSpPr/>
            <p:nvPr/>
          </p:nvSpPr>
          <p:spPr>
            <a:xfrm>
              <a:off x="7056507" y="1368636"/>
              <a:ext cx="513155" cy="1043482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  <a:gd name="connsiteX0" fmla="*/ 191584 w 508727"/>
                <a:gd name="connsiteY0" fmla="*/ 735639 h 1043482"/>
                <a:gd name="connsiteX1" fmla="*/ 293868 w 508727"/>
                <a:gd name="connsiteY1" fmla="*/ 442520 h 1043482"/>
                <a:gd name="connsiteX2" fmla="*/ 390706 w 508727"/>
                <a:gd name="connsiteY2" fmla="*/ 47354 h 1043482"/>
                <a:gd name="connsiteX3" fmla="*/ 376736 w 508727"/>
                <a:gd name="connsiteY3" fmla="*/ 0 h 1043482"/>
                <a:gd name="connsiteX4" fmla="*/ 254564 w 508727"/>
                <a:gd name="connsiteY4" fmla="*/ 468801 h 1043482"/>
                <a:gd name="connsiteX5" fmla="*/ 88116 w 508727"/>
                <a:gd name="connsiteY5" fmla="*/ 858285 h 1043482"/>
                <a:gd name="connsiteX6" fmla="*/ 18980 w 508727"/>
                <a:gd name="connsiteY6" fmla="*/ 968619 h 1043482"/>
                <a:gd name="connsiteX7" fmla="*/ 38 w 508727"/>
                <a:gd name="connsiteY7" fmla="*/ 1008633 h 1043482"/>
                <a:gd name="connsiteX8" fmla="*/ 26556 w 508727"/>
                <a:gd name="connsiteY8" fmla="*/ 1032309 h 1043482"/>
                <a:gd name="connsiteX9" fmla="*/ 124105 w 508727"/>
                <a:gd name="connsiteY9" fmla="*/ 1039886 h 1043482"/>
                <a:gd name="connsiteX10" fmla="*/ 252433 w 508727"/>
                <a:gd name="connsiteY10" fmla="*/ 981404 h 1043482"/>
                <a:gd name="connsiteX11" fmla="*/ 507712 w 508727"/>
                <a:gd name="connsiteY11" fmla="*/ 759573 h 1043482"/>
                <a:gd name="connsiteX12" fmla="*/ 147545 w 508727"/>
                <a:gd name="connsiteY12" fmla="*/ 990875 h 1043482"/>
                <a:gd name="connsiteX13" fmla="*/ 88353 w 508727"/>
                <a:gd name="connsiteY13" fmla="*/ 1005555 h 1043482"/>
                <a:gd name="connsiteX14" fmla="*/ 66333 w 508727"/>
                <a:gd name="connsiteY14" fmla="*/ 972644 h 1043482"/>
                <a:gd name="connsiteX15" fmla="*/ 191584 w 508727"/>
                <a:gd name="connsiteY15" fmla="*/ 735639 h 1043482"/>
                <a:gd name="connsiteX0" fmla="*/ 191584 w 513155"/>
                <a:gd name="connsiteY0" fmla="*/ 735639 h 1043482"/>
                <a:gd name="connsiteX1" fmla="*/ 293868 w 513155"/>
                <a:gd name="connsiteY1" fmla="*/ 442520 h 1043482"/>
                <a:gd name="connsiteX2" fmla="*/ 390706 w 513155"/>
                <a:gd name="connsiteY2" fmla="*/ 47354 h 1043482"/>
                <a:gd name="connsiteX3" fmla="*/ 376736 w 513155"/>
                <a:gd name="connsiteY3" fmla="*/ 0 h 1043482"/>
                <a:gd name="connsiteX4" fmla="*/ 254564 w 513155"/>
                <a:gd name="connsiteY4" fmla="*/ 468801 h 1043482"/>
                <a:gd name="connsiteX5" fmla="*/ 88116 w 513155"/>
                <a:gd name="connsiteY5" fmla="*/ 858285 h 1043482"/>
                <a:gd name="connsiteX6" fmla="*/ 18980 w 513155"/>
                <a:gd name="connsiteY6" fmla="*/ 968619 h 1043482"/>
                <a:gd name="connsiteX7" fmla="*/ 38 w 513155"/>
                <a:gd name="connsiteY7" fmla="*/ 1008633 h 1043482"/>
                <a:gd name="connsiteX8" fmla="*/ 26556 w 513155"/>
                <a:gd name="connsiteY8" fmla="*/ 1032309 h 1043482"/>
                <a:gd name="connsiteX9" fmla="*/ 124105 w 513155"/>
                <a:gd name="connsiteY9" fmla="*/ 1039886 h 1043482"/>
                <a:gd name="connsiteX10" fmla="*/ 479618 w 513155"/>
                <a:gd name="connsiteY10" fmla="*/ 806148 h 1043482"/>
                <a:gd name="connsiteX11" fmla="*/ 507712 w 513155"/>
                <a:gd name="connsiteY11" fmla="*/ 759573 h 1043482"/>
                <a:gd name="connsiteX12" fmla="*/ 147545 w 513155"/>
                <a:gd name="connsiteY12" fmla="*/ 990875 h 1043482"/>
                <a:gd name="connsiteX13" fmla="*/ 88353 w 513155"/>
                <a:gd name="connsiteY13" fmla="*/ 1005555 h 1043482"/>
                <a:gd name="connsiteX14" fmla="*/ 66333 w 513155"/>
                <a:gd name="connsiteY14" fmla="*/ 972644 h 1043482"/>
                <a:gd name="connsiteX15" fmla="*/ 191584 w 513155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3155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454994" y="822485"/>
                    <a:pt x="479618" y="806148"/>
                  </a:cubicBezTo>
                  <a:cubicBezTo>
                    <a:pt x="489089" y="798808"/>
                    <a:pt x="527127" y="755548"/>
                    <a:pt x="507712" y="759573"/>
                  </a:cubicBezTo>
                  <a:cubicBezTo>
                    <a:pt x="479063" y="768570"/>
                    <a:pt x="217438" y="949878"/>
                    <a:pt x="147545" y="990875"/>
                  </a:cubicBezTo>
                  <a:cubicBezTo>
                    <a:pt x="77652" y="1031872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7C58FC8-09ED-4F76-A092-51926AE31A53}"/>
              </a:ext>
            </a:extLst>
          </p:cNvPr>
          <p:cNvSpPr/>
          <p:nvPr/>
        </p:nvSpPr>
        <p:spPr>
          <a:xfrm>
            <a:off x="10926800" y="2412429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E06FBD9-7F4F-411E-AD6C-49635923963E}"/>
              </a:ext>
            </a:extLst>
          </p:cNvPr>
          <p:cNvSpPr/>
          <p:nvPr/>
        </p:nvSpPr>
        <p:spPr>
          <a:xfrm>
            <a:off x="8137733" y="1821809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53705F1-580D-4779-958C-1B6B4CCEBE95}"/>
              </a:ext>
            </a:extLst>
          </p:cNvPr>
          <p:cNvSpPr/>
          <p:nvPr/>
        </p:nvSpPr>
        <p:spPr>
          <a:xfrm>
            <a:off x="7670298" y="3702610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1E7EFE9-2932-435A-AB96-ABFAF373C2DE}"/>
              </a:ext>
            </a:extLst>
          </p:cNvPr>
          <p:cNvSpPr/>
          <p:nvPr/>
        </p:nvSpPr>
        <p:spPr>
          <a:xfrm>
            <a:off x="7381621" y="5825596"/>
            <a:ext cx="660327" cy="642681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7CC4D0A-D5B1-42AD-B929-762F792D35D1}"/>
              </a:ext>
            </a:extLst>
          </p:cNvPr>
          <p:cNvSpPr/>
          <p:nvPr/>
        </p:nvSpPr>
        <p:spPr>
          <a:xfrm>
            <a:off x="8490280" y="3122344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C789BC3-035A-4A27-AEA1-F7E507A8A8D6}"/>
              </a:ext>
            </a:extLst>
          </p:cNvPr>
          <p:cNvSpPr/>
          <p:nvPr/>
        </p:nvSpPr>
        <p:spPr>
          <a:xfrm>
            <a:off x="8657626" y="6023760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B7D170F-F49D-4500-ABEC-4CBDA3F77F16}"/>
              </a:ext>
            </a:extLst>
          </p:cNvPr>
          <p:cNvSpPr/>
          <p:nvPr/>
        </p:nvSpPr>
        <p:spPr>
          <a:xfrm>
            <a:off x="11166118" y="4201787"/>
            <a:ext cx="660327" cy="642681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5457AAD-5724-456F-AB03-BB1BA99E7CB4}"/>
              </a:ext>
            </a:extLst>
          </p:cNvPr>
          <p:cNvSpPr/>
          <p:nvPr/>
        </p:nvSpPr>
        <p:spPr>
          <a:xfrm>
            <a:off x="9543656" y="3257059"/>
            <a:ext cx="288309" cy="280604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6B380C9-BA72-4FC1-B87B-644900617388}"/>
              </a:ext>
            </a:extLst>
          </p:cNvPr>
          <p:cNvSpPr/>
          <p:nvPr/>
        </p:nvSpPr>
        <p:spPr>
          <a:xfrm>
            <a:off x="7279005" y="4420905"/>
            <a:ext cx="370898" cy="36098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CF9E855-A855-4C39-A941-D66D93A5DE63}"/>
              </a:ext>
            </a:extLst>
          </p:cNvPr>
          <p:cNvSpPr/>
          <p:nvPr/>
        </p:nvSpPr>
        <p:spPr>
          <a:xfrm>
            <a:off x="10356193" y="5856803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תיבת טקסט 84">
            <a:extLst>
              <a:ext uri="{FF2B5EF4-FFF2-40B4-BE49-F238E27FC236}">
                <a16:creationId xmlns:a16="http://schemas.microsoft.com/office/drawing/2014/main" id="{31DF4D59-B4AE-46C7-8FFB-6E0EB5273AB8}"/>
              </a:ext>
            </a:extLst>
          </p:cNvPr>
          <p:cNvSpPr txBox="1"/>
          <p:nvPr/>
        </p:nvSpPr>
        <p:spPr>
          <a:xfrm>
            <a:off x="841607" y="1366555"/>
            <a:ext cx="6098344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3200" dirty="0">
                <a:solidFill>
                  <a:srgbClr val="4F81BD"/>
                </a:solidFill>
                <a:effectLst/>
                <a:cs typeface="Calibri" panose="020F0502020204030204" pitchFamily="34" charset="0"/>
              </a:rPr>
              <a:t>היכנסו לאחד הקישורים (לפחות) וכתב מכל הלב!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dirty="0">
                <a:effectLst/>
                <a:cs typeface="Calibri" panose="020F0502020204030204" pitchFamily="34" charset="0"/>
              </a:rPr>
              <a:t> 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effectLst/>
                <a:cs typeface="Calibri" panose="020F0502020204030204" pitchFamily="34" charset="0"/>
                <a:hlinkClick r:id="rId2"/>
              </a:rPr>
              <a:t>קישור </a:t>
            </a:r>
            <a:r>
              <a:rPr lang="he-IL" sz="2400" dirty="0" err="1">
                <a:effectLst/>
                <a:cs typeface="Calibri" panose="020F0502020204030204" pitchFamily="34" charset="0"/>
                <a:hlinkClick r:id="rId2"/>
              </a:rPr>
              <a:t>לפדלט</a:t>
            </a:r>
            <a:r>
              <a:rPr lang="he-IL" sz="2400" dirty="0">
                <a:effectLst/>
                <a:cs typeface="Calibri" panose="020F0502020204030204" pitchFamily="34" charset="0"/>
                <a:hlinkClick r:id="rId2"/>
              </a:rPr>
              <a:t> הכרת הטוב ל"חייל החלוץ" לרופאים לאחיות ולאנשי מד"א וזק"א</a:t>
            </a:r>
            <a:endParaRPr lang="he-IL" sz="2400" dirty="0">
              <a:effectLst/>
              <a:cs typeface="Calibri" panose="020F0502020204030204" pitchFamily="34" charset="0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effectLst/>
                <a:cs typeface="Calibri" panose="020F0502020204030204" pitchFamily="34" charset="0"/>
              </a:rPr>
              <a:t> 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effectLst/>
                <a:cs typeface="Calibri" panose="020F0502020204030204" pitchFamily="34" charset="0"/>
                <a:hlinkClick r:id="rId3"/>
              </a:rPr>
              <a:t>קישור </a:t>
            </a:r>
            <a:r>
              <a:rPr lang="he-IL" sz="2400" dirty="0" err="1">
                <a:effectLst/>
                <a:cs typeface="Calibri" panose="020F0502020204030204" pitchFamily="34" charset="0"/>
                <a:hlinkClick r:id="rId3"/>
              </a:rPr>
              <a:t>לפדלט</a:t>
            </a:r>
            <a:r>
              <a:rPr lang="he-IL" sz="2400" dirty="0">
                <a:effectLst/>
                <a:cs typeface="Calibri" panose="020F0502020204030204" pitchFamily="34" charset="0"/>
                <a:hlinkClick r:id="rId3"/>
              </a:rPr>
              <a:t> הכרת הטוב לכוחות הביטחון: צה"ל והמשטרה</a:t>
            </a:r>
            <a:endParaRPr lang="he-IL" sz="2400" dirty="0">
              <a:effectLst/>
              <a:cs typeface="Calibri" panose="020F0502020204030204" pitchFamily="34" charset="0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effectLst/>
                <a:cs typeface="Calibri" panose="020F0502020204030204" pitchFamily="34" charset="0"/>
              </a:rPr>
              <a:t> 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effectLst/>
                <a:cs typeface="Calibri" panose="020F0502020204030204" pitchFamily="34" charset="0"/>
                <a:hlinkClick r:id="rId4"/>
              </a:rPr>
              <a:t>קישור </a:t>
            </a:r>
            <a:r>
              <a:rPr lang="he-IL" sz="2400" dirty="0" err="1">
                <a:effectLst/>
                <a:cs typeface="Calibri" panose="020F0502020204030204" pitchFamily="34" charset="0"/>
                <a:hlinkClick r:id="rId4"/>
              </a:rPr>
              <a:t>לפדלט</a:t>
            </a:r>
            <a:r>
              <a:rPr lang="he-IL" sz="2400" dirty="0">
                <a:effectLst/>
                <a:cs typeface="Calibri" panose="020F0502020204030204" pitchFamily="34" charset="0"/>
                <a:hlinkClick r:id="rId4"/>
              </a:rPr>
              <a:t> הכרת הטוב למורים שלנו</a:t>
            </a:r>
            <a:endParaRPr lang="he-IL" sz="2400" dirty="0">
              <a:effectLst/>
              <a:cs typeface="Calibri" panose="020F0502020204030204" pitchFamily="34" charset="0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effectLst/>
                <a:cs typeface="Calibri" panose="020F0502020204030204" pitchFamily="34" charset="0"/>
              </a:rPr>
              <a:t> 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effectLst/>
                <a:cs typeface="Calibri" panose="020F0502020204030204" pitchFamily="34" charset="0"/>
                <a:hlinkClick r:id="rId5"/>
              </a:rPr>
              <a:t>קישור </a:t>
            </a:r>
            <a:r>
              <a:rPr lang="he-IL" sz="2400" dirty="0" err="1">
                <a:effectLst/>
                <a:cs typeface="Calibri" panose="020F0502020204030204" pitchFamily="34" charset="0"/>
                <a:hlinkClick r:id="rId5"/>
              </a:rPr>
              <a:t>לפדלט</a:t>
            </a:r>
            <a:r>
              <a:rPr lang="he-IL" sz="2400" dirty="0">
                <a:effectLst/>
                <a:cs typeface="Calibri" panose="020F0502020204030204" pitchFamily="34" charset="0"/>
                <a:hlinkClick r:id="rId5"/>
              </a:rPr>
              <a:t> הכרת הטוב לסבא ולסבתא</a:t>
            </a:r>
            <a:endParaRPr lang="he-IL" sz="2400" dirty="0">
              <a:effectLst/>
              <a:cs typeface="Calibri" panose="020F0502020204030204" pitchFamily="34" charset="0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dirty="0">
                <a:effectLst/>
                <a:cs typeface="Calibri" panose="020F0502020204030204" pitchFamily="34" charset="0"/>
              </a:rPr>
              <a:t> 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dirty="0">
                <a:effectLst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86" name="תמונה 85">
            <a:hlinkClick r:id="rId6"/>
            <a:extLst>
              <a:ext uri="{FF2B5EF4-FFF2-40B4-BE49-F238E27FC236}">
                <a16:creationId xmlns:a16="http://schemas.microsoft.com/office/drawing/2014/main" id="{5C5FA9FB-1D3F-4770-9976-F2A502E33A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  <p:sp>
        <p:nvSpPr>
          <p:cNvPr id="87" name="לב 86">
            <a:extLst>
              <a:ext uri="{FF2B5EF4-FFF2-40B4-BE49-F238E27FC236}">
                <a16:creationId xmlns:a16="http://schemas.microsoft.com/office/drawing/2014/main" id="{F5E09B31-FE0B-4B87-A263-BA3A855E3DF4}"/>
              </a:ext>
            </a:extLst>
          </p:cNvPr>
          <p:cNvSpPr/>
          <p:nvPr/>
        </p:nvSpPr>
        <p:spPr>
          <a:xfrm>
            <a:off x="524435" y="187629"/>
            <a:ext cx="958965" cy="867474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כתבו הגדרה / המלצה/ טענה לתמונות: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B26F07-F346-4682-8746-1D98BC44B484}"/>
              </a:ext>
            </a:extLst>
          </p:cNvPr>
          <p:cNvGrpSpPr/>
          <p:nvPr/>
        </p:nvGrpSpPr>
        <p:grpSpPr>
          <a:xfrm>
            <a:off x="2516545" y="3259366"/>
            <a:ext cx="844072" cy="1647918"/>
            <a:chOff x="6443510" y="4144817"/>
            <a:chExt cx="902927" cy="1762823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9674B9E-3A13-4379-94F3-4BDF2CA44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96769" y="4801096"/>
              <a:ext cx="849668" cy="1106544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83D7EB6-1B44-4DEC-836B-C1CEAC36F740}"/>
                </a:ext>
              </a:extLst>
            </p:cNvPr>
            <p:cNvGrpSpPr/>
            <p:nvPr/>
          </p:nvGrpSpPr>
          <p:grpSpPr>
            <a:xfrm rot="656923">
              <a:off x="6443510" y="4144817"/>
              <a:ext cx="848482" cy="654628"/>
              <a:chOff x="9878148" y="1919932"/>
              <a:chExt cx="1552783" cy="11980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00429B5-6160-4629-80CA-CBF7F02835F6}"/>
                  </a:ext>
                </a:extLst>
              </p:cNvPr>
              <p:cNvSpPr/>
              <p:nvPr/>
            </p:nvSpPr>
            <p:spPr>
              <a:xfrm>
                <a:off x="10049990" y="1919932"/>
                <a:ext cx="1380941" cy="676217"/>
              </a:xfrm>
              <a:custGeom>
                <a:avLst/>
                <a:gdLst>
                  <a:gd name="connsiteX0" fmla="*/ 0 w 3556684"/>
                  <a:gd name="connsiteY0" fmla="*/ 355156 h 1741631"/>
                  <a:gd name="connsiteX1" fmla="*/ 105728 w 3556684"/>
                  <a:gd name="connsiteY1" fmla="*/ 971065 h 1741631"/>
                  <a:gd name="connsiteX2" fmla="*/ 961623 w 3556684"/>
                  <a:gd name="connsiteY2" fmla="*/ 1216085 h 1741631"/>
                  <a:gd name="connsiteX3" fmla="*/ 1490264 w 3556684"/>
                  <a:gd name="connsiteY3" fmla="*/ 1739692 h 1741631"/>
                  <a:gd name="connsiteX4" fmla="*/ 2658308 w 3556684"/>
                  <a:gd name="connsiteY4" fmla="*/ 1474532 h 1741631"/>
                  <a:gd name="connsiteX5" fmla="*/ 2643204 w 3556684"/>
                  <a:gd name="connsiteY5" fmla="*/ 1247972 h 1741631"/>
                  <a:gd name="connsiteX6" fmla="*/ 3552802 w 3556684"/>
                  <a:gd name="connsiteY6" fmla="*/ 971065 h 1741631"/>
                  <a:gd name="connsiteX7" fmla="*/ 2759002 w 3556684"/>
                  <a:gd name="connsiteY7" fmla="*/ 163838 h 1741631"/>
                  <a:gd name="connsiteX8" fmla="*/ 1777240 w 3556684"/>
                  <a:gd name="connsiteY8" fmla="*/ 21189 h 1741631"/>
                  <a:gd name="connsiteX9" fmla="*/ 0 w 3556684"/>
                  <a:gd name="connsiteY9" fmla="*/ 355156 h 174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6684" h="1741631">
                    <a:moveTo>
                      <a:pt x="0" y="355156"/>
                    </a:moveTo>
                    <a:lnTo>
                      <a:pt x="105728" y="971065"/>
                    </a:lnTo>
                    <a:cubicBezTo>
                      <a:pt x="105728" y="971065"/>
                      <a:pt x="681359" y="1113714"/>
                      <a:pt x="961623" y="1216085"/>
                    </a:cubicBezTo>
                    <a:cubicBezTo>
                      <a:pt x="1466769" y="1402368"/>
                      <a:pt x="1376145" y="1771578"/>
                      <a:pt x="1490264" y="1739692"/>
                    </a:cubicBezTo>
                    <a:cubicBezTo>
                      <a:pt x="1604383" y="1707805"/>
                      <a:pt x="2574397" y="1551730"/>
                      <a:pt x="2658308" y="1474532"/>
                    </a:cubicBezTo>
                    <a:cubicBezTo>
                      <a:pt x="2696908" y="1449359"/>
                      <a:pt x="2621388" y="1328526"/>
                      <a:pt x="2643204" y="1247972"/>
                    </a:cubicBezTo>
                    <a:cubicBezTo>
                      <a:pt x="2750611" y="1174130"/>
                      <a:pt x="3500777" y="1061689"/>
                      <a:pt x="3552802" y="971065"/>
                    </a:cubicBezTo>
                    <a:cubicBezTo>
                      <a:pt x="3604827" y="882119"/>
                      <a:pt x="3123177" y="331661"/>
                      <a:pt x="2759002" y="163838"/>
                    </a:cubicBezTo>
                    <a:cubicBezTo>
                      <a:pt x="2409931" y="2729"/>
                      <a:pt x="1993731" y="-27479"/>
                      <a:pt x="1777240" y="21189"/>
                    </a:cubicBezTo>
                    <a:cubicBezTo>
                      <a:pt x="1560749" y="69858"/>
                      <a:pt x="0" y="355156"/>
                      <a:pt x="0" y="355156"/>
                    </a:cubicBezTo>
                    <a:close/>
                  </a:path>
                </a:pathLst>
              </a:custGeom>
              <a:solidFill>
                <a:srgbClr val="E1DFE3"/>
              </a:solidFill>
              <a:ln w="16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F51A5E9-0226-4DC0-9BE8-2B3A9A10D81D}"/>
                  </a:ext>
                </a:extLst>
              </p:cNvPr>
              <p:cNvSpPr/>
              <p:nvPr/>
            </p:nvSpPr>
            <p:spPr>
              <a:xfrm>
                <a:off x="9878148" y="2068252"/>
                <a:ext cx="212892" cy="238523"/>
              </a:xfrm>
              <a:custGeom>
                <a:avLst/>
                <a:gdLst>
                  <a:gd name="connsiteX0" fmla="*/ 548315 w 548314"/>
                  <a:gd name="connsiteY0" fmla="*/ 589057 h 614327"/>
                  <a:gd name="connsiteX1" fmla="*/ 127080 w 548314"/>
                  <a:gd name="connsiteY1" fmla="*/ 614230 h 614327"/>
                  <a:gd name="connsiteX2" fmla="*/ 68342 w 548314"/>
                  <a:gd name="connsiteY2" fmla="*/ 567240 h 614327"/>
                  <a:gd name="connsiteX3" fmla="*/ 1213 w 548314"/>
                  <a:gd name="connsiteY3" fmla="*/ 135936 h 614327"/>
                  <a:gd name="connsiteX4" fmla="*/ 49882 w 548314"/>
                  <a:gd name="connsiteY4" fmla="*/ 63773 h 614327"/>
                  <a:gd name="connsiteX5" fmla="*/ 429161 w 548314"/>
                  <a:gd name="connsiteY5" fmla="*/ 0 h 614327"/>
                  <a:gd name="connsiteX6" fmla="*/ 548315 w 548314"/>
                  <a:gd name="connsiteY6" fmla="*/ 589057 h 61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314" h="614327">
                    <a:moveTo>
                      <a:pt x="548315" y="589057"/>
                    </a:moveTo>
                    <a:lnTo>
                      <a:pt x="127080" y="614230"/>
                    </a:lnTo>
                    <a:cubicBezTo>
                      <a:pt x="98551" y="615909"/>
                      <a:pt x="73377" y="595770"/>
                      <a:pt x="68342" y="567240"/>
                    </a:cubicBezTo>
                    <a:lnTo>
                      <a:pt x="1213" y="135936"/>
                    </a:lnTo>
                    <a:cubicBezTo>
                      <a:pt x="-5499" y="102372"/>
                      <a:pt x="16318" y="68807"/>
                      <a:pt x="49882" y="63773"/>
                    </a:cubicBezTo>
                    <a:lnTo>
                      <a:pt x="429161" y="0"/>
                    </a:lnTo>
                    <a:lnTo>
                      <a:pt x="548315" y="589057"/>
                    </a:lnTo>
                    <a:close/>
                  </a:path>
                </a:pathLst>
              </a:custGeom>
              <a:solidFill>
                <a:srgbClr val="EA1C24"/>
              </a:solidFill>
              <a:ln w="16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54A9459-AA55-46FA-AF75-C8995F268E17}"/>
                  </a:ext>
                </a:extLst>
              </p:cNvPr>
              <p:cNvSpPr/>
              <p:nvPr/>
            </p:nvSpPr>
            <p:spPr>
              <a:xfrm>
                <a:off x="9884484" y="2025899"/>
                <a:ext cx="178538" cy="70373"/>
              </a:xfrm>
              <a:custGeom>
                <a:avLst/>
                <a:gdLst>
                  <a:gd name="connsiteX0" fmla="*/ 459834 w 459833"/>
                  <a:gd name="connsiteY0" fmla="*/ 0 h 181248"/>
                  <a:gd name="connsiteX1" fmla="*/ 57060 w 459833"/>
                  <a:gd name="connsiteY1" fmla="*/ 105728 h 181248"/>
                  <a:gd name="connsiteX2" fmla="*/ 0 w 459833"/>
                  <a:gd name="connsiteY2" fmla="*/ 181248 h 181248"/>
                  <a:gd name="connsiteX3" fmla="*/ 426269 w 459833"/>
                  <a:gd name="connsiteY3" fmla="*/ 119154 h 18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833" h="181248">
                    <a:moveTo>
                      <a:pt x="459834" y="0"/>
                    </a:moveTo>
                    <a:lnTo>
                      <a:pt x="57060" y="105728"/>
                    </a:lnTo>
                    <a:lnTo>
                      <a:pt x="0" y="181248"/>
                    </a:lnTo>
                    <a:lnTo>
                      <a:pt x="426269" y="119154"/>
                    </a:lnTo>
                    <a:close/>
                  </a:path>
                </a:pathLst>
              </a:custGeom>
              <a:solidFill>
                <a:srgbClr val="F6BE96"/>
              </a:solidFill>
              <a:ln w="16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7DEFA33-E55F-4C22-B3F0-89571F9BC880}"/>
                  </a:ext>
                </a:extLst>
              </p:cNvPr>
              <p:cNvSpPr/>
              <p:nvPr/>
            </p:nvSpPr>
            <p:spPr>
              <a:xfrm>
                <a:off x="10197745" y="2334756"/>
                <a:ext cx="402193" cy="743176"/>
              </a:xfrm>
              <a:custGeom>
                <a:avLst/>
                <a:gdLst>
                  <a:gd name="connsiteX0" fmla="*/ 72569 w 1035870"/>
                  <a:gd name="connsiteY0" fmla="*/ 0 h 1914089"/>
                  <a:gd name="connsiteX1" fmla="*/ 405 w 1035870"/>
                  <a:gd name="connsiteY1" fmla="*/ 199709 h 1914089"/>
                  <a:gd name="connsiteX2" fmla="*/ 106134 w 1035870"/>
                  <a:gd name="connsiteY2" fmla="*/ 963301 h 1914089"/>
                  <a:gd name="connsiteX3" fmla="*/ 33970 w 1035870"/>
                  <a:gd name="connsiteY3" fmla="*/ 1701720 h 1914089"/>
                  <a:gd name="connsiteX4" fmla="*/ 13831 w 1035870"/>
                  <a:gd name="connsiteY4" fmla="*/ 1906464 h 1914089"/>
                  <a:gd name="connsiteX5" fmla="*/ 143055 w 1035870"/>
                  <a:gd name="connsiteY5" fmla="*/ 1765493 h 1914089"/>
                  <a:gd name="connsiteX6" fmla="*/ 448492 w 1035870"/>
                  <a:gd name="connsiteY6" fmla="*/ 973371 h 1914089"/>
                  <a:gd name="connsiteX7" fmla="*/ 537437 w 1035870"/>
                  <a:gd name="connsiteY7" fmla="*/ 454799 h 1914089"/>
                  <a:gd name="connsiteX8" fmla="*/ 737146 w 1035870"/>
                  <a:gd name="connsiteY8" fmla="*/ 530319 h 1914089"/>
                  <a:gd name="connsiteX9" fmla="*/ 1035870 w 1035870"/>
                  <a:gd name="connsiteY9" fmla="*/ 533676 h 1914089"/>
                  <a:gd name="connsiteX10" fmla="*/ 717008 w 1035870"/>
                  <a:gd name="connsiteY10" fmla="*/ 166144 h 1914089"/>
                  <a:gd name="connsiteX11" fmla="*/ 72569 w 1035870"/>
                  <a:gd name="connsiteY11" fmla="*/ 0 h 191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35870" h="1914089">
                    <a:moveTo>
                      <a:pt x="72569" y="0"/>
                    </a:moveTo>
                    <a:cubicBezTo>
                      <a:pt x="72569" y="0"/>
                      <a:pt x="-6307" y="88946"/>
                      <a:pt x="405" y="199709"/>
                    </a:cubicBezTo>
                    <a:cubicBezTo>
                      <a:pt x="7118" y="312150"/>
                      <a:pt x="102777" y="770305"/>
                      <a:pt x="106134" y="963301"/>
                    </a:cubicBezTo>
                    <a:cubicBezTo>
                      <a:pt x="109490" y="1156297"/>
                      <a:pt x="54109" y="1601027"/>
                      <a:pt x="33970" y="1701720"/>
                    </a:cubicBezTo>
                    <a:cubicBezTo>
                      <a:pt x="20544" y="1767171"/>
                      <a:pt x="-16377" y="1882969"/>
                      <a:pt x="13831" y="1906464"/>
                    </a:cubicBezTo>
                    <a:cubicBezTo>
                      <a:pt x="54109" y="1938350"/>
                      <a:pt x="77604" y="1866186"/>
                      <a:pt x="143055" y="1765493"/>
                    </a:cubicBezTo>
                    <a:cubicBezTo>
                      <a:pt x="208505" y="1663121"/>
                      <a:pt x="404858" y="1134480"/>
                      <a:pt x="448492" y="973371"/>
                    </a:cubicBezTo>
                    <a:cubicBezTo>
                      <a:pt x="515621" y="721637"/>
                      <a:pt x="438422" y="506824"/>
                      <a:pt x="537437" y="454799"/>
                    </a:cubicBezTo>
                    <a:cubicBezTo>
                      <a:pt x="604566" y="419556"/>
                      <a:pt x="656591" y="510180"/>
                      <a:pt x="737146" y="530319"/>
                    </a:cubicBezTo>
                    <a:cubicBezTo>
                      <a:pt x="817701" y="550458"/>
                      <a:pt x="1035870" y="533676"/>
                      <a:pt x="1035870" y="533676"/>
                    </a:cubicBezTo>
                    <a:cubicBezTo>
                      <a:pt x="1035870" y="533676"/>
                      <a:pt x="915038" y="258447"/>
                      <a:pt x="717008" y="166144"/>
                    </a:cubicBezTo>
                    <a:cubicBezTo>
                      <a:pt x="518977" y="73842"/>
                      <a:pt x="72569" y="0"/>
                      <a:pt x="72569" y="0"/>
                    </a:cubicBezTo>
                    <a:close/>
                  </a:path>
                </a:pathLst>
              </a:custGeom>
              <a:solidFill>
                <a:srgbClr val="EA1C24"/>
              </a:solidFill>
              <a:ln w="16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CBCBC59-EBE2-48CA-A759-C94216F43F4F}"/>
                  </a:ext>
                </a:extLst>
              </p:cNvPr>
              <p:cNvSpPr/>
              <p:nvPr/>
            </p:nvSpPr>
            <p:spPr>
              <a:xfrm>
                <a:off x="10592758" y="2493733"/>
                <a:ext cx="599942" cy="552581"/>
              </a:xfrm>
              <a:custGeom>
                <a:avLst/>
                <a:gdLst>
                  <a:gd name="connsiteX0" fmla="*/ 1409742 w 1545181"/>
                  <a:gd name="connsiteY0" fmla="*/ 1211712 h 1423200"/>
                  <a:gd name="connsiteX1" fmla="*/ 379312 w 1545181"/>
                  <a:gd name="connsiteY1" fmla="*/ 1419812 h 1423200"/>
                  <a:gd name="connsiteX2" fmla="*/ 181281 w 1545181"/>
                  <a:gd name="connsiteY2" fmla="*/ 1287232 h 1423200"/>
                  <a:gd name="connsiteX3" fmla="*/ 3389 w 1545181"/>
                  <a:gd name="connsiteY3" fmla="*/ 409520 h 1423200"/>
                  <a:gd name="connsiteX4" fmla="*/ 135969 w 1545181"/>
                  <a:gd name="connsiteY4" fmla="*/ 211489 h 1423200"/>
                  <a:gd name="connsiteX5" fmla="*/ 1166399 w 1545181"/>
                  <a:gd name="connsiteY5" fmla="*/ 3389 h 1423200"/>
                  <a:gd name="connsiteX6" fmla="*/ 1364430 w 1545181"/>
                  <a:gd name="connsiteY6" fmla="*/ 135969 h 1423200"/>
                  <a:gd name="connsiteX7" fmla="*/ 1542322 w 1545181"/>
                  <a:gd name="connsiteY7" fmla="*/ 1013681 h 1423200"/>
                  <a:gd name="connsiteX8" fmla="*/ 1409742 w 1545181"/>
                  <a:gd name="connsiteY8" fmla="*/ 1211712 h 142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5181" h="1423200">
                    <a:moveTo>
                      <a:pt x="1409742" y="1211712"/>
                    </a:moveTo>
                    <a:lnTo>
                      <a:pt x="379312" y="1419812"/>
                    </a:lnTo>
                    <a:cubicBezTo>
                      <a:pt x="288688" y="1438272"/>
                      <a:pt x="199742" y="1379534"/>
                      <a:pt x="181281" y="1287232"/>
                    </a:cubicBezTo>
                    <a:lnTo>
                      <a:pt x="3389" y="409520"/>
                    </a:lnTo>
                    <a:cubicBezTo>
                      <a:pt x="-15071" y="318896"/>
                      <a:pt x="43667" y="229950"/>
                      <a:pt x="135969" y="211489"/>
                    </a:cubicBezTo>
                    <a:lnTo>
                      <a:pt x="1166399" y="3389"/>
                    </a:lnTo>
                    <a:cubicBezTo>
                      <a:pt x="1257024" y="-15071"/>
                      <a:pt x="1345969" y="43667"/>
                      <a:pt x="1364430" y="135969"/>
                    </a:cubicBezTo>
                    <a:lnTo>
                      <a:pt x="1542322" y="1013681"/>
                    </a:lnTo>
                    <a:cubicBezTo>
                      <a:pt x="1559104" y="1104305"/>
                      <a:pt x="1500366" y="1193251"/>
                      <a:pt x="1409742" y="1211712"/>
                    </a:cubicBezTo>
                    <a:close/>
                  </a:path>
                </a:pathLst>
              </a:custGeom>
              <a:solidFill>
                <a:srgbClr val="EA1C24"/>
              </a:solidFill>
              <a:ln w="16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4943FF4-9899-4BD9-96A2-4705270A9D38}"/>
                  </a:ext>
                </a:extLst>
              </p:cNvPr>
              <p:cNvSpPr/>
              <p:nvPr/>
            </p:nvSpPr>
            <p:spPr>
              <a:xfrm>
                <a:off x="10147729" y="2209096"/>
                <a:ext cx="1217072" cy="234104"/>
              </a:xfrm>
              <a:custGeom>
                <a:avLst/>
                <a:gdLst>
                  <a:gd name="connsiteX0" fmla="*/ 0 w 3134632"/>
                  <a:gd name="connsiteY0" fmla="*/ 251482 h 602947"/>
                  <a:gd name="connsiteX1" fmla="*/ 2505590 w 3134632"/>
                  <a:gd name="connsiteY1" fmla="*/ 6461 h 602947"/>
                  <a:gd name="connsiteX2" fmla="*/ 3056048 w 3134632"/>
                  <a:gd name="connsiteY2" fmla="*/ 202813 h 602947"/>
                  <a:gd name="connsiteX3" fmla="*/ 3074508 w 3134632"/>
                  <a:gd name="connsiteY3" fmla="*/ 298472 h 602947"/>
                  <a:gd name="connsiteX4" fmla="*/ 1013648 w 3134632"/>
                  <a:gd name="connsiteY4" fmla="*/ 597196 h 602947"/>
                  <a:gd name="connsiteX5" fmla="*/ 719959 w 3134632"/>
                  <a:gd name="connsiteY5" fmla="*/ 419304 h 602947"/>
                  <a:gd name="connsiteX6" fmla="*/ 0 w 3134632"/>
                  <a:gd name="connsiteY6" fmla="*/ 251482 h 602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4632" h="602947">
                    <a:moveTo>
                      <a:pt x="0" y="251482"/>
                    </a:moveTo>
                    <a:cubicBezTo>
                      <a:pt x="0" y="251482"/>
                      <a:pt x="2273995" y="-47242"/>
                      <a:pt x="2505590" y="6461"/>
                    </a:cubicBezTo>
                    <a:cubicBezTo>
                      <a:pt x="2737185" y="60164"/>
                      <a:pt x="2965424" y="150788"/>
                      <a:pt x="3056048" y="202813"/>
                    </a:cubicBezTo>
                    <a:cubicBezTo>
                      <a:pt x="3146672" y="254838"/>
                      <a:pt x="3166811" y="266586"/>
                      <a:pt x="3074508" y="298472"/>
                    </a:cubicBezTo>
                    <a:cubicBezTo>
                      <a:pt x="2980528" y="332037"/>
                      <a:pt x="1102594" y="649221"/>
                      <a:pt x="1013648" y="597196"/>
                    </a:cubicBezTo>
                    <a:cubicBezTo>
                      <a:pt x="899529" y="531745"/>
                      <a:pt x="839112" y="456225"/>
                      <a:pt x="719959" y="419304"/>
                    </a:cubicBezTo>
                    <a:cubicBezTo>
                      <a:pt x="592413" y="377349"/>
                      <a:pt x="0" y="251482"/>
                      <a:pt x="0" y="251482"/>
                    </a:cubicBezTo>
                    <a:close/>
                  </a:path>
                </a:pathLst>
              </a:custGeom>
              <a:solidFill>
                <a:srgbClr val="CCCCCC"/>
              </a:solidFill>
              <a:ln w="16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B7C0187-8B90-4A95-9EEE-08F128100EB5}"/>
                  </a:ext>
                </a:extLst>
              </p:cNvPr>
              <p:cNvSpPr/>
              <p:nvPr/>
            </p:nvSpPr>
            <p:spPr>
              <a:xfrm>
                <a:off x="10659260" y="2956407"/>
                <a:ext cx="573801" cy="161544"/>
              </a:xfrm>
              <a:custGeom>
                <a:avLst/>
                <a:gdLst>
                  <a:gd name="connsiteX0" fmla="*/ 1419712 w 1477853"/>
                  <a:gd name="connsiteY0" fmla="*/ 144261 h 416065"/>
                  <a:gd name="connsiteX1" fmla="*/ 87201 w 1477853"/>
                  <a:gd name="connsiteY1" fmla="*/ 414455 h 416065"/>
                  <a:gd name="connsiteX2" fmla="*/ 1611 w 1477853"/>
                  <a:gd name="connsiteY2" fmla="*/ 357395 h 416065"/>
                  <a:gd name="connsiteX3" fmla="*/ 1611 w 1477853"/>
                  <a:gd name="connsiteY3" fmla="*/ 357395 h 416065"/>
                  <a:gd name="connsiteX4" fmla="*/ 58671 w 1477853"/>
                  <a:gd name="connsiteY4" fmla="*/ 271805 h 416065"/>
                  <a:gd name="connsiteX5" fmla="*/ 1391182 w 1477853"/>
                  <a:gd name="connsiteY5" fmla="*/ 1611 h 416065"/>
                  <a:gd name="connsiteX6" fmla="*/ 1476771 w 1477853"/>
                  <a:gd name="connsiteY6" fmla="*/ 58671 h 416065"/>
                  <a:gd name="connsiteX7" fmla="*/ 1476771 w 1477853"/>
                  <a:gd name="connsiteY7" fmla="*/ 58671 h 416065"/>
                  <a:gd name="connsiteX8" fmla="*/ 1419712 w 1477853"/>
                  <a:gd name="connsiteY8" fmla="*/ 144261 h 4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7853" h="416065">
                    <a:moveTo>
                      <a:pt x="1419712" y="144261"/>
                    </a:moveTo>
                    <a:lnTo>
                      <a:pt x="87201" y="414455"/>
                    </a:lnTo>
                    <a:cubicBezTo>
                      <a:pt x="48602" y="422846"/>
                      <a:pt x="10003" y="397672"/>
                      <a:pt x="1611" y="357395"/>
                    </a:cubicBezTo>
                    <a:lnTo>
                      <a:pt x="1611" y="357395"/>
                    </a:lnTo>
                    <a:cubicBezTo>
                      <a:pt x="-6780" y="318796"/>
                      <a:pt x="18394" y="280197"/>
                      <a:pt x="58671" y="271805"/>
                    </a:cubicBezTo>
                    <a:lnTo>
                      <a:pt x="1391182" y="1611"/>
                    </a:lnTo>
                    <a:cubicBezTo>
                      <a:pt x="1429781" y="-6780"/>
                      <a:pt x="1468380" y="18394"/>
                      <a:pt x="1476771" y="58671"/>
                    </a:cubicBezTo>
                    <a:lnTo>
                      <a:pt x="1476771" y="58671"/>
                    </a:lnTo>
                    <a:cubicBezTo>
                      <a:pt x="1483484" y="98948"/>
                      <a:pt x="1458311" y="135869"/>
                      <a:pt x="1419712" y="14426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6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C8FE259B-6944-408B-AA48-72F290F5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13342" y="5268916"/>
              <a:ext cx="648087" cy="571841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0232016-948C-491D-A0B9-3BF2B085EDB9}"/>
              </a:ext>
            </a:extLst>
          </p:cNvPr>
          <p:cNvGrpSpPr/>
          <p:nvPr/>
        </p:nvGrpSpPr>
        <p:grpSpPr>
          <a:xfrm>
            <a:off x="3321301" y="1585545"/>
            <a:ext cx="1890541" cy="1500125"/>
            <a:chOff x="6852767" y="2332267"/>
            <a:chExt cx="1536312" cy="1219048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8AD14F-50C6-498E-9B13-406086F99E0C}"/>
                </a:ext>
              </a:extLst>
            </p:cNvPr>
            <p:cNvSpPr/>
            <p:nvPr/>
          </p:nvSpPr>
          <p:spPr>
            <a:xfrm>
              <a:off x="6852767" y="2332267"/>
              <a:ext cx="1536312" cy="118909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25763"/>
                <a:gd name="connsiteX1" fmla="*/ 944140 w 1180071"/>
                <a:gd name="connsiteY1" fmla="*/ 856219 h 925763"/>
                <a:gd name="connsiteX2" fmla="*/ 889936 w 1180071"/>
                <a:gd name="connsiteY2" fmla="*/ 912780 h 925763"/>
                <a:gd name="connsiteX3" fmla="*/ 724967 w 1180071"/>
                <a:gd name="connsiteY3" fmla="*/ 913369 h 925763"/>
                <a:gd name="connsiteX4" fmla="*/ 696097 w 1180071"/>
                <a:gd name="connsiteY4" fmla="*/ 883910 h 925763"/>
                <a:gd name="connsiteX5" fmla="*/ 696687 w 1180071"/>
                <a:gd name="connsiteY5" fmla="*/ 736616 h 925763"/>
                <a:gd name="connsiteX6" fmla="*/ 661336 w 1180071"/>
                <a:gd name="connsiteY6" fmla="*/ 699498 h 925763"/>
                <a:gd name="connsiteX7" fmla="*/ 519934 w 1180071"/>
                <a:gd name="connsiteY7" fmla="*/ 699498 h 925763"/>
                <a:gd name="connsiteX8" fmla="*/ 484584 w 1180071"/>
                <a:gd name="connsiteY8" fmla="*/ 736616 h 925763"/>
                <a:gd name="connsiteX9" fmla="*/ 455714 w 1180071"/>
                <a:gd name="connsiteY9" fmla="*/ 912780 h 925763"/>
                <a:gd name="connsiteX10" fmla="*/ 293691 w 1180071"/>
                <a:gd name="connsiteY10" fmla="*/ 912191 h 925763"/>
                <a:gd name="connsiteX11" fmla="*/ 237130 w 1180071"/>
                <a:gd name="connsiteY11" fmla="*/ 855040 h 925763"/>
                <a:gd name="connsiteX12" fmla="*/ 236541 w 1180071"/>
                <a:gd name="connsiteY12" fmla="*/ 421997 h 925763"/>
                <a:gd name="connsiteX13" fmla="*/ 230649 w 1180071"/>
                <a:gd name="connsiteY13" fmla="*/ 395484 h 925763"/>
                <a:gd name="connsiteX14" fmla="*/ 208260 w 1180071"/>
                <a:gd name="connsiteY14" fmla="*/ 407267 h 925763"/>
                <a:gd name="connsiteX15" fmla="*/ 110457 w 1180071"/>
                <a:gd name="connsiteY15" fmla="*/ 477968 h 925763"/>
                <a:gd name="connsiteX16" fmla="*/ 58021 w 1180071"/>
                <a:gd name="connsiteY16" fmla="*/ 493876 h 925763"/>
                <a:gd name="connsiteX17" fmla="*/ 2638 w 1180071"/>
                <a:gd name="connsiteY17" fmla="*/ 452634 h 925763"/>
                <a:gd name="connsiteX18" fmla="*/ 25616 w 1180071"/>
                <a:gd name="connsiteY18" fmla="*/ 390770 h 925763"/>
                <a:gd name="connsiteX19" fmla="*/ 211795 w 1180071"/>
                <a:gd name="connsiteY19" fmla="*/ 256439 h 925763"/>
                <a:gd name="connsiteX20" fmla="*/ 532307 w 1180071"/>
                <a:gd name="connsiteY20" fmla="*/ 26071 h 925763"/>
                <a:gd name="connsiteX21" fmla="*/ 648963 w 1180071"/>
                <a:gd name="connsiteY21" fmla="*/ 26071 h 925763"/>
                <a:gd name="connsiteX22" fmla="*/ 770923 w 1180071"/>
                <a:gd name="connsiteY22" fmla="*/ 113858 h 925763"/>
                <a:gd name="connsiteX23" fmla="*/ 798025 w 1180071"/>
                <a:gd name="connsiteY23" fmla="*/ 102075 h 925763"/>
                <a:gd name="connsiteX24" fmla="*/ 851051 w 1180071"/>
                <a:gd name="connsiteY24" fmla="*/ 50816 h 925763"/>
                <a:gd name="connsiteX25" fmla="*/ 904076 w 1180071"/>
                <a:gd name="connsiteY25" fmla="*/ 50816 h 925763"/>
                <a:gd name="connsiteX26" fmla="*/ 944140 w 1180071"/>
                <a:gd name="connsiteY26" fmla="*/ 90880 h 925763"/>
                <a:gd name="connsiteX27" fmla="*/ 943551 w 1180071"/>
                <a:gd name="connsiteY27" fmla="*/ 199878 h 925763"/>
                <a:gd name="connsiteX28" fmla="*/ 976545 w 1180071"/>
                <a:gd name="connsiteY28" fmla="*/ 262330 h 925763"/>
                <a:gd name="connsiteX29" fmla="*/ 1144460 w 1180071"/>
                <a:gd name="connsiteY29" fmla="*/ 381933 h 925763"/>
                <a:gd name="connsiteX30" fmla="*/ 1179810 w 1180071"/>
                <a:gd name="connsiteY30" fmla="*/ 429656 h 925763"/>
                <a:gd name="connsiteX31" fmla="*/ 1155065 w 1180071"/>
                <a:gd name="connsiteY31" fmla="*/ 482682 h 925763"/>
                <a:gd name="connsiteX32" fmla="*/ 1079651 w 1180071"/>
                <a:gd name="connsiteY32" fmla="*/ 482682 h 925763"/>
                <a:gd name="connsiteX33" fmla="*/ 978902 w 1180071"/>
                <a:gd name="connsiteY33" fmla="*/ 411392 h 925763"/>
                <a:gd name="connsiteX34" fmla="*/ 949443 w 1180071"/>
                <a:gd name="connsiteY34" fmla="*/ 395484 h 925763"/>
                <a:gd name="connsiteX35" fmla="*/ 944140 w 1180071"/>
                <a:gd name="connsiteY35" fmla="*/ 427888 h 925763"/>
                <a:gd name="connsiteX36" fmla="*/ 944140 w 1180071"/>
                <a:gd name="connsiteY36" fmla="*/ 641170 h 925763"/>
                <a:gd name="connsiteX0" fmla="*/ 944140 w 1180071"/>
                <a:gd name="connsiteY0" fmla="*/ 641170 h 928513"/>
                <a:gd name="connsiteX1" fmla="*/ 944140 w 1180071"/>
                <a:gd name="connsiteY1" fmla="*/ 856219 h 928513"/>
                <a:gd name="connsiteX2" fmla="*/ 889936 w 1180071"/>
                <a:gd name="connsiteY2" fmla="*/ 912780 h 928513"/>
                <a:gd name="connsiteX3" fmla="*/ 724967 w 1180071"/>
                <a:gd name="connsiteY3" fmla="*/ 913369 h 928513"/>
                <a:gd name="connsiteX4" fmla="*/ 696097 w 1180071"/>
                <a:gd name="connsiteY4" fmla="*/ 883910 h 928513"/>
                <a:gd name="connsiteX5" fmla="*/ 696687 w 1180071"/>
                <a:gd name="connsiteY5" fmla="*/ 736616 h 928513"/>
                <a:gd name="connsiteX6" fmla="*/ 661336 w 1180071"/>
                <a:gd name="connsiteY6" fmla="*/ 699498 h 928513"/>
                <a:gd name="connsiteX7" fmla="*/ 519934 w 1180071"/>
                <a:gd name="connsiteY7" fmla="*/ 699498 h 928513"/>
                <a:gd name="connsiteX8" fmla="*/ 455714 w 1180071"/>
                <a:gd name="connsiteY8" fmla="*/ 912780 h 928513"/>
                <a:gd name="connsiteX9" fmla="*/ 293691 w 1180071"/>
                <a:gd name="connsiteY9" fmla="*/ 912191 h 928513"/>
                <a:gd name="connsiteX10" fmla="*/ 237130 w 1180071"/>
                <a:gd name="connsiteY10" fmla="*/ 855040 h 928513"/>
                <a:gd name="connsiteX11" fmla="*/ 236541 w 1180071"/>
                <a:gd name="connsiteY11" fmla="*/ 421997 h 928513"/>
                <a:gd name="connsiteX12" fmla="*/ 230649 w 1180071"/>
                <a:gd name="connsiteY12" fmla="*/ 395484 h 928513"/>
                <a:gd name="connsiteX13" fmla="*/ 208260 w 1180071"/>
                <a:gd name="connsiteY13" fmla="*/ 407267 h 928513"/>
                <a:gd name="connsiteX14" fmla="*/ 110457 w 1180071"/>
                <a:gd name="connsiteY14" fmla="*/ 477968 h 928513"/>
                <a:gd name="connsiteX15" fmla="*/ 58021 w 1180071"/>
                <a:gd name="connsiteY15" fmla="*/ 493876 h 928513"/>
                <a:gd name="connsiteX16" fmla="*/ 2638 w 1180071"/>
                <a:gd name="connsiteY16" fmla="*/ 452634 h 928513"/>
                <a:gd name="connsiteX17" fmla="*/ 25616 w 1180071"/>
                <a:gd name="connsiteY17" fmla="*/ 390770 h 928513"/>
                <a:gd name="connsiteX18" fmla="*/ 211795 w 1180071"/>
                <a:gd name="connsiteY18" fmla="*/ 256439 h 928513"/>
                <a:gd name="connsiteX19" fmla="*/ 532307 w 1180071"/>
                <a:gd name="connsiteY19" fmla="*/ 26071 h 928513"/>
                <a:gd name="connsiteX20" fmla="*/ 648963 w 1180071"/>
                <a:gd name="connsiteY20" fmla="*/ 26071 h 928513"/>
                <a:gd name="connsiteX21" fmla="*/ 770923 w 1180071"/>
                <a:gd name="connsiteY21" fmla="*/ 113858 h 928513"/>
                <a:gd name="connsiteX22" fmla="*/ 798025 w 1180071"/>
                <a:gd name="connsiteY22" fmla="*/ 102075 h 928513"/>
                <a:gd name="connsiteX23" fmla="*/ 851051 w 1180071"/>
                <a:gd name="connsiteY23" fmla="*/ 50816 h 928513"/>
                <a:gd name="connsiteX24" fmla="*/ 904076 w 1180071"/>
                <a:gd name="connsiteY24" fmla="*/ 50816 h 928513"/>
                <a:gd name="connsiteX25" fmla="*/ 944140 w 1180071"/>
                <a:gd name="connsiteY25" fmla="*/ 90880 h 928513"/>
                <a:gd name="connsiteX26" fmla="*/ 943551 w 1180071"/>
                <a:gd name="connsiteY26" fmla="*/ 199878 h 928513"/>
                <a:gd name="connsiteX27" fmla="*/ 976545 w 1180071"/>
                <a:gd name="connsiteY27" fmla="*/ 262330 h 928513"/>
                <a:gd name="connsiteX28" fmla="*/ 1144460 w 1180071"/>
                <a:gd name="connsiteY28" fmla="*/ 381933 h 928513"/>
                <a:gd name="connsiteX29" fmla="*/ 1179810 w 1180071"/>
                <a:gd name="connsiteY29" fmla="*/ 429656 h 928513"/>
                <a:gd name="connsiteX30" fmla="*/ 1155065 w 1180071"/>
                <a:gd name="connsiteY30" fmla="*/ 482682 h 928513"/>
                <a:gd name="connsiteX31" fmla="*/ 1079651 w 1180071"/>
                <a:gd name="connsiteY31" fmla="*/ 482682 h 928513"/>
                <a:gd name="connsiteX32" fmla="*/ 978902 w 1180071"/>
                <a:gd name="connsiteY32" fmla="*/ 411392 h 928513"/>
                <a:gd name="connsiteX33" fmla="*/ 949443 w 1180071"/>
                <a:gd name="connsiteY33" fmla="*/ 395484 h 928513"/>
                <a:gd name="connsiteX34" fmla="*/ 944140 w 1180071"/>
                <a:gd name="connsiteY34" fmla="*/ 427888 h 928513"/>
                <a:gd name="connsiteX35" fmla="*/ 944140 w 1180071"/>
                <a:gd name="connsiteY35" fmla="*/ 641170 h 928513"/>
                <a:gd name="connsiteX0" fmla="*/ 944140 w 1180071"/>
                <a:gd name="connsiteY0" fmla="*/ 641170 h 928513"/>
                <a:gd name="connsiteX1" fmla="*/ 944140 w 1180071"/>
                <a:gd name="connsiteY1" fmla="*/ 856219 h 928513"/>
                <a:gd name="connsiteX2" fmla="*/ 889936 w 1180071"/>
                <a:gd name="connsiteY2" fmla="*/ 912780 h 928513"/>
                <a:gd name="connsiteX3" fmla="*/ 724967 w 1180071"/>
                <a:gd name="connsiteY3" fmla="*/ 913369 h 928513"/>
                <a:gd name="connsiteX4" fmla="*/ 696097 w 1180071"/>
                <a:gd name="connsiteY4" fmla="*/ 883910 h 928513"/>
                <a:gd name="connsiteX5" fmla="*/ 696687 w 1180071"/>
                <a:gd name="connsiteY5" fmla="*/ 736616 h 928513"/>
                <a:gd name="connsiteX6" fmla="*/ 661336 w 1180071"/>
                <a:gd name="connsiteY6" fmla="*/ 699498 h 928513"/>
                <a:gd name="connsiteX7" fmla="*/ 455714 w 1180071"/>
                <a:gd name="connsiteY7" fmla="*/ 912780 h 928513"/>
                <a:gd name="connsiteX8" fmla="*/ 293691 w 1180071"/>
                <a:gd name="connsiteY8" fmla="*/ 912191 h 928513"/>
                <a:gd name="connsiteX9" fmla="*/ 237130 w 1180071"/>
                <a:gd name="connsiteY9" fmla="*/ 855040 h 928513"/>
                <a:gd name="connsiteX10" fmla="*/ 236541 w 1180071"/>
                <a:gd name="connsiteY10" fmla="*/ 421997 h 928513"/>
                <a:gd name="connsiteX11" fmla="*/ 230649 w 1180071"/>
                <a:gd name="connsiteY11" fmla="*/ 395484 h 928513"/>
                <a:gd name="connsiteX12" fmla="*/ 208260 w 1180071"/>
                <a:gd name="connsiteY12" fmla="*/ 407267 h 928513"/>
                <a:gd name="connsiteX13" fmla="*/ 110457 w 1180071"/>
                <a:gd name="connsiteY13" fmla="*/ 477968 h 928513"/>
                <a:gd name="connsiteX14" fmla="*/ 58021 w 1180071"/>
                <a:gd name="connsiteY14" fmla="*/ 493876 h 928513"/>
                <a:gd name="connsiteX15" fmla="*/ 2638 w 1180071"/>
                <a:gd name="connsiteY15" fmla="*/ 452634 h 928513"/>
                <a:gd name="connsiteX16" fmla="*/ 25616 w 1180071"/>
                <a:gd name="connsiteY16" fmla="*/ 390770 h 928513"/>
                <a:gd name="connsiteX17" fmla="*/ 211795 w 1180071"/>
                <a:gd name="connsiteY17" fmla="*/ 256439 h 928513"/>
                <a:gd name="connsiteX18" fmla="*/ 532307 w 1180071"/>
                <a:gd name="connsiteY18" fmla="*/ 26071 h 928513"/>
                <a:gd name="connsiteX19" fmla="*/ 648963 w 1180071"/>
                <a:gd name="connsiteY19" fmla="*/ 26071 h 928513"/>
                <a:gd name="connsiteX20" fmla="*/ 770923 w 1180071"/>
                <a:gd name="connsiteY20" fmla="*/ 113858 h 928513"/>
                <a:gd name="connsiteX21" fmla="*/ 798025 w 1180071"/>
                <a:gd name="connsiteY21" fmla="*/ 102075 h 928513"/>
                <a:gd name="connsiteX22" fmla="*/ 851051 w 1180071"/>
                <a:gd name="connsiteY22" fmla="*/ 50816 h 928513"/>
                <a:gd name="connsiteX23" fmla="*/ 904076 w 1180071"/>
                <a:gd name="connsiteY23" fmla="*/ 50816 h 928513"/>
                <a:gd name="connsiteX24" fmla="*/ 944140 w 1180071"/>
                <a:gd name="connsiteY24" fmla="*/ 90880 h 928513"/>
                <a:gd name="connsiteX25" fmla="*/ 943551 w 1180071"/>
                <a:gd name="connsiteY25" fmla="*/ 199878 h 928513"/>
                <a:gd name="connsiteX26" fmla="*/ 976545 w 1180071"/>
                <a:gd name="connsiteY26" fmla="*/ 262330 h 928513"/>
                <a:gd name="connsiteX27" fmla="*/ 1144460 w 1180071"/>
                <a:gd name="connsiteY27" fmla="*/ 381933 h 928513"/>
                <a:gd name="connsiteX28" fmla="*/ 1179810 w 1180071"/>
                <a:gd name="connsiteY28" fmla="*/ 429656 h 928513"/>
                <a:gd name="connsiteX29" fmla="*/ 1155065 w 1180071"/>
                <a:gd name="connsiteY29" fmla="*/ 482682 h 928513"/>
                <a:gd name="connsiteX30" fmla="*/ 1079651 w 1180071"/>
                <a:gd name="connsiteY30" fmla="*/ 482682 h 928513"/>
                <a:gd name="connsiteX31" fmla="*/ 978902 w 1180071"/>
                <a:gd name="connsiteY31" fmla="*/ 411392 h 928513"/>
                <a:gd name="connsiteX32" fmla="*/ 949443 w 1180071"/>
                <a:gd name="connsiteY32" fmla="*/ 395484 h 928513"/>
                <a:gd name="connsiteX33" fmla="*/ 944140 w 1180071"/>
                <a:gd name="connsiteY33" fmla="*/ 427888 h 928513"/>
                <a:gd name="connsiteX34" fmla="*/ 944140 w 1180071"/>
                <a:gd name="connsiteY34" fmla="*/ 641170 h 928513"/>
                <a:gd name="connsiteX0" fmla="*/ 944140 w 1180071"/>
                <a:gd name="connsiteY0" fmla="*/ 641170 h 925763"/>
                <a:gd name="connsiteX1" fmla="*/ 944140 w 1180071"/>
                <a:gd name="connsiteY1" fmla="*/ 856219 h 925763"/>
                <a:gd name="connsiteX2" fmla="*/ 889936 w 1180071"/>
                <a:gd name="connsiteY2" fmla="*/ 912780 h 925763"/>
                <a:gd name="connsiteX3" fmla="*/ 724967 w 1180071"/>
                <a:gd name="connsiteY3" fmla="*/ 913369 h 925763"/>
                <a:gd name="connsiteX4" fmla="*/ 696097 w 1180071"/>
                <a:gd name="connsiteY4" fmla="*/ 883910 h 925763"/>
                <a:gd name="connsiteX5" fmla="*/ 696687 w 1180071"/>
                <a:gd name="connsiteY5" fmla="*/ 736616 h 925763"/>
                <a:gd name="connsiteX6" fmla="*/ 455714 w 1180071"/>
                <a:gd name="connsiteY6" fmla="*/ 912780 h 925763"/>
                <a:gd name="connsiteX7" fmla="*/ 293691 w 1180071"/>
                <a:gd name="connsiteY7" fmla="*/ 912191 h 925763"/>
                <a:gd name="connsiteX8" fmla="*/ 237130 w 1180071"/>
                <a:gd name="connsiteY8" fmla="*/ 855040 h 925763"/>
                <a:gd name="connsiteX9" fmla="*/ 236541 w 1180071"/>
                <a:gd name="connsiteY9" fmla="*/ 421997 h 925763"/>
                <a:gd name="connsiteX10" fmla="*/ 230649 w 1180071"/>
                <a:gd name="connsiteY10" fmla="*/ 395484 h 925763"/>
                <a:gd name="connsiteX11" fmla="*/ 208260 w 1180071"/>
                <a:gd name="connsiteY11" fmla="*/ 407267 h 925763"/>
                <a:gd name="connsiteX12" fmla="*/ 110457 w 1180071"/>
                <a:gd name="connsiteY12" fmla="*/ 477968 h 925763"/>
                <a:gd name="connsiteX13" fmla="*/ 58021 w 1180071"/>
                <a:gd name="connsiteY13" fmla="*/ 493876 h 925763"/>
                <a:gd name="connsiteX14" fmla="*/ 2638 w 1180071"/>
                <a:gd name="connsiteY14" fmla="*/ 452634 h 925763"/>
                <a:gd name="connsiteX15" fmla="*/ 25616 w 1180071"/>
                <a:gd name="connsiteY15" fmla="*/ 390770 h 925763"/>
                <a:gd name="connsiteX16" fmla="*/ 211795 w 1180071"/>
                <a:gd name="connsiteY16" fmla="*/ 256439 h 925763"/>
                <a:gd name="connsiteX17" fmla="*/ 532307 w 1180071"/>
                <a:gd name="connsiteY17" fmla="*/ 26071 h 925763"/>
                <a:gd name="connsiteX18" fmla="*/ 648963 w 1180071"/>
                <a:gd name="connsiteY18" fmla="*/ 26071 h 925763"/>
                <a:gd name="connsiteX19" fmla="*/ 770923 w 1180071"/>
                <a:gd name="connsiteY19" fmla="*/ 113858 h 925763"/>
                <a:gd name="connsiteX20" fmla="*/ 798025 w 1180071"/>
                <a:gd name="connsiteY20" fmla="*/ 102075 h 925763"/>
                <a:gd name="connsiteX21" fmla="*/ 851051 w 1180071"/>
                <a:gd name="connsiteY21" fmla="*/ 50816 h 925763"/>
                <a:gd name="connsiteX22" fmla="*/ 904076 w 1180071"/>
                <a:gd name="connsiteY22" fmla="*/ 50816 h 925763"/>
                <a:gd name="connsiteX23" fmla="*/ 944140 w 1180071"/>
                <a:gd name="connsiteY23" fmla="*/ 90880 h 925763"/>
                <a:gd name="connsiteX24" fmla="*/ 943551 w 1180071"/>
                <a:gd name="connsiteY24" fmla="*/ 199878 h 925763"/>
                <a:gd name="connsiteX25" fmla="*/ 976545 w 1180071"/>
                <a:gd name="connsiteY25" fmla="*/ 262330 h 925763"/>
                <a:gd name="connsiteX26" fmla="*/ 1144460 w 1180071"/>
                <a:gd name="connsiteY26" fmla="*/ 381933 h 925763"/>
                <a:gd name="connsiteX27" fmla="*/ 1179810 w 1180071"/>
                <a:gd name="connsiteY27" fmla="*/ 429656 h 925763"/>
                <a:gd name="connsiteX28" fmla="*/ 1155065 w 1180071"/>
                <a:gd name="connsiteY28" fmla="*/ 482682 h 925763"/>
                <a:gd name="connsiteX29" fmla="*/ 1079651 w 1180071"/>
                <a:gd name="connsiteY29" fmla="*/ 482682 h 925763"/>
                <a:gd name="connsiteX30" fmla="*/ 978902 w 1180071"/>
                <a:gd name="connsiteY30" fmla="*/ 411392 h 925763"/>
                <a:gd name="connsiteX31" fmla="*/ 949443 w 1180071"/>
                <a:gd name="connsiteY31" fmla="*/ 395484 h 925763"/>
                <a:gd name="connsiteX32" fmla="*/ 944140 w 1180071"/>
                <a:gd name="connsiteY32" fmla="*/ 427888 h 925763"/>
                <a:gd name="connsiteX33" fmla="*/ 944140 w 1180071"/>
                <a:gd name="connsiteY33" fmla="*/ 641170 h 925763"/>
                <a:gd name="connsiteX0" fmla="*/ 944140 w 1180071"/>
                <a:gd name="connsiteY0" fmla="*/ 641170 h 914853"/>
                <a:gd name="connsiteX1" fmla="*/ 944140 w 1180071"/>
                <a:gd name="connsiteY1" fmla="*/ 856219 h 914853"/>
                <a:gd name="connsiteX2" fmla="*/ 889936 w 1180071"/>
                <a:gd name="connsiteY2" fmla="*/ 912780 h 914853"/>
                <a:gd name="connsiteX3" fmla="*/ 724967 w 1180071"/>
                <a:gd name="connsiteY3" fmla="*/ 913369 h 914853"/>
                <a:gd name="connsiteX4" fmla="*/ 696097 w 1180071"/>
                <a:gd name="connsiteY4" fmla="*/ 883910 h 914853"/>
                <a:gd name="connsiteX5" fmla="*/ 455714 w 1180071"/>
                <a:gd name="connsiteY5" fmla="*/ 912780 h 914853"/>
                <a:gd name="connsiteX6" fmla="*/ 293691 w 1180071"/>
                <a:gd name="connsiteY6" fmla="*/ 912191 h 914853"/>
                <a:gd name="connsiteX7" fmla="*/ 237130 w 1180071"/>
                <a:gd name="connsiteY7" fmla="*/ 855040 h 914853"/>
                <a:gd name="connsiteX8" fmla="*/ 236541 w 1180071"/>
                <a:gd name="connsiteY8" fmla="*/ 421997 h 914853"/>
                <a:gd name="connsiteX9" fmla="*/ 230649 w 1180071"/>
                <a:gd name="connsiteY9" fmla="*/ 395484 h 914853"/>
                <a:gd name="connsiteX10" fmla="*/ 208260 w 1180071"/>
                <a:gd name="connsiteY10" fmla="*/ 407267 h 914853"/>
                <a:gd name="connsiteX11" fmla="*/ 110457 w 1180071"/>
                <a:gd name="connsiteY11" fmla="*/ 477968 h 914853"/>
                <a:gd name="connsiteX12" fmla="*/ 58021 w 1180071"/>
                <a:gd name="connsiteY12" fmla="*/ 493876 h 914853"/>
                <a:gd name="connsiteX13" fmla="*/ 2638 w 1180071"/>
                <a:gd name="connsiteY13" fmla="*/ 452634 h 914853"/>
                <a:gd name="connsiteX14" fmla="*/ 25616 w 1180071"/>
                <a:gd name="connsiteY14" fmla="*/ 390770 h 914853"/>
                <a:gd name="connsiteX15" fmla="*/ 211795 w 1180071"/>
                <a:gd name="connsiteY15" fmla="*/ 256439 h 914853"/>
                <a:gd name="connsiteX16" fmla="*/ 532307 w 1180071"/>
                <a:gd name="connsiteY16" fmla="*/ 26071 h 914853"/>
                <a:gd name="connsiteX17" fmla="*/ 648963 w 1180071"/>
                <a:gd name="connsiteY17" fmla="*/ 26071 h 914853"/>
                <a:gd name="connsiteX18" fmla="*/ 770923 w 1180071"/>
                <a:gd name="connsiteY18" fmla="*/ 113858 h 914853"/>
                <a:gd name="connsiteX19" fmla="*/ 798025 w 1180071"/>
                <a:gd name="connsiteY19" fmla="*/ 102075 h 914853"/>
                <a:gd name="connsiteX20" fmla="*/ 851051 w 1180071"/>
                <a:gd name="connsiteY20" fmla="*/ 50816 h 914853"/>
                <a:gd name="connsiteX21" fmla="*/ 904076 w 1180071"/>
                <a:gd name="connsiteY21" fmla="*/ 50816 h 914853"/>
                <a:gd name="connsiteX22" fmla="*/ 944140 w 1180071"/>
                <a:gd name="connsiteY22" fmla="*/ 90880 h 914853"/>
                <a:gd name="connsiteX23" fmla="*/ 943551 w 1180071"/>
                <a:gd name="connsiteY23" fmla="*/ 199878 h 914853"/>
                <a:gd name="connsiteX24" fmla="*/ 976545 w 1180071"/>
                <a:gd name="connsiteY24" fmla="*/ 262330 h 914853"/>
                <a:gd name="connsiteX25" fmla="*/ 1144460 w 1180071"/>
                <a:gd name="connsiteY25" fmla="*/ 381933 h 914853"/>
                <a:gd name="connsiteX26" fmla="*/ 1179810 w 1180071"/>
                <a:gd name="connsiteY26" fmla="*/ 429656 h 914853"/>
                <a:gd name="connsiteX27" fmla="*/ 1155065 w 1180071"/>
                <a:gd name="connsiteY27" fmla="*/ 482682 h 914853"/>
                <a:gd name="connsiteX28" fmla="*/ 1079651 w 1180071"/>
                <a:gd name="connsiteY28" fmla="*/ 482682 h 914853"/>
                <a:gd name="connsiteX29" fmla="*/ 978902 w 1180071"/>
                <a:gd name="connsiteY29" fmla="*/ 411392 h 914853"/>
                <a:gd name="connsiteX30" fmla="*/ 949443 w 1180071"/>
                <a:gd name="connsiteY30" fmla="*/ 395484 h 914853"/>
                <a:gd name="connsiteX31" fmla="*/ 944140 w 1180071"/>
                <a:gd name="connsiteY31" fmla="*/ 427888 h 914853"/>
                <a:gd name="connsiteX32" fmla="*/ 944140 w 1180071"/>
                <a:gd name="connsiteY32" fmla="*/ 641170 h 914853"/>
                <a:gd name="connsiteX0" fmla="*/ 944140 w 1180071"/>
                <a:gd name="connsiteY0" fmla="*/ 641170 h 913369"/>
                <a:gd name="connsiteX1" fmla="*/ 944140 w 1180071"/>
                <a:gd name="connsiteY1" fmla="*/ 856219 h 913369"/>
                <a:gd name="connsiteX2" fmla="*/ 889936 w 1180071"/>
                <a:gd name="connsiteY2" fmla="*/ 912780 h 913369"/>
                <a:gd name="connsiteX3" fmla="*/ 724967 w 1180071"/>
                <a:gd name="connsiteY3" fmla="*/ 913369 h 913369"/>
                <a:gd name="connsiteX4" fmla="*/ 455714 w 1180071"/>
                <a:gd name="connsiteY4" fmla="*/ 912780 h 913369"/>
                <a:gd name="connsiteX5" fmla="*/ 293691 w 1180071"/>
                <a:gd name="connsiteY5" fmla="*/ 912191 h 913369"/>
                <a:gd name="connsiteX6" fmla="*/ 237130 w 1180071"/>
                <a:gd name="connsiteY6" fmla="*/ 855040 h 913369"/>
                <a:gd name="connsiteX7" fmla="*/ 236541 w 1180071"/>
                <a:gd name="connsiteY7" fmla="*/ 421997 h 913369"/>
                <a:gd name="connsiteX8" fmla="*/ 230649 w 1180071"/>
                <a:gd name="connsiteY8" fmla="*/ 395484 h 913369"/>
                <a:gd name="connsiteX9" fmla="*/ 208260 w 1180071"/>
                <a:gd name="connsiteY9" fmla="*/ 407267 h 913369"/>
                <a:gd name="connsiteX10" fmla="*/ 110457 w 1180071"/>
                <a:gd name="connsiteY10" fmla="*/ 477968 h 913369"/>
                <a:gd name="connsiteX11" fmla="*/ 58021 w 1180071"/>
                <a:gd name="connsiteY11" fmla="*/ 493876 h 913369"/>
                <a:gd name="connsiteX12" fmla="*/ 2638 w 1180071"/>
                <a:gd name="connsiteY12" fmla="*/ 452634 h 913369"/>
                <a:gd name="connsiteX13" fmla="*/ 25616 w 1180071"/>
                <a:gd name="connsiteY13" fmla="*/ 390770 h 913369"/>
                <a:gd name="connsiteX14" fmla="*/ 211795 w 1180071"/>
                <a:gd name="connsiteY14" fmla="*/ 256439 h 913369"/>
                <a:gd name="connsiteX15" fmla="*/ 532307 w 1180071"/>
                <a:gd name="connsiteY15" fmla="*/ 26071 h 913369"/>
                <a:gd name="connsiteX16" fmla="*/ 648963 w 1180071"/>
                <a:gd name="connsiteY16" fmla="*/ 26071 h 913369"/>
                <a:gd name="connsiteX17" fmla="*/ 770923 w 1180071"/>
                <a:gd name="connsiteY17" fmla="*/ 113858 h 913369"/>
                <a:gd name="connsiteX18" fmla="*/ 798025 w 1180071"/>
                <a:gd name="connsiteY18" fmla="*/ 102075 h 913369"/>
                <a:gd name="connsiteX19" fmla="*/ 851051 w 1180071"/>
                <a:gd name="connsiteY19" fmla="*/ 50816 h 913369"/>
                <a:gd name="connsiteX20" fmla="*/ 904076 w 1180071"/>
                <a:gd name="connsiteY20" fmla="*/ 50816 h 913369"/>
                <a:gd name="connsiteX21" fmla="*/ 944140 w 1180071"/>
                <a:gd name="connsiteY21" fmla="*/ 90880 h 913369"/>
                <a:gd name="connsiteX22" fmla="*/ 943551 w 1180071"/>
                <a:gd name="connsiteY22" fmla="*/ 199878 h 913369"/>
                <a:gd name="connsiteX23" fmla="*/ 976545 w 1180071"/>
                <a:gd name="connsiteY23" fmla="*/ 262330 h 913369"/>
                <a:gd name="connsiteX24" fmla="*/ 1144460 w 1180071"/>
                <a:gd name="connsiteY24" fmla="*/ 381933 h 913369"/>
                <a:gd name="connsiteX25" fmla="*/ 1179810 w 1180071"/>
                <a:gd name="connsiteY25" fmla="*/ 429656 h 913369"/>
                <a:gd name="connsiteX26" fmla="*/ 1155065 w 1180071"/>
                <a:gd name="connsiteY26" fmla="*/ 482682 h 913369"/>
                <a:gd name="connsiteX27" fmla="*/ 1079651 w 1180071"/>
                <a:gd name="connsiteY27" fmla="*/ 482682 h 913369"/>
                <a:gd name="connsiteX28" fmla="*/ 978902 w 1180071"/>
                <a:gd name="connsiteY28" fmla="*/ 411392 h 913369"/>
                <a:gd name="connsiteX29" fmla="*/ 949443 w 1180071"/>
                <a:gd name="connsiteY29" fmla="*/ 395484 h 913369"/>
                <a:gd name="connsiteX30" fmla="*/ 944140 w 1180071"/>
                <a:gd name="connsiteY30" fmla="*/ 427888 h 913369"/>
                <a:gd name="connsiteX31" fmla="*/ 944140 w 1180071"/>
                <a:gd name="connsiteY31" fmla="*/ 641170 h 91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69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lnTo>
                    <a:pt x="455714" y="912780"/>
                  </a:lnTo>
                  <a:lnTo>
                    <a:pt x="293691" y="912191"/>
                  </a:ln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770923" y="113858"/>
                  </a:ln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lnTo>
                    <a:pt x="904076" y="50816"/>
                  </a:ln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042FC30-C94E-416D-9008-E35CDA61F025}"/>
                </a:ext>
              </a:extLst>
            </p:cNvPr>
            <p:cNvSpPr/>
            <p:nvPr/>
          </p:nvSpPr>
          <p:spPr>
            <a:xfrm>
              <a:off x="7321729" y="2565532"/>
              <a:ext cx="649114" cy="985783"/>
            </a:xfrm>
            <a:custGeom>
              <a:avLst/>
              <a:gdLst>
                <a:gd name="connsiteX0" fmla="*/ 1320224 w 1329191"/>
                <a:gd name="connsiteY0" fmla="*/ 970177 h 2018589"/>
                <a:gd name="connsiteX1" fmla="*/ 1311175 w 1329191"/>
                <a:gd name="connsiteY1" fmla="*/ 956842 h 2018589"/>
                <a:gd name="connsiteX2" fmla="*/ 1293554 w 1329191"/>
                <a:gd name="connsiteY2" fmla="*/ 888262 h 2018589"/>
                <a:gd name="connsiteX3" fmla="*/ 1259740 w 1329191"/>
                <a:gd name="connsiteY3" fmla="*/ 820159 h 2018589"/>
                <a:gd name="connsiteX4" fmla="*/ 1253072 w 1329191"/>
                <a:gd name="connsiteY4" fmla="*/ 787774 h 2018589"/>
                <a:gd name="connsiteX5" fmla="*/ 1251644 w 1329191"/>
                <a:gd name="connsiteY5" fmla="*/ 715384 h 2018589"/>
                <a:gd name="connsiteX6" fmla="*/ 1257835 w 1329191"/>
                <a:gd name="connsiteY6" fmla="*/ 659662 h 2018589"/>
                <a:gd name="connsiteX7" fmla="*/ 1246405 w 1329191"/>
                <a:gd name="connsiteY7" fmla="*/ 612990 h 2018589"/>
                <a:gd name="connsiteX8" fmla="*/ 1243547 w 1329191"/>
                <a:gd name="connsiteY8" fmla="*/ 563936 h 2018589"/>
                <a:gd name="connsiteX9" fmla="*/ 1259264 w 1329191"/>
                <a:gd name="connsiteY9" fmla="*/ 424871 h 2018589"/>
                <a:gd name="connsiteX10" fmla="*/ 1246881 w 1329191"/>
                <a:gd name="connsiteY10" fmla="*/ 342956 h 2018589"/>
                <a:gd name="connsiteX11" fmla="*/ 1242595 w 1329191"/>
                <a:gd name="connsiteY11" fmla="*/ 255326 h 2018589"/>
                <a:gd name="connsiteX12" fmla="*/ 1174968 w 1329191"/>
                <a:gd name="connsiteY12" fmla="*/ 191508 h 2018589"/>
                <a:gd name="connsiteX13" fmla="*/ 1139725 w 1329191"/>
                <a:gd name="connsiteY13" fmla="*/ 176268 h 2018589"/>
                <a:gd name="connsiteX14" fmla="*/ 1115436 w 1329191"/>
                <a:gd name="connsiteY14" fmla="*/ 161505 h 2018589"/>
                <a:gd name="connsiteX15" fmla="*/ 1073050 w 1329191"/>
                <a:gd name="connsiteY15" fmla="*/ 127215 h 2018589"/>
                <a:gd name="connsiteX16" fmla="*/ 1061620 w 1329191"/>
                <a:gd name="connsiteY16" fmla="*/ 111022 h 2018589"/>
                <a:gd name="connsiteX17" fmla="*/ 1009709 w 1329191"/>
                <a:gd name="connsiteY17" fmla="*/ 91020 h 2018589"/>
                <a:gd name="connsiteX18" fmla="*/ 898742 w 1329191"/>
                <a:gd name="connsiteY18" fmla="*/ 52920 h 2018589"/>
                <a:gd name="connsiteX19" fmla="*/ 835877 w 1329191"/>
                <a:gd name="connsiteY19" fmla="*/ 31965 h 2018589"/>
                <a:gd name="connsiteX20" fmla="*/ 774917 w 1329191"/>
                <a:gd name="connsiteY20" fmla="*/ 26726 h 2018589"/>
                <a:gd name="connsiteX21" fmla="*/ 700622 w 1329191"/>
                <a:gd name="connsiteY21" fmla="*/ 17677 h 2018589"/>
                <a:gd name="connsiteX22" fmla="*/ 595847 w 1329191"/>
                <a:gd name="connsiteY22" fmla="*/ 56 h 2018589"/>
                <a:gd name="connsiteX23" fmla="*/ 502502 w 1329191"/>
                <a:gd name="connsiteY23" fmla="*/ 11010 h 2018589"/>
                <a:gd name="connsiteX24" fmla="*/ 292476 w 1329191"/>
                <a:gd name="connsiteY24" fmla="*/ 83876 h 2018589"/>
                <a:gd name="connsiteX25" fmla="*/ 194368 w 1329191"/>
                <a:gd name="connsiteY25" fmla="*/ 158171 h 2018589"/>
                <a:gd name="connsiteX26" fmla="*/ 131980 w 1329191"/>
                <a:gd name="connsiteY26" fmla="*/ 228180 h 2018589"/>
                <a:gd name="connsiteX27" fmla="*/ 79116 w 1329191"/>
                <a:gd name="connsiteY27" fmla="*/ 292474 h 2018589"/>
                <a:gd name="connsiteX28" fmla="*/ 36730 w 1329191"/>
                <a:gd name="connsiteY28" fmla="*/ 380580 h 2018589"/>
                <a:gd name="connsiteX29" fmla="*/ 58 w 1329191"/>
                <a:gd name="connsiteY29" fmla="*/ 577271 h 2018589"/>
                <a:gd name="connsiteX30" fmla="*/ 9107 w 1329191"/>
                <a:gd name="connsiteY30" fmla="*/ 680617 h 2018589"/>
                <a:gd name="connsiteX31" fmla="*/ 65781 w 1329191"/>
                <a:gd name="connsiteY31" fmla="*/ 825874 h 2018589"/>
                <a:gd name="connsiteX32" fmla="*/ 108643 w 1329191"/>
                <a:gd name="connsiteY32" fmla="*/ 892072 h 2018589"/>
                <a:gd name="connsiteX33" fmla="*/ 131504 w 1329191"/>
                <a:gd name="connsiteY33" fmla="*/ 921600 h 2018589"/>
                <a:gd name="connsiteX34" fmla="*/ 182938 w 1329191"/>
                <a:gd name="connsiteY34" fmla="*/ 1016374 h 2018589"/>
                <a:gd name="connsiteX35" fmla="*/ 207227 w 1329191"/>
                <a:gd name="connsiteY35" fmla="*/ 1153058 h 2018589"/>
                <a:gd name="connsiteX36" fmla="*/ 199131 w 1329191"/>
                <a:gd name="connsiteY36" fmla="*/ 1322603 h 2018589"/>
                <a:gd name="connsiteX37" fmla="*/ 164841 w 1329191"/>
                <a:gd name="connsiteY37" fmla="*/ 1397850 h 2018589"/>
                <a:gd name="connsiteX38" fmla="*/ 135790 w 1329191"/>
                <a:gd name="connsiteY38" fmla="*/ 1431664 h 2018589"/>
                <a:gd name="connsiteX39" fmla="*/ 131504 w 1329191"/>
                <a:gd name="connsiteY39" fmla="*/ 1453571 h 2018589"/>
                <a:gd name="connsiteX40" fmla="*/ 177700 w 1329191"/>
                <a:gd name="connsiteY40" fmla="*/ 1465001 h 2018589"/>
                <a:gd name="connsiteX41" fmla="*/ 209132 w 1329191"/>
                <a:gd name="connsiteY41" fmla="*/ 1465954 h 2018589"/>
                <a:gd name="connsiteX42" fmla="*/ 213895 w 1329191"/>
                <a:gd name="connsiteY42" fmla="*/ 1462620 h 2018589"/>
                <a:gd name="connsiteX43" fmla="*/ 278189 w 1329191"/>
                <a:gd name="connsiteY43" fmla="*/ 1330699 h 2018589"/>
                <a:gd name="connsiteX44" fmla="*/ 301049 w 1329191"/>
                <a:gd name="connsiteY44" fmla="*/ 1234020 h 2018589"/>
                <a:gd name="connsiteX45" fmla="*/ 324385 w 1329191"/>
                <a:gd name="connsiteY45" fmla="*/ 1156391 h 2018589"/>
                <a:gd name="connsiteX46" fmla="*/ 368200 w 1329191"/>
                <a:gd name="connsiteY46" fmla="*/ 1052569 h 2018589"/>
                <a:gd name="connsiteX47" fmla="*/ 360104 w 1329191"/>
                <a:gd name="connsiteY47" fmla="*/ 962081 h 2018589"/>
                <a:gd name="connsiteX48" fmla="*/ 362961 w 1329191"/>
                <a:gd name="connsiteY48" fmla="*/ 770152 h 2018589"/>
                <a:gd name="connsiteX49" fmla="*/ 373439 w 1329191"/>
                <a:gd name="connsiteY49" fmla="*/ 738720 h 2018589"/>
                <a:gd name="connsiteX50" fmla="*/ 432494 w 1329191"/>
                <a:gd name="connsiteY50" fmla="*/ 699191 h 2018589"/>
                <a:gd name="connsiteX51" fmla="*/ 506312 w 1329191"/>
                <a:gd name="connsiteY51" fmla="*/ 681570 h 2018589"/>
                <a:gd name="connsiteX52" fmla="*/ 643949 w 1329191"/>
                <a:gd name="connsiteY52" fmla="*/ 742054 h 2018589"/>
                <a:gd name="connsiteX53" fmla="*/ 729674 w 1329191"/>
                <a:gd name="connsiteY53" fmla="*/ 908265 h 2018589"/>
                <a:gd name="connsiteX54" fmla="*/ 722530 w 1329191"/>
                <a:gd name="connsiteY54" fmla="*/ 918742 h 2018589"/>
                <a:gd name="connsiteX55" fmla="*/ 624899 w 1329191"/>
                <a:gd name="connsiteY55" fmla="*/ 921600 h 2018589"/>
                <a:gd name="connsiteX56" fmla="*/ 545841 w 1329191"/>
                <a:gd name="connsiteY56" fmla="*/ 932554 h 2018589"/>
                <a:gd name="connsiteX57" fmla="*/ 575369 w 1329191"/>
                <a:gd name="connsiteY57" fmla="*/ 946841 h 2018589"/>
                <a:gd name="connsiteX58" fmla="*/ 936842 w 1329191"/>
                <a:gd name="connsiteY58" fmla="*/ 946841 h 2018589"/>
                <a:gd name="connsiteX59" fmla="*/ 958750 w 1329191"/>
                <a:gd name="connsiteY59" fmla="*/ 949222 h 2018589"/>
                <a:gd name="connsiteX60" fmla="*/ 943510 w 1329191"/>
                <a:gd name="connsiteY60" fmla="*/ 1015421 h 2018589"/>
                <a:gd name="connsiteX61" fmla="*/ 930175 w 1329191"/>
                <a:gd name="connsiteY61" fmla="*/ 1156867 h 2018589"/>
                <a:gd name="connsiteX62" fmla="*/ 913983 w 1329191"/>
                <a:gd name="connsiteY62" fmla="*/ 1170679 h 2018589"/>
                <a:gd name="connsiteX63" fmla="*/ 869691 w 1329191"/>
                <a:gd name="connsiteY63" fmla="*/ 1173536 h 2018589"/>
                <a:gd name="connsiteX64" fmla="*/ 823971 w 1329191"/>
                <a:gd name="connsiteY64" fmla="*/ 1188776 h 2018589"/>
                <a:gd name="connsiteX65" fmla="*/ 680620 w 1329191"/>
                <a:gd name="connsiteY65" fmla="*/ 1164011 h 2018589"/>
                <a:gd name="connsiteX66" fmla="*/ 610611 w 1329191"/>
                <a:gd name="connsiteY66" fmla="*/ 1152105 h 2018589"/>
                <a:gd name="connsiteX67" fmla="*/ 552032 w 1329191"/>
                <a:gd name="connsiteY67" fmla="*/ 1140675 h 2018589"/>
                <a:gd name="connsiteX68" fmla="*/ 633947 w 1329191"/>
                <a:gd name="connsiteY68" fmla="*/ 1182109 h 2018589"/>
                <a:gd name="connsiteX69" fmla="*/ 818256 w 1329191"/>
                <a:gd name="connsiteY69" fmla="*/ 1240211 h 2018589"/>
                <a:gd name="connsiteX70" fmla="*/ 839211 w 1329191"/>
                <a:gd name="connsiteY70" fmla="*/ 1253070 h 2018589"/>
                <a:gd name="connsiteX71" fmla="*/ 876359 w 1329191"/>
                <a:gd name="connsiteY71" fmla="*/ 1286408 h 2018589"/>
                <a:gd name="connsiteX72" fmla="*/ 988754 w 1329191"/>
                <a:gd name="connsiteY72" fmla="*/ 1374990 h 2018589"/>
                <a:gd name="connsiteX73" fmla="*/ 870644 w 1329191"/>
                <a:gd name="connsiteY73" fmla="*/ 1376895 h 2018589"/>
                <a:gd name="connsiteX74" fmla="*/ 781585 w 1329191"/>
                <a:gd name="connsiteY74" fmla="*/ 1400708 h 2018589"/>
                <a:gd name="connsiteX75" fmla="*/ 753486 w 1329191"/>
                <a:gd name="connsiteY75" fmla="*/ 1481194 h 2018589"/>
                <a:gd name="connsiteX76" fmla="*/ 731102 w 1329191"/>
                <a:gd name="connsiteY76" fmla="*/ 1585969 h 2018589"/>
                <a:gd name="connsiteX77" fmla="*/ 724911 w 1329191"/>
                <a:gd name="connsiteY77" fmla="*/ 1707889 h 2018589"/>
                <a:gd name="connsiteX78" fmla="*/ 819209 w 1329191"/>
                <a:gd name="connsiteY78" fmla="*/ 1961730 h 2018589"/>
                <a:gd name="connsiteX79" fmla="*/ 850165 w 1329191"/>
                <a:gd name="connsiteY79" fmla="*/ 2007927 h 2018589"/>
                <a:gd name="connsiteX80" fmla="*/ 867786 w 1329191"/>
                <a:gd name="connsiteY80" fmla="*/ 2005545 h 2018589"/>
                <a:gd name="connsiteX81" fmla="*/ 837306 w 1329191"/>
                <a:gd name="connsiteY81" fmla="*/ 1863623 h 2018589"/>
                <a:gd name="connsiteX82" fmla="*/ 802540 w 1329191"/>
                <a:gd name="connsiteY82" fmla="*/ 1739321 h 2018589"/>
                <a:gd name="connsiteX83" fmla="*/ 805397 w 1329191"/>
                <a:gd name="connsiteY83" fmla="*/ 1626450 h 2018589"/>
                <a:gd name="connsiteX84" fmla="*/ 820161 w 1329191"/>
                <a:gd name="connsiteY84" fmla="*/ 1547869 h 2018589"/>
                <a:gd name="connsiteX85" fmla="*/ 827305 w 1329191"/>
                <a:gd name="connsiteY85" fmla="*/ 1509293 h 2018589"/>
                <a:gd name="connsiteX86" fmla="*/ 836354 w 1329191"/>
                <a:gd name="connsiteY86" fmla="*/ 1485956 h 2018589"/>
                <a:gd name="connsiteX87" fmla="*/ 860166 w 1329191"/>
                <a:gd name="connsiteY87" fmla="*/ 1463096 h 2018589"/>
                <a:gd name="connsiteX88" fmla="*/ 1000184 w 1329191"/>
                <a:gd name="connsiteY88" fmla="*/ 1449761 h 2018589"/>
                <a:gd name="connsiteX89" fmla="*/ 1131152 w 1329191"/>
                <a:gd name="connsiteY89" fmla="*/ 1462144 h 2018589"/>
                <a:gd name="connsiteX90" fmla="*/ 1189255 w 1329191"/>
                <a:gd name="connsiteY90" fmla="*/ 1442141 h 2018589"/>
                <a:gd name="connsiteX91" fmla="*/ 1208781 w 1329191"/>
                <a:gd name="connsiteY91" fmla="*/ 1404994 h 2018589"/>
                <a:gd name="connsiteX92" fmla="*/ 1301650 w 1329191"/>
                <a:gd name="connsiteY92" fmla="*/ 1216399 h 2018589"/>
                <a:gd name="connsiteX93" fmla="*/ 1325939 w 1329191"/>
                <a:gd name="connsiteY93" fmla="*/ 1015897 h 2018589"/>
                <a:gd name="connsiteX94" fmla="*/ 1317843 w 1329191"/>
                <a:gd name="connsiteY94" fmla="*/ 975416 h 2018589"/>
                <a:gd name="connsiteX95" fmla="*/ 1320224 w 1329191"/>
                <a:gd name="connsiteY95" fmla="*/ 970177 h 2018589"/>
                <a:gd name="connsiteX96" fmla="*/ 398680 w 1329191"/>
                <a:gd name="connsiteY96" fmla="*/ 447255 h 2018589"/>
                <a:gd name="connsiteX97" fmla="*/ 435827 w 1329191"/>
                <a:gd name="connsiteY97" fmla="*/ 449160 h 2018589"/>
                <a:gd name="connsiteX98" fmla="*/ 330100 w 1329191"/>
                <a:gd name="connsiteY98" fmla="*/ 509167 h 2018589"/>
                <a:gd name="connsiteX99" fmla="*/ 254376 w 1329191"/>
                <a:gd name="connsiteY99" fmla="*/ 512025 h 2018589"/>
                <a:gd name="connsiteX100" fmla="*/ 290571 w 1329191"/>
                <a:gd name="connsiteY100" fmla="*/ 423442 h 2018589"/>
                <a:gd name="connsiteX101" fmla="*/ 266759 w 1329191"/>
                <a:gd name="connsiteY101" fmla="*/ 436777 h 2018589"/>
                <a:gd name="connsiteX102" fmla="*/ 204846 w 1329191"/>
                <a:gd name="connsiteY102" fmla="*/ 490594 h 2018589"/>
                <a:gd name="connsiteX103" fmla="*/ 166270 w 1329191"/>
                <a:gd name="connsiteY103" fmla="*/ 516787 h 2018589"/>
                <a:gd name="connsiteX104" fmla="*/ 399632 w 1329191"/>
                <a:gd name="connsiteY104" fmla="*/ 316762 h 2018589"/>
                <a:gd name="connsiteX105" fmla="*/ 402490 w 1329191"/>
                <a:gd name="connsiteY105" fmla="*/ 319620 h 2018589"/>
                <a:gd name="connsiteX106" fmla="*/ 371534 w 1329191"/>
                <a:gd name="connsiteY106" fmla="*/ 363911 h 2018589"/>
                <a:gd name="connsiteX107" fmla="*/ 368200 w 1329191"/>
                <a:gd name="connsiteY107" fmla="*/ 372484 h 2018589"/>
                <a:gd name="connsiteX108" fmla="*/ 377249 w 1329191"/>
                <a:gd name="connsiteY108" fmla="*/ 373912 h 2018589"/>
                <a:gd name="connsiteX109" fmla="*/ 444400 w 1329191"/>
                <a:gd name="connsiteY109" fmla="*/ 362482 h 2018589"/>
                <a:gd name="connsiteX110" fmla="*/ 457259 w 1329191"/>
                <a:gd name="connsiteY110" fmla="*/ 362006 h 2018589"/>
                <a:gd name="connsiteX111" fmla="*/ 397727 w 1329191"/>
                <a:gd name="connsiteY111" fmla="*/ 416775 h 2018589"/>
                <a:gd name="connsiteX112" fmla="*/ 397727 w 1329191"/>
                <a:gd name="connsiteY112" fmla="*/ 416775 h 2018589"/>
                <a:gd name="connsiteX113" fmla="*/ 389631 w 1329191"/>
                <a:gd name="connsiteY113" fmla="*/ 432015 h 2018589"/>
                <a:gd name="connsiteX114" fmla="*/ 398680 w 1329191"/>
                <a:gd name="connsiteY114" fmla="*/ 447255 h 2018589"/>
                <a:gd name="connsiteX115" fmla="*/ 960655 w 1329191"/>
                <a:gd name="connsiteY115" fmla="*/ 859211 h 2018589"/>
                <a:gd name="connsiteX116" fmla="*/ 944939 w 1329191"/>
                <a:gd name="connsiteY116" fmla="*/ 861116 h 2018589"/>
                <a:gd name="connsiteX117" fmla="*/ 952083 w 1329191"/>
                <a:gd name="connsiteY117" fmla="*/ 879214 h 2018589"/>
                <a:gd name="connsiteX118" fmla="*/ 931604 w 1329191"/>
                <a:gd name="connsiteY118" fmla="*/ 906360 h 2018589"/>
                <a:gd name="connsiteX119" fmla="*/ 773965 w 1329191"/>
                <a:gd name="connsiteY119" fmla="*/ 907789 h 2018589"/>
                <a:gd name="connsiteX120" fmla="*/ 765869 w 1329191"/>
                <a:gd name="connsiteY120" fmla="*/ 895882 h 2018589"/>
                <a:gd name="connsiteX121" fmla="*/ 773489 w 1329191"/>
                <a:gd name="connsiteY121" fmla="*/ 835399 h 2018589"/>
                <a:gd name="connsiteX122" fmla="*/ 773489 w 1329191"/>
                <a:gd name="connsiteY122" fmla="*/ 835399 h 2018589"/>
                <a:gd name="connsiteX123" fmla="*/ 774917 w 1329191"/>
                <a:gd name="connsiteY123" fmla="*/ 827302 h 2018589"/>
                <a:gd name="connsiteX124" fmla="*/ 785871 w 1329191"/>
                <a:gd name="connsiteY124" fmla="*/ 730624 h 2018589"/>
                <a:gd name="connsiteX125" fmla="*/ 803016 w 1329191"/>
                <a:gd name="connsiteY125" fmla="*/ 665854 h 2018589"/>
                <a:gd name="connsiteX126" fmla="*/ 832544 w 1329191"/>
                <a:gd name="connsiteY126" fmla="*/ 645375 h 2018589"/>
                <a:gd name="connsiteX127" fmla="*/ 1023044 w 1329191"/>
                <a:gd name="connsiteY127" fmla="*/ 546315 h 2018589"/>
                <a:gd name="connsiteX128" fmla="*/ 1033997 w 1329191"/>
                <a:gd name="connsiteY128" fmla="*/ 545839 h 2018589"/>
                <a:gd name="connsiteX129" fmla="*/ 1030664 w 1329191"/>
                <a:gd name="connsiteY129" fmla="*/ 556792 h 2018589"/>
                <a:gd name="connsiteX130" fmla="*/ 902552 w 1329191"/>
                <a:gd name="connsiteY130" fmla="*/ 718241 h 2018589"/>
                <a:gd name="connsiteX131" fmla="*/ 907315 w 1329191"/>
                <a:gd name="connsiteY131" fmla="*/ 731100 h 2018589"/>
                <a:gd name="connsiteX132" fmla="*/ 907315 w 1329191"/>
                <a:gd name="connsiteY132" fmla="*/ 731100 h 2018589"/>
                <a:gd name="connsiteX133" fmla="*/ 983039 w 1329191"/>
                <a:gd name="connsiteY133" fmla="*/ 686809 h 2018589"/>
                <a:gd name="connsiteX134" fmla="*/ 1016852 w 1329191"/>
                <a:gd name="connsiteY134" fmla="*/ 666330 h 2018589"/>
                <a:gd name="connsiteX135" fmla="*/ 1022567 w 1329191"/>
                <a:gd name="connsiteY135" fmla="*/ 664425 h 2018589"/>
                <a:gd name="connsiteX136" fmla="*/ 1016852 w 1329191"/>
                <a:gd name="connsiteY136" fmla="*/ 666330 h 2018589"/>
                <a:gd name="connsiteX137" fmla="*/ 1051143 w 1329191"/>
                <a:gd name="connsiteY137" fmla="*/ 645851 h 2018589"/>
                <a:gd name="connsiteX138" fmla="*/ 1143535 w 1329191"/>
                <a:gd name="connsiteY138" fmla="*/ 589177 h 2018589"/>
                <a:gd name="connsiteX139" fmla="*/ 1158299 w 1329191"/>
                <a:gd name="connsiteY139" fmla="*/ 580129 h 2018589"/>
                <a:gd name="connsiteX140" fmla="*/ 1186397 w 1329191"/>
                <a:gd name="connsiteY140" fmla="*/ 590130 h 2018589"/>
                <a:gd name="connsiteX141" fmla="*/ 1197827 w 1329191"/>
                <a:gd name="connsiteY141" fmla="*/ 727766 h 2018589"/>
                <a:gd name="connsiteX142" fmla="*/ 1188779 w 1329191"/>
                <a:gd name="connsiteY142" fmla="*/ 768247 h 2018589"/>
                <a:gd name="connsiteX143" fmla="*/ 1188779 w 1329191"/>
                <a:gd name="connsiteY143" fmla="*/ 768247 h 2018589"/>
                <a:gd name="connsiteX144" fmla="*/ 1176872 w 1329191"/>
                <a:gd name="connsiteY144" fmla="*/ 850162 h 2018589"/>
                <a:gd name="connsiteX145" fmla="*/ 1163537 w 1329191"/>
                <a:gd name="connsiteY145" fmla="*/ 858735 h 2018589"/>
                <a:gd name="connsiteX146" fmla="*/ 1074479 w 1329191"/>
                <a:gd name="connsiteY146" fmla="*/ 858735 h 2018589"/>
                <a:gd name="connsiteX147" fmla="*/ 960655 w 1329191"/>
                <a:gd name="connsiteY147" fmla="*/ 859211 h 2018589"/>
                <a:gd name="connsiteX148" fmla="*/ 1281171 w 1329191"/>
                <a:gd name="connsiteY148" fmla="*/ 1123054 h 2018589"/>
                <a:gd name="connsiteX149" fmla="*/ 1278314 w 1329191"/>
                <a:gd name="connsiteY149" fmla="*/ 1141151 h 2018589"/>
                <a:gd name="connsiteX150" fmla="*/ 1278314 w 1329191"/>
                <a:gd name="connsiteY150" fmla="*/ 1141151 h 2018589"/>
                <a:gd name="connsiteX151" fmla="*/ 1277837 w 1329191"/>
                <a:gd name="connsiteY151" fmla="*/ 1151153 h 2018589"/>
                <a:gd name="connsiteX152" fmla="*/ 1230212 w 1329191"/>
                <a:gd name="connsiteY152" fmla="*/ 1181633 h 2018589"/>
                <a:gd name="connsiteX153" fmla="*/ 1142106 w 1329191"/>
                <a:gd name="connsiteY153" fmla="*/ 1157820 h 2018589"/>
                <a:gd name="connsiteX154" fmla="*/ 1082099 w 1329191"/>
                <a:gd name="connsiteY154" fmla="*/ 1147342 h 2018589"/>
                <a:gd name="connsiteX155" fmla="*/ 1067811 w 1329191"/>
                <a:gd name="connsiteY155" fmla="*/ 1150676 h 2018589"/>
                <a:gd name="connsiteX156" fmla="*/ 1084480 w 1329191"/>
                <a:gd name="connsiteY156" fmla="*/ 1163535 h 2018589"/>
                <a:gd name="connsiteX157" fmla="*/ 1084480 w 1329191"/>
                <a:gd name="connsiteY157" fmla="*/ 1163535 h 2018589"/>
                <a:gd name="connsiteX158" fmla="*/ 1156870 w 1329191"/>
                <a:gd name="connsiteY158" fmla="*/ 1190205 h 2018589"/>
                <a:gd name="connsiteX159" fmla="*/ 1156870 w 1329191"/>
                <a:gd name="connsiteY159" fmla="*/ 1190205 h 2018589"/>
                <a:gd name="connsiteX160" fmla="*/ 1176872 w 1329191"/>
                <a:gd name="connsiteY160" fmla="*/ 1197349 h 2018589"/>
                <a:gd name="connsiteX161" fmla="*/ 1176872 w 1329191"/>
                <a:gd name="connsiteY161" fmla="*/ 1197349 h 2018589"/>
                <a:gd name="connsiteX162" fmla="*/ 1250215 w 1329191"/>
                <a:gd name="connsiteY162" fmla="*/ 1223543 h 2018589"/>
                <a:gd name="connsiteX163" fmla="*/ 1255930 w 1329191"/>
                <a:gd name="connsiteY163" fmla="*/ 1237354 h 2018589"/>
                <a:gd name="connsiteX164" fmla="*/ 1232594 w 1329191"/>
                <a:gd name="connsiteY164" fmla="*/ 1279740 h 2018589"/>
                <a:gd name="connsiteX165" fmla="*/ 1232594 w 1329191"/>
                <a:gd name="connsiteY165" fmla="*/ 1279740 h 2018589"/>
                <a:gd name="connsiteX166" fmla="*/ 1221640 w 1329191"/>
                <a:gd name="connsiteY166" fmla="*/ 1300219 h 2018589"/>
                <a:gd name="connsiteX167" fmla="*/ 1221640 w 1329191"/>
                <a:gd name="connsiteY167" fmla="*/ 1300219 h 2018589"/>
                <a:gd name="connsiteX168" fmla="*/ 1178777 w 1329191"/>
                <a:gd name="connsiteY168" fmla="*/ 1381181 h 2018589"/>
                <a:gd name="connsiteX169" fmla="*/ 1124485 w 1329191"/>
                <a:gd name="connsiteY169" fmla="*/ 1392611 h 2018589"/>
                <a:gd name="connsiteX170" fmla="*/ 1024472 w 1329191"/>
                <a:gd name="connsiteY170" fmla="*/ 1327841 h 2018589"/>
                <a:gd name="connsiteX171" fmla="*/ 1024472 w 1329191"/>
                <a:gd name="connsiteY171" fmla="*/ 1327841 h 2018589"/>
                <a:gd name="connsiteX172" fmla="*/ 915411 w 1329191"/>
                <a:gd name="connsiteY172" fmla="*/ 1256404 h 2018589"/>
                <a:gd name="connsiteX173" fmla="*/ 899219 w 1329191"/>
                <a:gd name="connsiteY173" fmla="*/ 1224971 h 2018589"/>
                <a:gd name="connsiteX174" fmla="*/ 906362 w 1329191"/>
                <a:gd name="connsiteY174" fmla="*/ 1219733 h 2018589"/>
                <a:gd name="connsiteX175" fmla="*/ 949701 w 1329191"/>
                <a:gd name="connsiteY175" fmla="*/ 1222590 h 2018589"/>
                <a:gd name="connsiteX176" fmla="*/ 971609 w 1329191"/>
                <a:gd name="connsiteY176" fmla="*/ 1202588 h 2018589"/>
                <a:gd name="connsiteX177" fmla="*/ 974466 w 1329191"/>
                <a:gd name="connsiteY177" fmla="*/ 1186871 h 2018589"/>
                <a:gd name="connsiteX178" fmla="*/ 974466 w 1329191"/>
                <a:gd name="connsiteY178" fmla="*/ 1186871 h 2018589"/>
                <a:gd name="connsiteX179" fmla="*/ 975419 w 1329191"/>
                <a:gd name="connsiteY179" fmla="*/ 1173060 h 2018589"/>
                <a:gd name="connsiteX180" fmla="*/ 976847 w 1329191"/>
                <a:gd name="connsiteY180" fmla="*/ 1164964 h 2018589"/>
                <a:gd name="connsiteX181" fmla="*/ 976847 w 1329191"/>
                <a:gd name="connsiteY181" fmla="*/ 1164964 h 2018589"/>
                <a:gd name="connsiteX182" fmla="*/ 980181 w 1329191"/>
                <a:gd name="connsiteY182" fmla="*/ 1133531 h 2018589"/>
                <a:gd name="connsiteX183" fmla="*/ 980181 w 1329191"/>
                <a:gd name="connsiteY183" fmla="*/ 1133531 h 2018589"/>
                <a:gd name="connsiteX184" fmla="*/ 1000184 w 1329191"/>
                <a:gd name="connsiteY184" fmla="*/ 955890 h 2018589"/>
                <a:gd name="connsiteX185" fmla="*/ 1003517 w 1329191"/>
                <a:gd name="connsiteY185" fmla="*/ 937792 h 2018589"/>
                <a:gd name="connsiteX186" fmla="*/ 1034474 w 1329191"/>
                <a:gd name="connsiteY186" fmla="*/ 912075 h 2018589"/>
                <a:gd name="connsiteX187" fmla="*/ 1197827 w 1329191"/>
                <a:gd name="connsiteY187" fmla="*/ 902550 h 2018589"/>
                <a:gd name="connsiteX188" fmla="*/ 1230689 w 1329191"/>
                <a:gd name="connsiteY188" fmla="*/ 907789 h 2018589"/>
                <a:gd name="connsiteX189" fmla="*/ 1256883 w 1329191"/>
                <a:gd name="connsiteY189" fmla="*/ 938745 h 2018589"/>
                <a:gd name="connsiteX190" fmla="*/ 1277837 w 1329191"/>
                <a:gd name="connsiteY190" fmla="*/ 1045901 h 2018589"/>
                <a:gd name="connsiteX191" fmla="*/ 1266408 w 1329191"/>
                <a:gd name="connsiteY191" fmla="*/ 1059236 h 2018589"/>
                <a:gd name="connsiteX192" fmla="*/ 1195446 w 1329191"/>
                <a:gd name="connsiteY192" fmla="*/ 1058760 h 2018589"/>
                <a:gd name="connsiteX193" fmla="*/ 1195446 w 1329191"/>
                <a:gd name="connsiteY193" fmla="*/ 1058760 h 2018589"/>
                <a:gd name="connsiteX194" fmla="*/ 1175920 w 1329191"/>
                <a:gd name="connsiteY194" fmla="*/ 1058760 h 2018589"/>
                <a:gd name="connsiteX195" fmla="*/ 1175920 w 1329191"/>
                <a:gd name="connsiteY195" fmla="*/ 1058760 h 2018589"/>
                <a:gd name="connsiteX196" fmla="*/ 1088290 w 1329191"/>
                <a:gd name="connsiteY196" fmla="*/ 1059236 h 2018589"/>
                <a:gd name="connsiteX197" fmla="*/ 1075431 w 1329191"/>
                <a:gd name="connsiteY197" fmla="*/ 1066380 h 2018589"/>
                <a:gd name="connsiteX198" fmla="*/ 1086861 w 1329191"/>
                <a:gd name="connsiteY198" fmla="*/ 1074476 h 2018589"/>
                <a:gd name="connsiteX199" fmla="*/ 1117341 w 1329191"/>
                <a:gd name="connsiteY199" fmla="*/ 1077810 h 2018589"/>
                <a:gd name="connsiteX200" fmla="*/ 1121151 w 1329191"/>
                <a:gd name="connsiteY200" fmla="*/ 1078763 h 2018589"/>
                <a:gd name="connsiteX201" fmla="*/ 1193065 w 1329191"/>
                <a:gd name="connsiteY201" fmla="*/ 1084001 h 2018589"/>
                <a:gd name="connsiteX202" fmla="*/ 1248786 w 1329191"/>
                <a:gd name="connsiteY202" fmla="*/ 1086383 h 2018589"/>
                <a:gd name="connsiteX203" fmla="*/ 1281171 w 1329191"/>
                <a:gd name="connsiteY203" fmla="*/ 1123054 h 20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1329191" h="2018589">
                  <a:moveTo>
                    <a:pt x="1320224" y="970177"/>
                  </a:moveTo>
                  <a:cubicBezTo>
                    <a:pt x="1317366" y="964462"/>
                    <a:pt x="1313556" y="961129"/>
                    <a:pt x="1311175" y="956842"/>
                  </a:cubicBezTo>
                  <a:cubicBezTo>
                    <a:pt x="1300697" y="935411"/>
                    <a:pt x="1301650" y="910646"/>
                    <a:pt x="1293554" y="888262"/>
                  </a:cubicBezTo>
                  <a:cubicBezTo>
                    <a:pt x="1284981" y="864450"/>
                    <a:pt x="1271170" y="843019"/>
                    <a:pt x="1259740" y="820159"/>
                  </a:cubicBezTo>
                  <a:cubicBezTo>
                    <a:pt x="1254978" y="809681"/>
                    <a:pt x="1251644" y="799204"/>
                    <a:pt x="1253072" y="787774"/>
                  </a:cubicBezTo>
                  <a:cubicBezTo>
                    <a:pt x="1249739" y="763961"/>
                    <a:pt x="1249739" y="739672"/>
                    <a:pt x="1251644" y="715384"/>
                  </a:cubicBezTo>
                  <a:cubicBezTo>
                    <a:pt x="1253072" y="696334"/>
                    <a:pt x="1260216" y="679189"/>
                    <a:pt x="1257835" y="659662"/>
                  </a:cubicBezTo>
                  <a:cubicBezTo>
                    <a:pt x="1255930" y="643470"/>
                    <a:pt x="1248310" y="628706"/>
                    <a:pt x="1246405" y="612990"/>
                  </a:cubicBezTo>
                  <a:cubicBezTo>
                    <a:pt x="1244024" y="596797"/>
                    <a:pt x="1245453" y="580129"/>
                    <a:pt x="1243547" y="563936"/>
                  </a:cubicBezTo>
                  <a:cubicBezTo>
                    <a:pt x="1238785" y="517264"/>
                    <a:pt x="1249262" y="471544"/>
                    <a:pt x="1259264" y="424871"/>
                  </a:cubicBezTo>
                  <a:cubicBezTo>
                    <a:pt x="1265455" y="395344"/>
                    <a:pt x="1247358" y="370579"/>
                    <a:pt x="1246881" y="342956"/>
                  </a:cubicBezTo>
                  <a:cubicBezTo>
                    <a:pt x="1246405" y="313429"/>
                    <a:pt x="1244500" y="284377"/>
                    <a:pt x="1242595" y="255326"/>
                  </a:cubicBezTo>
                  <a:cubicBezTo>
                    <a:pt x="1240690" y="224846"/>
                    <a:pt x="1201637" y="204367"/>
                    <a:pt x="1174968" y="191508"/>
                  </a:cubicBezTo>
                  <a:cubicBezTo>
                    <a:pt x="1163537" y="185793"/>
                    <a:pt x="1151631" y="181031"/>
                    <a:pt x="1139725" y="176268"/>
                  </a:cubicBezTo>
                  <a:cubicBezTo>
                    <a:pt x="1130676" y="172458"/>
                    <a:pt x="1122580" y="168172"/>
                    <a:pt x="1115436" y="161505"/>
                  </a:cubicBezTo>
                  <a:cubicBezTo>
                    <a:pt x="1102101" y="149122"/>
                    <a:pt x="1087814" y="137692"/>
                    <a:pt x="1073050" y="127215"/>
                  </a:cubicBezTo>
                  <a:cubicBezTo>
                    <a:pt x="1073526" y="118642"/>
                    <a:pt x="1064954" y="116737"/>
                    <a:pt x="1061620" y="111022"/>
                  </a:cubicBezTo>
                  <a:cubicBezTo>
                    <a:pt x="1045427" y="101973"/>
                    <a:pt x="1028283" y="93877"/>
                    <a:pt x="1009709" y="91020"/>
                  </a:cubicBezTo>
                  <a:cubicBezTo>
                    <a:pt x="973990" y="85305"/>
                    <a:pt x="934461" y="64826"/>
                    <a:pt x="898742" y="52920"/>
                  </a:cubicBezTo>
                  <a:cubicBezTo>
                    <a:pt x="878264" y="46252"/>
                    <a:pt x="856833" y="35775"/>
                    <a:pt x="835877" y="31965"/>
                  </a:cubicBezTo>
                  <a:cubicBezTo>
                    <a:pt x="816351" y="28155"/>
                    <a:pt x="794920" y="29107"/>
                    <a:pt x="774917" y="26726"/>
                  </a:cubicBezTo>
                  <a:cubicBezTo>
                    <a:pt x="750152" y="23392"/>
                    <a:pt x="725864" y="13867"/>
                    <a:pt x="700622" y="17677"/>
                  </a:cubicBezTo>
                  <a:cubicBezTo>
                    <a:pt x="665856" y="10533"/>
                    <a:pt x="632519" y="-897"/>
                    <a:pt x="595847" y="56"/>
                  </a:cubicBezTo>
                  <a:cubicBezTo>
                    <a:pt x="564415" y="1008"/>
                    <a:pt x="532982" y="2913"/>
                    <a:pt x="502502" y="11010"/>
                  </a:cubicBezTo>
                  <a:cubicBezTo>
                    <a:pt x="429160" y="30536"/>
                    <a:pt x="354389" y="34346"/>
                    <a:pt x="292476" y="83876"/>
                  </a:cubicBezTo>
                  <a:cubicBezTo>
                    <a:pt x="260567" y="109117"/>
                    <a:pt x="222943" y="129120"/>
                    <a:pt x="194368" y="158171"/>
                  </a:cubicBezTo>
                  <a:cubicBezTo>
                    <a:pt x="172461" y="180555"/>
                    <a:pt x="151506" y="203891"/>
                    <a:pt x="131980" y="228180"/>
                  </a:cubicBezTo>
                  <a:cubicBezTo>
                    <a:pt x="114359" y="250087"/>
                    <a:pt x="92927" y="267232"/>
                    <a:pt x="79116" y="292474"/>
                  </a:cubicBezTo>
                  <a:cubicBezTo>
                    <a:pt x="63876" y="320096"/>
                    <a:pt x="47207" y="350576"/>
                    <a:pt x="36730" y="380580"/>
                  </a:cubicBezTo>
                  <a:cubicBezTo>
                    <a:pt x="15299" y="443921"/>
                    <a:pt x="1011" y="510120"/>
                    <a:pt x="58" y="577271"/>
                  </a:cubicBezTo>
                  <a:cubicBezTo>
                    <a:pt x="-418" y="612037"/>
                    <a:pt x="1963" y="646327"/>
                    <a:pt x="9107" y="680617"/>
                  </a:cubicBezTo>
                  <a:cubicBezTo>
                    <a:pt x="20061" y="731576"/>
                    <a:pt x="40063" y="780630"/>
                    <a:pt x="65781" y="825874"/>
                  </a:cubicBezTo>
                  <a:cubicBezTo>
                    <a:pt x="78640" y="848734"/>
                    <a:pt x="92927" y="870641"/>
                    <a:pt x="108643" y="892072"/>
                  </a:cubicBezTo>
                  <a:cubicBezTo>
                    <a:pt x="115787" y="902074"/>
                    <a:pt x="123884" y="911599"/>
                    <a:pt x="131504" y="921600"/>
                  </a:cubicBezTo>
                  <a:cubicBezTo>
                    <a:pt x="155316" y="951604"/>
                    <a:pt x="174842" y="978750"/>
                    <a:pt x="182938" y="1016374"/>
                  </a:cubicBezTo>
                  <a:cubicBezTo>
                    <a:pt x="192940" y="1061617"/>
                    <a:pt x="202465" y="1106861"/>
                    <a:pt x="207227" y="1153058"/>
                  </a:cubicBezTo>
                  <a:cubicBezTo>
                    <a:pt x="212942" y="1209255"/>
                    <a:pt x="214371" y="1267358"/>
                    <a:pt x="199131" y="1322603"/>
                  </a:cubicBezTo>
                  <a:cubicBezTo>
                    <a:pt x="191987" y="1349273"/>
                    <a:pt x="180557" y="1374990"/>
                    <a:pt x="164841" y="1397850"/>
                  </a:cubicBezTo>
                  <a:cubicBezTo>
                    <a:pt x="156268" y="1410233"/>
                    <a:pt x="146267" y="1421186"/>
                    <a:pt x="135790" y="1431664"/>
                  </a:cubicBezTo>
                  <a:cubicBezTo>
                    <a:pt x="126741" y="1440236"/>
                    <a:pt x="112930" y="1448809"/>
                    <a:pt x="131504" y="1453571"/>
                  </a:cubicBezTo>
                  <a:cubicBezTo>
                    <a:pt x="146743" y="1457381"/>
                    <a:pt x="162936" y="1458810"/>
                    <a:pt x="177700" y="1465001"/>
                  </a:cubicBezTo>
                  <a:cubicBezTo>
                    <a:pt x="191511" y="1476431"/>
                    <a:pt x="193892" y="1476431"/>
                    <a:pt x="209132" y="1465954"/>
                  </a:cubicBezTo>
                  <a:cubicBezTo>
                    <a:pt x="210561" y="1465001"/>
                    <a:pt x="212942" y="1464049"/>
                    <a:pt x="213895" y="1462620"/>
                  </a:cubicBezTo>
                  <a:cubicBezTo>
                    <a:pt x="240565" y="1418805"/>
                    <a:pt x="263425" y="1380229"/>
                    <a:pt x="278189" y="1330699"/>
                  </a:cubicBezTo>
                  <a:cubicBezTo>
                    <a:pt x="287714" y="1299266"/>
                    <a:pt x="295810" y="1266881"/>
                    <a:pt x="301049" y="1234020"/>
                  </a:cubicBezTo>
                  <a:cubicBezTo>
                    <a:pt x="305811" y="1206874"/>
                    <a:pt x="301525" y="1174489"/>
                    <a:pt x="324385" y="1156391"/>
                  </a:cubicBezTo>
                  <a:cubicBezTo>
                    <a:pt x="354865" y="1132103"/>
                    <a:pt x="361056" y="1088764"/>
                    <a:pt x="368200" y="1052569"/>
                  </a:cubicBezTo>
                  <a:cubicBezTo>
                    <a:pt x="374391" y="1022565"/>
                    <a:pt x="363914" y="993990"/>
                    <a:pt x="360104" y="962081"/>
                  </a:cubicBezTo>
                  <a:cubicBezTo>
                    <a:pt x="353436" y="901121"/>
                    <a:pt x="349150" y="830160"/>
                    <a:pt x="362961" y="770152"/>
                  </a:cubicBezTo>
                  <a:cubicBezTo>
                    <a:pt x="365342" y="759199"/>
                    <a:pt x="368200" y="748245"/>
                    <a:pt x="373439" y="738720"/>
                  </a:cubicBezTo>
                  <a:cubicBezTo>
                    <a:pt x="383916" y="721099"/>
                    <a:pt x="414396" y="707764"/>
                    <a:pt x="432494" y="699191"/>
                  </a:cubicBezTo>
                  <a:cubicBezTo>
                    <a:pt x="455830" y="688237"/>
                    <a:pt x="481071" y="682046"/>
                    <a:pt x="506312" y="681570"/>
                  </a:cubicBezTo>
                  <a:cubicBezTo>
                    <a:pt x="558700" y="680141"/>
                    <a:pt x="609182" y="702525"/>
                    <a:pt x="643949" y="742054"/>
                  </a:cubicBezTo>
                  <a:cubicBezTo>
                    <a:pt x="686335" y="790155"/>
                    <a:pt x="709671" y="848257"/>
                    <a:pt x="729674" y="908265"/>
                  </a:cubicBezTo>
                  <a:cubicBezTo>
                    <a:pt x="732055" y="915409"/>
                    <a:pt x="729674" y="918266"/>
                    <a:pt x="722530" y="918742"/>
                  </a:cubicBezTo>
                  <a:cubicBezTo>
                    <a:pt x="690145" y="920647"/>
                    <a:pt x="657284" y="921124"/>
                    <a:pt x="624899" y="921600"/>
                  </a:cubicBezTo>
                  <a:cubicBezTo>
                    <a:pt x="609659" y="922076"/>
                    <a:pt x="556319" y="915885"/>
                    <a:pt x="545841" y="932554"/>
                  </a:cubicBezTo>
                  <a:cubicBezTo>
                    <a:pt x="535840" y="948270"/>
                    <a:pt x="566320" y="946841"/>
                    <a:pt x="575369" y="946841"/>
                  </a:cubicBezTo>
                  <a:cubicBezTo>
                    <a:pt x="695860" y="946365"/>
                    <a:pt x="816351" y="946841"/>
                    <a:pt x="936842" y="946841"/>
                  </a:cubicBezTo>
                  <a:cubicBezTo>
                    <a:pt x="943986" y="946841"/>
                    <a:pt x="951606" y="945412"/>
                    <a:pt x="958750" y="949222"/>
                  </a:cubicBezTo>
                  <a:cubicBezTo>
                    <a:pt x="943986" y="957795"/>
                    <a:pt x="945415" y="1000657"/>
                    <a:pt x="943510" y="1015421"/>
                  </a:cubicBezTo>
                  <a:cubicBezTo>
                    <a:pt x="936366" y="1064475"/>
                    <a:pt x="934937" y="1108766"/>
                    <a:pt x="930175" y="1156867"/>
                  </a:cubicBezTo>
                  <a:cubicBezTo>
                    <a:pt x="929222" y="1167345"/>
                    <a:pt x="923508" y="1170679"/>
                    <a:pt x="913983" y="1170679"/>
                  </a:cubicBezTo>
                  <a:cubicBezTo>
                    <a:pt x="900171" y="1170679"/>
                    <a:pt x="883979" y="1170203"/>
                    <a:pt x="869691" y="1173536"/>
                  </a:cubicBezTo>
                  <a:cubicBezTo>
                    <a:pt x="854927" y="1176870"/>
                    <a:pt x="838735" y="1191158"/>
                    <a:pt x="823971" y="1188776"/>
                  </a:cubicBezTo>
                  <a:cubicBezTo>
                    <a:pt x="776346" y="1180680"/>
                    <a:pt x="728721" y="1172108"/>
                    <a:pt x="680620" y="1164011"/>
                  </a:cubicBezTo>
                  <a:cubicBezTo>
                    <a:pt x="657284" y="1160201"/>
                    <a:pt x="633947" y="1155915"/>
                    <a:pt x="610611" y="1152105"/>
                  </a:cubicBezTo>
                  <a:cubicBezTo>
                    <a:pt x="600134" y="1150200"/>
                    <a:pt x="560129" y="1133055"/>
                    <a:pt x="552032" y="1140675"/>
                  </a:cubicBezTo>
                  <a:cubicBezTo>
                    <a:pt x="535364" y="1155915"/>
                    <a:pt x="625375" y="1180204"/>
                    <a:pt x="633947" y="1182109"/>
                  </a:cubicBezTo>
                  <a:cubicBezTo>
                    <a:pt x="697289" y="1197349"/>
                    <a:pt x="756344" y="1221161"/>
                    <a:pt x="818256" y="1240211"/>
                  </a:cubicBezTo>
                  <a:cubicBezTo>
                    <a:pt x="826352" y="1242593"/>
                    <a:pt x="833020" y="1246879"/>
                    <a:pt x="839211" y="1253070"/>
                  </a:cubicBezTo>
                  <a:cubicBezTo>
                    <a:pt x="853499" y="1257833"/>
                    <a:pt x="865881" y="1276406"/>
                    <a:pt x="876359" y="1286408"/>
                  </a:cubicBezTo>
                  <a:cubicBezTo>
                    <a:pt x="912077" y="1321174"/>
                    <a:pt x="947796" y="1346891"/>
                    <a:pt x="988754" y="1374990"/>
                  </a:cubicBezTo>
                  <a:cubicBezTo>
                    <a:pt x="949225" y="1379753"/>
                    <a:pt x="909696" y="1378324"/>
                    <a:pt x="870644" y="1376895"/>
                  </a:cubicBezTo>
                  <a:cubicBezTo>
                    <a:pt x="838735" y="1375466"/>
                    <a:pt x="804921" y="1375466"/>
                    <a:pt x="781585" y="1400708"/>
                  </a:cubicBezTo>
                  <a:cubicBezTo>
                    <a:pt x="761106" y="1423091"/>
                    <a:pt x="760154" y="1453571"/>
                    <a:pt x="753486" y="1481194"/>
                  </a:cubicBezTo>
                  <a:cubicBezTo>
                    <a:pt x="744914" y="1515960"/>
                    <a:pt x="736341" y="1550250"/>
                    <a:pt x="731102" y="1585969"/>
                  </a:cubicBezTo>
                  <a:cubicBezTo>
                    <a:pt x="725864" y="1626450"/>
                    <a:pt x="723482" y="1666931"/>
                    <a:pt x="724911" y="1707889"/>
                  </a:cubicBezTo>
                  <a:cubicBezTo>
                    <a:pt x="728245" y="1801710"/>
                    <a:pt x="769679" y="1884101"/>
                    <a:pt x="819209" y="1961730"/>
                  </a:cubicBezTo>
                  <a:cubicBezTo>
                    <a:pt x="829210" y="1977447"/>
                    <a:pt x="839687" y="1992686"/>
                    <a:pt x="850165" y="2007927"/>
                  </a:cubicBezTo>
                  <a:cubicBezTo>
                    <a:pt x="857785" y="2018880"/>
                    <a:pt x="863976" y="2026024"/>
                    <a:pt x="867786" y="2005545"/>
                  </a:cubicBezTo>
                  <a:cubicBezTo>
                    <a:pt x="876359" y="1961254"/>
                    <a:pt x="849212" y="1906485"/>
                    <a:pt x="837306" y="1863623"/>
                  </a:cubicBezTo>
                  <a:cubicBezTo>
                    <a:pt x="825876" y="1822189"/>
                    <a:pt x="813970" y="1780755"/>
                    <a:pt x="802540" y="1739321"/>
                  </a:cubicBezTo>
                  <a:cubicBezTo>
                    <a:pt x="792539" y="1703603"/>
                    <a:pt x="799682" y="1662645"/>
                    <a:pt x="805397" y="1626450"/>
                  </a:cubicBezTo>
                  <a:cubicBezTo>
                    <a:pt x="809684" y="1600256"/>
                    <a:pt x="814922" y="1574063"/>
                    <a:pt x="820161" y="1547869"/>
                  </a:cubicBezTo>
                  <a:cubicBezTo>
                    <a:pt x="822542" y="1535010"/>
                    <a:pt x="823971" y="1521675"/>
                    <a:pt x="827305" y="1509293"/>
                  </a:cubicBezTo>
                  <a:cubicBezTo>
                    <a:pt x="829686" y="1501196"/>
                    <a:pt x="834925" y="1494053"/>
                    <a:pt x="836354" y="1485956"/>
                  </a:cubicBezTo>
                  <a:cubicBezTo>
                    <a:pt x="839211" y="1472621"/>
                    <a:pt x="847784" y="1465478"/>
                    <a:pt x="860166" y="1463096"/>
                  </a:cubicBezTo>
                  <a:cubicBezTo>
                    <a:pt x="906362" y="1454524"/>
                    <a:pt x="953035" y="1450238"/>
                    <a:pt x="1000184" y="1449761"/>
                  </a:cubicBezTo>
                  <a:cubicBezTo>
                    <a:pt x="1042570" y="1449285"/>
                    <a:pt x="1091147" y="1446428"/>
                    <a:pt x="1131152" y="1462144"/>
                  </a:cubicBezTo>
                  <a:cubicBezTo>
                    <a:pt x="1156394" y="1472145"/>
                    <a:pt x="1174015" y="1470240"/>
                    <a:pt x="1189255" y="1442141"/>
                  </a:cubicBezTo>
                  <a:cubicBezTo>
                    <a:pt x="1196875" y="1430235"/>
                    <a:pt x="1203066" y="1417376"/>
                    <a:pt x="1208781" y="1404994"/>
                  </a:cubicBezTo>
                  <a:cubicBezTo>
                    <a:pt x="1238785" y="1342129"/>
                    <a:pt x="1279266" y="1282121"/>
                    <a:pt x="1301650" y="1216399"/>
                  </a:cubicBezTo>
                  <a:cubicBezTo>
                    <a:pt x="1323081" y="1152581"/>
                    <a:pt x="1335464" y="1083049"/>
                    <a:pt x="1325939" y="1015897"/>
                  </a:cubicBezTo>
                  <a:cubicBezTo>
                    <a:pt x="1324034" y="1002562"/>
                    <a:pt x="1322129" y="988275"/>
                    <a:pt x="1317843" y="975416"/>
                  </a:cubicBezTo>
                  <a:cubicBezTo>
                    <a:pt x="1321176" y="972559"/>
                    <a:pt x="1320700" y="971130"/>
                    <a:pt x="1320224" y="970177"/>
                  </a:cubicBezTo>
                  <a:close/>
                  <a:moveTo>
                    <a:pt x="398680" y="447255"/>
                  </a:moveTo>
                  <a:cubicBezTo>
                    <a:pt x="411062" y="447255"/>
                    <a:pt x="423445" y="447255"/>
                    <a:pt x="435827" y="449160"/>
                  </a:cubicBezTo>
                  <a:cubicBezTo>
                    <a:pt x="403919" y="475354"/>
                    <a:pt x="370581" y="498214"/>
                    <a:pt x="330100" y="509167"/>
                  </a:cubicBezTo>
                  <a:cubicBezTo>
                    <a:pt x="305811" y="516787"/>
                    <a:pt x="281046" y="516311"/>
                    <a:pt x="254376" y="512025"/>
                  </a:cubicBezTo>
                  <a:cubicBezTo>
                    <a:pt x="290571" y="492022"/>
                    <a:pt x="292000" y="458685"/>
                    <a:pt x="290571" y="423442"/>
                  </a:cubicBezTo>
                  <a:cubicBezTo>
                    <a:pt x="281046" y="423442"/>
                    <a:pt x="273902" y="431062"/>
                    <a:pt x="266759" y="436777"/>
                  </a:cubicBezTo>
                  <a:cubicBezTo>
                    <a:pt x="245804" y="454399"/>
                    <a:pt x="225325" y="472496"/>
                    <a:pt x="204846" y="490594"/>
                  </a:cubicBezTo>
                  <a:cubicBezTo>
                    <a:pt x="192940" y="500595"/>
                    <a:pt x="181510" y="511549"/>
                    <a:pt x="166270" y="516787"/>
                  </a:cubicBezTo>
                  <a:cubicBezTo>
                    <a:pt x="229611" y="432491"/>
                    <a:pt x="301049" y="358672"/>
                    <a:pt x="399632" y="316762"/>
                  </a:cubicBezTo>
                  <a:cubicBezTo>
                    <a:pt x="400585" y="317715"/>
                    <a:pt x="401537" y="318667"/>
                    <a:pt x="402490" y="319620"/>
                  </a:cubicBezTo>
                  <a:cubicBezTo>
                    <a:pt x="392012" y="334384"/>
                    <a:pt x="382011" y="349147"/>
                    <a:pt x="371534" y="363911"/>
                  </a:cubicBezTo>
                  <a:cubicBezTo>
                    <a:pt x="369629" y="366292"/>
                    <a:pt x="366295" y="369150"/>
                    <a:pt x="368200" y="372484"/>
                  </a:cubicBezTo>
                  <a:cubicBezTo>
                    <a:pt x="370105" y="375817"/>
                    <a:pt x="374391" y="374389"/>
                    <a:pt x="377249" y="373912"/>
                  </a:cubicBezTo>
                  <a:cubicBezTo>
                    <a:pt x="399632" y="370102"/>
                    <a:pt x="422016" y="366292"/>
                    <a:pt x="444400" y="362482"/>
                  </a:cubicBezTo>
                  <a:cubicBezTo>
                    <a:pt x="448210" y="362006"/>
                    <a:pt x="452496" y="361530"/>
                    <a:pt x="457259" y="362006"/>
                  </a:cubicBezTo>
                  <a:cubicBezTo>
                    <a:pt x="432970" y="375817"/>
                    <a:pt x="414872" y="395344"/>
                    <a:pt x="397727" y="416775"/>
                  </a:cubicBezTo>
                  <a:cubicBezTo>
                    <a:pt x="397727" y="416775"/>
                    <a:pt x="397727" y="416775"/>
                    <a:pt x="397727" y="416775"/>
                  </a:cubicBezTo>
                  <a:cubicBezTo>
                    <a:pt x="394870" y="422014"/>
                    <a:pt x="392489" y="426776"/>
                    <a:pt x="389631" y="432015"/>
                  </a:cubicBezTo>
                  <a:cubicBezTo>
                    <a:pt x="382487" y="445826"/>
                    <a:pt x="383440" y="447255"/>
                    <a:pt x="398680" y="447255"/>
                  </a:cubicBezTo>
                  <a:close/>
                  <a:moveTo>
                    <a:pt x="960655" y="859211"/>
                  </a:moveTo>
                  <a:cubicBezTo>
                    <a:pt x="955416" y="859211"/>
                    <a:pt x="949701" y="858735"/>
                    <a:pt x="944939" y="861116"/>
                  </a:cubicBezTo>
                  <a:cubicBezTo>
                    <a:pt x="949701" y="866355"/>
                    <a:pt x="951130" y="873022"/>
                    <a:pt x="952083" y="879214"/>
                  </a:cubicBezTo>
                  <a:cubicBezTo>
                    <a:pt x="954940" y="895882"/>
                    <a:pt x="948749" y="905407"/>
                    <a:pt x="931604" y="906360"/>
                  </a:cubicBezTo>
                  <a:cubicBezTo>
                    <a:pt x="879216" y="909694"/>
                    <a:pt x="826352" y="909217"/>
                    <a:pt x="773965" y="907789"/>
                  </a:cubicBezTo>
                  <a:cubicBezTo>
                    <a:pt x="764916" y="907789"/>
                    <a:pt x="765392" y="901597"/>
                    <a:pt x="765869" y="895882"/>
                  </a:cubicBezTo>
                  <a:cubicBezTo>
                    <a:pt x="768250" y="875880"/>
                    <a:pt x="771107" y="855877"/>
                    <a:pt x="773489" y="835399"/>
                  </a:cubicBezTo>
                  <a:cubicBezTo>
                    <a:pt x="773489" y="835399"/>
                    <a:pt x="773489" y="835399"/>
                    <a:pt x="773489" y="835399"/>
                  </a:cubicBezTo>
                  <a:cubicBezTo>
                    <a:pt x="773965" y="832541"/>
                    <a:pt x="774441" y="830160"/>
                    <a:pt x="774917" y="827302"/>
                  </a:cubicBezTo>
                  <a:cubicBezTo>
                    <a:pt x="775870" y="794917"/>
                    <a:pt x="781585" y="762532"/>
                    <a:pt x="785871" y="730624"/>
                  </a:cubicBezTo>
                  <a:cubicBezTo>
                    <a:pt x="789681" y="708716"/>
                    <a:pt x="786824" y="684904"/>
                    <a:pt x="803016" y="665854"/>
                  </a:cubicBezTo>
                  <a:cubicBezTo>
                    <a:pt x="810160" y="654900"/>
                    <a:pt x="821590" y="651090"/>
                    <a:pt x="832544" y="645375"/>
                  </a:cubicBezTo>
                  <a:cubicBezTo>
                    <a:pt x="894933" y="610609"/>
                    <a:pt x="959702" y="579176"/>
                    <a:pt x="1023044" y="546315"/>
                  </a:cubicBezTo>
                  <a:cubicBezTo>
                    <a:pt x="1026377" y="544410"/>
                    <a:pt x="1030664" y="541076"/>
                    <a:pt x="1033997" y="545839"/>
                  </a:cubicBezTo>
                  <a:cubicBezTo>
                    <a:pt x="1037331" y="550125"/>
                    <a:pt x="1033045" y="553459"/>
                    <a:pt x="1030664" y="556792"/>
                  </a:cubicBezTo>
                  <a:cubicBezTo>
                    <a:pt x="987801" y="610609"/>
                    <a:pt x="945415" y="664425"/>
                    <a:pt x="902552" y="718241"/>
                  </a:cubicBezTo>
                  <a:cubicBezTo>
                    <a:pt x="900647" y="723956"/>
                    <a:pt x="905410" y="726814"/>
                    <a:pt x="907315" y="731100"/>
                  </a:cubicBezTo>
                  <a:cubicBezTo>
                    <a:pt x="907315" y="731100"/>
                    <a:pt x="907315" y="731100"/>
                    <a:pt x="907315" y="731100"/>
                  </a:cubicBezTo>
                  <a:cubicBezTo>
                    <a:pt x="933985" y="718717"/>
                    <a:pt x="957797" y="701096"/>
                    <a:pt x="983039" y="686809"/>
                  </a:cubicBezTo>
                  <a:cubicBezTo>
                    <a:pt x="994469" y="680141"/>
                    <a:pt x="1005899" y="673474"/>
                    <a:pt x="1016852" y="666330"/>
                  </a:cubicBezTo>
                  <a:cubicBezTo>
                    <a:pt x="1018758" y="666330"/>
                    <a:pt x="1020662" y="665377"/>
                    <a:pt x="1022567" y="664425"/>
                  </a:cubicBezTo>
                  <a:cubicBezTo>
                    <a:pt x="1020662" y="664901"/>
                    <a:pt x="1018758" y="665377"/>
                    <a:pt x="1016852" y="666330"/>
                  </a:cubicBezTo>
                  <a:cubicBezTo>
                    <a:pt x="1028283" y="659662"/>
                    <a:pt x="1039712" y="652519"/>
                    <a:pt x="1051143" y="645851"/>
                  </a:cubicBezTo>
                  <a:cubicBezTo>
                    <a:pt x="1082099" y="626801"/>
                    <a:pt x="1112579" y="608227"/>
                    <a:pt x="1143535" y="589177"/>
                  </a:cubicBezTo>
                  <a:cubicBezTo>
                    <a:pt x="1148297" y="586320"/>
                    <a:pt x="1153060" y="582986"/>
                    <a:pt x="1158299" y="580129"/>
                  </a:cubicBezTo>
                  <a:cubicBezTo>
                    <a:pt x="1179254" y="567746"/>
                    <a:pt x="1176872" y="565841"/>
                    <a:pt x="1186397" y="590130"/>
                  </a:cubicBezTo>
                  <a:cubicBezTo>
                    <a:pt x="1204019" y="634897"/>
                    <a:pt x="1207829" y="680617"/>
                    <a:pt x="1197827" y="727766"/>
                  </a:cubicBezTo>
                  <a:cubicBezTo>
                    <a:pt x="1195922" y="741577"/>
                    <a:pt x="1193541" y="755389"/>
                    <a:pt x="1188779" y="768247"/>
                  </a:cubicBezTo>
                  <a:cubicBezTo>
                    <a:pt x="1188779" y="768247"/>
                    <a:pt x="1188779" y="768247"/>
                    <a:pt x="1188779" y="768247"/>
                  </a:cubicBezTo>
                  <a:cubicBezTo>
                    <a:pt x="1184493" y="795394"/>
                    <a:pt x="1177349" y="822540"/>
                    <a:pt x="1176872" y="850162"/>
                  </a:cubicBezTo>
                  <a:cubicBezTo>
                    <a:pt x="1176872" y="859211"/>
                    <a:pt x="1169729" y="858735"/>
                    <a:pt x="1163537" y="858735"/>
                  </a:cubicBezTo>
                  <a:cubicBezTo>
                    <a:pt x="1134010" y="858735"/>
                    <a:pt x="1104006" y="858735"/>
                    <a:pt x="1074479" y="858735"/>
                  </a:cubicBezTo>
                  <a:cubicBezTo>
                    <a:pt x="1036855" y="859211"/>
                    <a:pt x="998755" y="859211"/>
                    <a:pt x="960655" y="859211"/>
                  </a:cubicBezTo>
                  <a:close/>
                  <a:moveTo>
                    <a:pt x="1281171" y="1123054"/>
                  </a:moveTo>
                  <a:cubicBezTo>
                    <a:pt x="1280695" y="1129245"/>
                    <a:pt x="1279266" y="1135436"/>
                    <a:pt x="1278314" y="1141151"/>
                  </a:cubicBezTo>
                  <a:cubicBezTo>
                    <a:pt x="1278314" y="1141151"/>
                    <a:pt x="1278314" y="1141151"/>
                    <a:pt x="1278314" y="1141151"/>
                  </a:cubicBezTo>
                  <a:cubicBezTo>
                    <a:pt x="1278314" y="1144485"/>
                    <a:pt x="1278314" y="1147819"/>
                    <a:pt x="1277837" y="1151153"/>
                  </a:cubicBezTo>
                  <a:cubicBezTo>
                    <a:pt x="1273075" y="1180680"/>
                    <a:pt x="1257835" y="1191634"/>
                    <a:pt x="1230212" y="1181633"/>
                  </a:cubicBezTo>
                  <a:cubicBezTo>
                    <a:pt x="1201161" y="1171155"/>
                    <a:pt x="1171158" y="1165916"/>
                    <a:pt x="1142106" y="1157820"/>
                  </a:cubicBezTo>
                  <a:cubicBezTo>
                    <a:pt x="1122104" y="1154486"/>
                    <a:pt x="1102101" y="1150676"/>
                    <a:pt x="1082099" y="1147342"/>
                  </a:cubicBezTo>
                  <a:cubicBezTo>
                    <a:pt x="1076860" y="1146390"/>
                    <a:pt x="1071621" y="1145438"/>
                    <a:pt x="1067811" y="1150676"/>
                  </a:cubicBezTo>
                  <a:cubicBezTo>
                    <a:pt x="1068764" y="1161154"/>
                    <a:pt x="1078765" y="1159249"/>
                    <a:pt x="1084480" y="1163535"/>
                  </a:cubicBezTo>
                  <a:lnTo>
                    <a:pt x="1084480" y="1163535"/>
                  </a:lnTo>
                  <a:cubicBezTo>
                    <a:pt x="1108769" y="1172108"/>
                    <a:pt x="1133058" y="1180204"/>
                    <a:pt x="1156870" y="1190205"/>
                  </a:cubicBezTo>
                  <a:lnTo>
                    <a:pt x="1156870" y="1190205"/>
                  </a:lnTo>
                  <a:cubicBezTo>
                    <a:pt x="1164014" y="1191634"/>
                    <a:pt x="1170681" y="1194015"/>
                    <a:pt x="1176872" y="1197349"/>
                  </a:cubicBezTo>
                  <a:lnTo>
                    <a:pt x="1176872" y="1197349"/>
                  </a:lnTo>
                  <a:cubicBezTo>
                    <a:pt x="1201161" y="1205921"/>
                    <a:pt x="1225926" y="1214970"/>
                    <a:pt x="1250215" y="1223543"/>
                  </a:cubicBezTo>
                  <a:cubicBezTo>
                    <a:pt x="1257835" y="1226400"/>
                    <a:pt x="1259740" y="1229734"/>
                    <a:pt x="1255930" y="1237354"/>
                  </a:cubicBezTo>
                  <a:cubicBezTo>
                    <a:pt x="1247834" y="1251165"/>
                    <a:pt x="1240214" y="1265453"/>
                    <a:pt x="1232594" y="1279740"/>
                  </a:cubicBezTo>
                  <a:cubicBezTo>
                    <a:pt x="1232594" y="1279740"/>
                    <a:pt x="1232594" y="1279740"/>
                    <a:pt x="1232594" y="1279740"/>
                  </a:cubicBezTo>
                  <a:cubicBezTo>
                    <a:pt x="1229736" y="1286884"/>
                    <a:pt x="1226403" y="1294028"/>
                    <a:pt x="1221640" y="1300219"/>
                  </a:cubicBezTo>
                  <a:cubicBezTo>
                    <a:pt x="1221640" y="1300219"/>
                    <a:pt x="1221640" y="1300219"/>
                    <a:pt x="1221640" y="1300219"/>
                  </a:cubicBezTo>
                  <a:cubicBezTo>
                    <a:pt x="1209258" y="1328318"/>
                    <a:pt x="1194018" y="1354988"/>
                    <a:pt x="1178777" y="1381181"/>
                  </a:cubicBezTo>
                  <a:cubicBezTo>
                    <a:pt x="1166395" y="1402613"/>
                    <a:pt x="1146869" y="1406899"/>
                    <a:pt x="1124485" y="1392611"/>
                  </a:cubicBezTo>
                  <a:cubicBezTo>
                    <a:pt x="1090671" y="1371656"/>
                    <a:pt x="1057810" y="1349273"/>
                    <a:pt x="1024472" y="1327841"/>
                  </a:cubicBezTo>
                  <a:cubicBezTo>
                    <a:pt x="1024472" y="1327841"/>
                    <a:pt x="1024472" y="1327841"/>
                    <a:pt x="1024472" y="1327841"/>
                  </a:cubicBezTo>
                  <a:cubicBezTo>
                    <a:pt x="988277" y="1304029"/>
                    <a:pt x="951606" y="1280693"/>
                    <a:pt x="915411" y="1256404"/>
                  </a:cubicBezTo>
                  <a:cubicBezTo>
                    <a:pt x="904458" y="1249260"/>
                    <a:pt x="902552" y="1236401"/>
                    <a:pt x="899219" y="1224971"/>
                  </a:cubicBezTo>
                  <a:cubicBezTo>
                    <a:pt x="897314" y="1219256"/>
                    <a:pt x="903029" y="1219733"/>
                    <a:pt x="906362" y="1219733"/>
                  </a:cubicBezTo>
                  <a:cubicBezTo>
                    <a:pt x="920650" y="1220209"/>
                    <a:pt x="935414" y="1221638"/>
                    <a:pt x="949701" y="1222590"/>
                  </a:cubicBezTo>
                  <a:cubicBezTo>
                    <a:pt x="968275" y="1221638"/>
                    <a:pt x="968275" y="1221638"/>
                    <a:pt x="971609" y="1202588"/>
                  </a:cubicBezTo>
                  <a:cubicBezTo>
                    <a:pt x="972561" y="1197349"/>
                    <a:pt x="973514" y="1192110"/>
                    <a:pt x="974466" y="1186871"/>
                  </a:cubicBezTo>
                  <a:cubicBezTo>
                    <a:pt x="974466" y="1186871"/>
                    <a:pt x="974466" y="1186871"/>
                    <a:pt x="974466" y="1186871"/>
                  </a:cubicBezTo>
                  <a:cubicBezTo>
                    <a:pt x="974942" y="1182109"/>
                    <a:pt x="974942" y="1177346"/>
                    <a:pt x="975419" y="1173060"/>
                  </a:cubicBezTo>
                  <a:cubicBezTo>
                    <a:pt x="975895" y="1170203"/>
                    <a:pt x="976371" y="1167821"/>
                    <a:pt x="976847" y="1164964"/>
                  </a:cubicBezTo>
                  <a:cubicBezTo>
                    <a:pt x="976847" y="1164964"/>
                    <a:pt x="976847" y="1164964"/>
                    <a:pt x="976847" y="1164964"/>
                  </a:cubicBezTo>
                  <a:cubicBezTo>
                    <a:pt x="977800" y="1154486"/>
                    <a:pt x="979229" y="1144009"/>
                    <a:pt x="980181" y="1133531"/>
                  </a:cubicBezTo>
                  <a:lnTo>
                    <a:pt x="980181" y="1133531"/>
                  </a:lnTo>
                  <a:cubicBezTo>
                    <a:pt x="986849" y="1074476"/>
                    <a:pt x="993516" y="1014945"/>
                    <a:pt x="1000184" y="955890"/>
                  </a:cubicBezTo>
                  <a:cubicBezTo>
                    <a:pt x="1000660" y="949699"/>
                    <a:pt x="1002089" y="943507"/>
                    <a:pt x="1003517" y="937792"/>
                  </a:cubicBezTo>
                  <a:cubicBezTo>
                    <a:pt x="1007804" y="921600"/>
                    <a:pt x="1017805" y="913504"/>
                    <a:pt x="1034474" y="912075"/>
                  </a:cubicBezTo>
                  <a:cubicBezTo>
                    <a:pt x="1088766" y="907789"/>
                    <a:pt x="1143535" y="903979"/>
                    <a:pt x="1197827" y="902550"/>
                  </a:cubicBezTo>
                  <a:cubicBezTo>
                    <a:pt x="1209258" y="902074"/>
                    <a:pt x="1220211" y="903026"/>
                    <a:pt x="1230689" y="907789"/>
                  </a:cubicBezTo>
                  <a:cubicBezTo>
                    <a:pt x="1244500" y="913980"/>
                    <a:pt x="1253072" y="923981"/>
                    <a:pt x="1256883" y="938745"/>
                  </a:cubicBezTo>
                  <a:cubicBezTo>
                    <a:pt x="1265931" y="973987"/>
                    <a:pt x="1271170" y="1010182"/>
                    <a:pt x="1277837" y="1045901"/>
                  </a:cubicBezTo>
                  <a:cubicBezTo>
                    <a:pt x="1279743" y="1055902"/>
                    <a:pt x="1276409" y="1059236"/>
                    <a:pt x="1266408" y="1059236"/>
                  </a:cubicBezTo>
                  <a:cubicBezTo>
                    <a:pt x="1242595" y="1058760"/>
                    <a:pt x="1219259" y="1058760"/>
                    <a:pt x="1195446" y="1058760"/>
                  </a:cubicBezTo>
                  <a:lnTo>
                    <a:pt x="1195446" y="1058760"/>
                  </a:lnTo>
                  <a:cubicBezTo>
                    <a:pt x="1188779" y="1058760"/>
                    <a:pt x="1182587" y="1058760"/>
                    <a:pt x="1175920" y="1058760"/>
                  </a:cubicBezTo>
                  <a:cubicBezTo>
                    <a:pt x="1175920" y="1058760"/>
                    <a:pt x="1175920" y="1058760"/>
                    <a:pt x="1175920" y="1058760"/>
                  </a:cubicBezTo>
                  <a:cubicBezTo>
                    <a:pt x="1146869" y="1058760"/>
                    <a:pt x="1117341" y="1059236"/>
                    <a:pt x="1088290" y="1059236"/>
                  </a:cubicBezTo>
                  <a:cubicBezTo>
                    <a:pt x="1083051" y="1059236"/>
                    <a:pt x="1075908" y="1057331"/>
                    <a:pt x="1075431" y="1066380"/>
                  </a:cubicBezTo>
                  <a:cubicBezTo>
                    <a:pt x="1075431" y="1074476"/>
                    <a:pt x="1081622" y="1073524"/>
                    <a:pt x="1086861" y="1074476"/>
                  </a:cubicBezTo>
                  <a:cubicBezTo>
                    <a:pt x="1096862" y="1076381"/>
                    <a:pt x="1107340" y="1075429"/>
                    <a:pt x="1117341" y="1077810"/>
                  </a:cubicBezTo>
                  <a:cubicBezTo>
                    <a:pt x="1118294" y="1077810"/>
                    <a:pt x="1119722" y="1078286"/>
                    <a:pt x="1121151" y="1078763"/>
                  </a:cubicBezTo>
                  <a:cubicBezTo>
                    <a:pt x="1144964" y="1080667"/>
                    <a:pt x="1168776" y="1082096"/>
                    <a:pt x="1193065" y="1084001"/>
                  </a:cubicBezTo>
                  <a:cubicBezTo>
                    <a:pt x="1211639" y="1084954"/>
                    <a:pt x="1230212" y="1085430"/>
                    <a:pt x="1248786" y="1086383"/>
                  </a:cubicBezTo>
                  <a:cubicBezTo>
                    <a:pt x="1273551" y="1087811"/>
                    <a:pt x="1282600" y="1098289"/>
                    <a:pt x="1281171" y="1123054"/>
                  </a:cubicBezTo>
                  <a:close/>
                </a:path>
              </a:pathLst>
            </a:custGeom>
            <a:solidFill>
              <a:schemeClr val="bg1"/>
            </a:solidFill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C6F1A2F-CDFA-4F8D-917A-C4847796694D}"/>
              </a:ext>
            </a:extLst>
          </p:cNvPr>
          <p:cNvGrpSpPr/>
          <p:nvPr/>
        </p:nvGrpSpPr>
        <p:grpSpPr>
          <a:xfrm>
            <a:off x="4447319" y="3393195"/>
            <a:ext cx="2760519" cy="1392256"/>
            <a:chOff x="5714789" y="4152439"/>
            <a:chExt cx="2760519" cy="1392256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45167A6-B77F-4C4D-9FD3-2B3A36360D32}"/>
                </a:ext>
              </a:extLst>
            </p:cNvPr>
            <p:cNvSpPr/>
            <p:nvPr/>
          </p:nvSpPr>
          <p:spPr>
            <a:xfrm>
              <a:off x="5714789" y="4152439"/>
              <a:ext cx="1131675" cy="1392256"/>
            </a:xfrm>
            <a:custGeom>
              <a:avLst/>
              <a:gdLst>
                <a:gd name="connsiteX0" fmla="*/ 2494 w 1681460"/>
                <a:gd name="connsiteY0" fmla="*/ 2068635 h 2068635"/>
                <a:gd name="connsiteX1" fmla="*/ 1035 w 1681460"/>
                <a:gd name="connsiteY1" fmla="*/ 2055019 h 2068635"/>
                <a:gd name="connsiteX2" fmla="*/ 66196 w 1681460"/>
                <a:gd name="connsiteY2" fmla="*/ 1874123 h 2068635"/>
                <a:gd name="connsiteX3" fmla="*/ 165398 w 1681460"/>
                <a:gd name="connsiteY3" fmla="*/ 1714622 h 2068635"/>
                <a:gd name="connsiteX4" fmla="*/ 315659 w 1681460"/>
                <a:gd name="connsiteY4" fmla="*/ 1528863 h 2068635"/>
                <a:gd name="connsiteX5" fmla="*/ 409511 w 1681460"/>
                <a:gd name="connsiteY5" fmla="*/ 1401457 h 2068635"/>
                <a:gd name="connsiteX6" fmla="*/ 415347 w 1681460"/>
                <a:gd name="connsiteY6" fmla="*/ 1391731 h 2068635"/>
                <a:gd name="connsiteX7" fmla="*/ 453277 w 1681460"/>
                <a:gd name="connsiteY7" fmla="*/ 1305660 h 2068635"/>
                <a:gd name="connsiteX8" fmla="*/ 464947 w 1681460"/>
                <a:gd name="connsiteY8" fmla="*/ 1246820 h 2068635"/>
                <a:gd name="connsiteX9" fmla="*/ 468351 w 1681460"/>
                <a:gd name="connsiteY9" fmla="*/ 1224451 h 2068635"/>
                <a:gd name="connsiteX10" fmla="*/ 512603 w 1681460"/>
                <a:gd name="connsiteY10" fmla="*/ 1196733 h 2068635"/>
                <a:gd name="connsiteX11" fmla="*/ 546156 w 1681460"/>
                <a:gd name="connsiteY11" fmla="*/ 1167556 h 2068635"/>
                <a:gd name="connsiteX12" fmla="*/ 535944 w 1681460"/>
                <a:gd name="connsiteY12" fmla="*/ 1060574 h 2068635"/>
                <a:gd name="connsiteX13" fmla="*/ 515521 w 1681460"/>
                <a:gd name="connsiteY13" fmla="*/ 1022157 h 2068635"/>
                <a:gd name="connsiteX14" fmla="*/ 495097 w 1681460"/>
                <a:gd name="connsiteY14" fmla="*/ 985200 h 2068635"/>
                <a:gd name="connsiteX15" fmla="*/ 462516 w 1681460"/>
                <a:gd name="connsiteY15" fmla="*/ 905450 h 2068635"/>
                <a:gd name="connsiteX16" fmla="*/ 401244 w 1681460"/>
                <a:gd name="connsiteY16" fmla="*/ 728444 h 2068635"/>
                <a:gd name="connsiteX17" fmla="*/ 385683 w 1681460"/>
                <a:gd name="connsiteY17" fmla="*/ 630215 h 2068635"/>
                <a:gd name="connsiteX18" fmla="*/ 381793 w 1681460"/>
                <a:gd name="connsiteY18" fmla="*/ 602497 h 2068635"/>
                <a:gd name="connsiteX19" fmla="*/ 391519 w 1681460"/>
                <a:gd name="connsiteY19" fmla="*/ 481899 h 2068635"/>
                <a:gd name="connsiteX20" fmla="*/ 475646 w 1681460"/>
                <a:gd name="connsiteY20" fmla="*/ 271339 h 2068635"/>
                <a:gd name="connsiteX21" fmla="*/ 522329 w 1681460"/>
                <a:gd name="connsiteY21" fmla="*/ 225629 h 2068635"/>
                <a:gd name="connsiteX22" fmla="*/ 536917 w 1681460"/>
                <a:gd name="connsiteY22" fmla="*/ 159981 h 2068635"/>
                <a:gd name="connsiteX23" fmla="*/ 538862 w 1681460"/>
                <a:gd name="connsiteY23" fmla="*/ 158035 h 2068635"/>
                <a:gd name="connsiteX24" fmla="*/ 587004 w 1681460"/>
                <a:gd name="connsiteY24" fmla="*/ 131776 h 2068635"/>
                <a:gd name="connsiteX25" fmla="*/ 612291 w 1681460"/>
                <a:gd name="connsiteY25" fmla="*/ 91901 h 2068635"/>
                <a:gd name="connsiteX26" fmla="*/ 627365 w 1681460"/>
                <a:gd name="connsiteY26" fmla="*/ 93846 h 2068635"/>
                <a:gd name="connsiteX27" fmla="*/ 647789 w 1681460"/>
                <a:gd name="connsiteY27" fmla="*/ 100654 h 2068635"/>
                <a:gd name="connsiteX28" fmla="*/ 709061 w 1681460"/>
                <a:gd name="connsiteY28" fmla="*/ 71964 h 2068635"/>
                <a:gd name="connsiteX29" fmla="*/ 727053 w 1681460"/>
                <a:gd name="connsiteY29" fmla="*/ 64669 h 2068635"/>
                <a:gd name="connsiteX30" fmla="*/ 797564 w 1681460"/>
                <a:gd name="connsiteY30" fmla="*/ 35979 h 2068635"/>
                <a:gd name="connsiteX31" fmla="*/ 855431 w 1681460"/>
                <a:gd name="connsiteY31" fmla="*/ 16041 h 2068635"/>
                <a:gd name="connsiteX32" fmla="*/ 899683 w 1681460"/>
                <a:gd name="connsiteY32" fmla="*/ 5829 h 2068635"/>
                <a:gd name="connsiteX33" fmla="*/ 972625 w 1681460"/>
                <a:gd name="connsiteY33" fmla="*/ 9233 h 2068635"/>
                <a:gd name="connsiteX34" fmla="*/ 1059183 w 1681460"/>
                <a:gd name="connsiteY34" fmla="*/ 21877 h 2068635"/>
                <a:gd name="connsiteX35" fmla="*/ 1092250 w 1681460"/>
                <a:gd name="connsiteY35" fmla="*/ 28198 h 2068635"/>
                <a:gd name="connsiteX36" fmla="*/ 1168110 w 1681460"/>
                <a:gd name="connsiteY36" fmla="*/ 45704 h 2068635"/>
                <a:gd name="connsiteX37" fmla="*/ 1272661 w 1681460"/>
                <a:gd name="connsiteY37" fmla="*/ 74881 h 2068635"/>
                <a:gd name="connsiteX38" fmla="*/ 1408820 w 1681460"/>
                <a:gd name="connsiteY38" fmla="*/ 123996 h 2068635"/>
                <a:gd name="connsiteX39" fmla="*/ 1451126 w 1681460"/>
                <a:gd name="connsiteY39" fmla="*/ 144420 h 2068635"/>
                <a:gd name="connsiteX40" fmla="*/ 1470577 w 1681460"/>
                <a:gd name="connsiteY40" fmla="*/ 189157 h 2068635"/>
                <a:gd name="connsiteX41" fmla="*/ 1470091 w 1681460"/>
                <a:gd name="connsiteY41" fmla="*/ 190616 h 2068635"/>
                <a:gd name="connsiteX42" fmla="*/ 1469119 w 1681460"/>
                <a:gd name="connsiteY42" fmla="*/ 248970 h 2068635"/>
                <a:gd name="connsiteX43" fmla="*/ 1458420 w 1681460"/>
                <a:gd name="connsiteY43" fmla="*/ 260155 h 2068635"/>
                <a:gd name="connsiteX44" fmla="*/ 1446750 w 1681460"/>
                <a:gd name="connsiteY44" fmla="*/ 292735 h 2068635"/>
                <a:gd name="connsiteX45" fmla="*/ 1508994 w 1681460"/>
                <a:gd name="connsiteY45" fmla="*/ 451263 h 2068635"/>
                <a:gd name="connsiteX46" fmla="*/ 1504617 w 1681460"/>
                <a:gd name="connsiteY46" fmla="*/ 517397 h 2068635"/>
                <a:gd name="connsiteX47" fmla="*/ 1509966 w 1681460"/>
                <a:gd name="connsiteY47" fmla="*/ 553869 h 2068635"/>
                <a:gd name="connsiteX48" fmla="*/ 1631537 w 1681460"/>
                <a:gd name="connsiteY48" fmla="*/ 708020 h 2068635"/>
                <a:gd name="connsiteX49" fmla="*/ 1675788 w 1681460"/>
                <a:gd name="connsiteY49" fmla="*/ 778531 h 2068635"/>
                <a:gd name="connsiteX50" fmla="*/ 1667035 w 1681460"/>
                <a:gd name="connsiteY50" fmla="*/ 823268 h 2068635"/>
                <a:gd name="connsiteX51" fmla="*/ 1602360 w 1681460"/>
                <a:gd name="connsiteY51" fmla="*/ 852445 h 2068635"/>
                <a:gd name="connsiteX52" fmla="*/ 1573669 w 1681460"/>
                <a:gd name="connsiteY52" fmla="*/ 893779 h 2068635"/>
                <a:gd name="connsiteX53" fmla="*/ 1597011 w 1681460"/>
                <a:gd name="connsiteY53" fmla="*/ 947270 h 2068635"/>
                <a:gd name="connsiteX54" fmla="*/ 1593120 w 1681460"/>
                <a:gd name="connsiteY54" fmla="*/ 983255 h 2068635"/>
                <a:gd name="connsiteX55" fmla="*/ 1581936 w 1681460"/>
                <a:gd name="connsiteY55" fmla="*/ 992981 h 2068635"/>
                <a:gd name="connsiteX56" fmla="*/ 1578532 w 1681460"/>
                <a:gd name="connsiteY56" fmla="*/ 1023616 h 2068635"/>
                <a:gd name="connsiteX57" fmla="*/ 1578046 w 1681460"/>
                <a:gd name="connsiteY57" fmla="*/ 1071272 h 2068635"/>
                <a:gd name="connsiteX58" fmla="*/ 1563457 w 1681460"/>
                <a:gd name="connsiteY58" fmla="*/ 1148104 h 2068635"/>
                <a:gd name="connsiteX59" fmla="*/ 1583881 w 1681460"/>
                <a:gd name="connsiteY59" fmla="*/ 1215211 h 2068635"/>
                <a:gd name="connsiteX60" fmla="*/ 1577559 w 1681460"/>
                <a:gd name="connsiteY60" fmla="*/ 1249737 h 2068635"/>
                <a:gd name="connsiteX61" fmla="*/ 1464256 w 1681460"/>
                <a:gd name="connsiteY61" fmla="*/ 1315385 h 2068635"/>
                <a:gd name="connsiteX62" fmla="*/ 1253210 w 1681460"/>
                <a:gd name="connsiteY62" fmla="*/ 1308577 h 2068635"/>
                <a:gd name="connsiteX63" fmla="*/ 1192424 w 1681460"/>
                <a:gd name="connsiteY63" fmla="*/ 1362555 h 2068635"/>
                <a:gd name="connsiteX64" fmla="*/ 1191452 w 1681460"/>
                <a:gd name="connsiteY64" fmla="*/ 1370821 h 2068635"/>
                <a:gd name="connsiteX65" fmla="*/ 1143310 w 1681460"/>
                <a:gd name="connsiteY65" fmla="*/ 1507466 h 2068635"/>
                <a:gd name="connsiteX66" fmla="*/ 1118510 w 1681460"/>
                <a:gd name="connsiteY66" fmla="*/ 1558526 h 2068635"/>
                <a:gd name="connsiteX67" fmla="*/ 1124831 w 1681460"/>
                <a:gd name="connsiteY67" fmla="*/ 1584785 h 2068635"/>
                <a:gd name="connsiteX68" fmla="*/ 1242998 w 1681460"/>
                <a:gd name="connsiteY68" fmla="*/ 1690794 h 2068635"/>
                <a:gd name="connsiteX69" fmla="*/ 1330528 w 1681460"/>
                <a:gd name="connsiteY69" fmla="*/ 1747203 h 2068635"/>
                <a:gd name="connsiteX70" fmla="*/ 1400067 w 1681460"/>
                <a:gd name="connsiteY70" fmla="*/ 1789023 h 2068635"/>
                <a:gd name="connsiteX71" fmla="*/ 1405416 w 1681460"/>
                <a:gd name="connsiteY71" fmla="*/ 1811879 h 2068635"/>
                <a:gd name="connsiteX72" fmla="*/ 1388396 w 1681460"/>
                <a:gd name="connsiteY72" fmla="*/ 1888711 h 2068635"/>
                <a:gd name="connsiteX73" fmla="*/ 1398608 w 1681460"/>
                <a:gd name="connsiteY73" fmla="*/ 1910107 h 2068635"/>
                <a:gd name="connsiteX74" fmla="*/ 1412224 w 1681460"/>
                <a:gd name="connsiteY74" fmla="*/ 1921778 h 2068635"/>
                <a:gd name="connsiteX75" fmla="*/ 1495378 w 1681460"/>
                <a:gd name="connsiteY75" fmla="*/ 2048211 h 2068635"/>
                <a:gd name="connsiteX76" fmla="*/ 1493919 w 1681460"/>
                <a:gd name="connsiteY76" fmla="*/ 2068149 h 2068635"/>
                <a:gd name="connsiteX77" fmla="*/ 1451126 w 1681460"/>
                <a:gd name="connsiteY77" fmla="*/ 2068149 h 2068635"/>
                <a:gd name="connsiteX78" fmla="*/ 1433620 w 1681460"/>
                <a:gd name="connsiteY78" fmla="*/ 2066690 h 2068635"/>
                <a:gd name="connsiteX79" fmla="*/ 56957 w 1681460"/>
                <a:gd name="connsiteY79" fmla="*/ 2066690 h 2068635"/>
                <a:gd name="connsiteX80" fmla="*/ 39451 w 1681460"/>
                <a:gd name="connsiteY80" fmla="*/ 2068149 h 2068635"/>
                <a:gd name="connsiteX81" fmla="*/ 2494 w 1681460"/>
                <a:gd name="connsiteY81" fmla="*/ 2068635 h 206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81460" h="2068635">
                  <a:moveTo>
                    <a:pt x="2494" y="2068635"/>
                  </a:moveTo>
                  <a:cubicBezTo>
                    <a:pt x="62" y="2064259"/>
                    <a:pt x="-910" y="2060368"/>
                    <a:pt x="1035" y="2055019"/>
                  </a:cubicBezTo>
                  <a:cubicBezTo>
                    <a:pt x="21459" y="1994234"/>
                    <a:pt x="41396" y="1932963"/>
                    <a:pt x="66196" y="1874123"/>
                  </a:cubicBezTo>
                  <a:cubicBezTo>
                    <a:pt x="90511" y="1815769"/>
                    <a:pt x="131358" y="1767627"/>
                    <a:pt x="165398" y="1714622"/>
                  </a:cubicBezTo>
                  <a:cubicBezTo>
                    <a:pt x="208677" y="1647029"/>
                    <a:pt x="264113" y="1590134"/>
                    <a:pt x="315659" y="1528863"/>
                  </a:cubicBezTo>
                  <a:cubicBezTo>
                    <a:pt x="349699" y="1488501"/>
                    <a:pt x="375958" y="1442305"/>
                    <a:pt x="409511" y="1401457"/>
                  </a:cubicBezTo>
                  <a:cubicBezTo>
                    <a:pt x="411943" y="1398539"/>
                    <a:pt x="414860" y="1395135"/>
                    <a:pt x="415347" y="1391731"/>
                  </a:cubicBezTo>
                  <a:cubicBezTo>
                    <a:pt x="420696" y="1359637"/>
                    <a:pt x="441606" y="1334837"/>
                    <a:pt x="453277" y="1305660"/>
                  </a:cubicBezTo>
                  <a:cubicBezTo>
                    <a:pt x="461057" y="1286695"/>
                    <a:pt x="462516" y="1266757"/>
                    <a:pt x="464947" y="1246820"/>
                  </a:cubicBezTo>
                  <a:cubicBezTo>
                    <a:pt x="465920" y="1239039"/>
                    <a:pt x="466406" y="1231745"/>
                    <a:pt x="468351" y="1224451"/>
                  </a:cubicBezTo>
                  <a:cubicBezTo>
                    <a:pt x="476132" y="1192842"/>
                    <a:pt x="481481" y="1189925"/>
                    <a:pt x="512603" y="1196733"/>
                  </a:cubicBezTo>
                  <a:cubicBezTo>
                    <a:pt x="533513" y="1201109"/>
                    <a:pt x="551019" y="1188466"/>
                    <a:pt x="546156" y="1167556"/>
                  </a:cubicBezTo>
                  <a:cubicBezTo>
                    <a:pt x="538376" y="1132057"/>
                    <a:pt x="539348" y="1096072"/>
                    <a:pt x="535944" y="1060574"/>
                  </a:cubicBezTo>
                  <a:cubicBezTo>
                    <a:pt x="534486" y="1045013"/>
                    <a:pt x="525732" y="1032856"/>
                    <a:pt x="515521" y="1022157"/>
                  </a:cubicBezTo>
                  <a:cubicBezTo>
                    <a:pt x="505795" y="1011459"/>
                    <a:pt x="498987" y="999302"/>
                    <a:pt x="495097" y="985200"/>
                  </a:cubicBezTo>
                  <a:cubicBezTo>
                    <a:pt x="487316" y="957482"/>
                    <a:pt x="468838" y="934141"/>
                    <a:pt x="462516" y="905450"/>
                  </a:cubicBezTo>
                  <a:cubicBezTo>
                    <a:pt x="449386" y="844179"/>
                    <a:pt x="423613" y="786797"/>
                    <a:pt x="401244" y="728444"/>
                  </a:cubicBezTo>
                  <a:cubicBezTo>
                    <a:pt x="389087" y="696835"/>
                    <a:pt x="391033" y="662796"/>
                    <a:pt x="385683" y="630215"/>
                  </a:cubicBezTo>
                  <a:cubicBezTo>
                    <a:pt x="384225" y="620975"/>
                    <a:pt x="384711" y="611250"/>
                    <a:pt x="381793" y="602497"/>
                  </a:cubicBezTo>
                  <a:cubicBezTo>
                    <a:pt x="369150" y="560676"/>
                    <a:pt x="384225" y="521774"/>
                    <a:pt x="391519" y="481899"/>
                  </a:cubicBezTo>
                  <a:cubicBezTo>
                    <a:pt x="406107" y="406525"/>
                    <a:pt x="430908" y="334556"/>
                    <a:pt x="475646" y="271339"/>
                  </a:cubicBezTo>
                  <a:cubicBezTo>
                    <a:pt x="488289" y="253833"/>
                    <a:pt x="502877" y="237786"/>
                    <a:pt x="522329" y="225629"/>
                  </a:cubicBezTo>
                  <a:cubicBezTo>
                    <a:pt x="552478" y="207150"/>
                    <a:pt x="556368" y="187699"/>
                    <a:pt x="536917" y="159981"/>
                  </a:cubicBezTo>
                  <a:cubicBezTo>
                    <a:pt x="537403" y="159494"/>
                    <a:pt x="538376" y="158035"/>
                    <a:pt x="538862" y="158035"/>
                  </a:cubicBezTo>
                  <a:cubicBezTo>
                    <a:pt x="565608" y="163871"/>
                    <a:pt x="576792" y="165816"/>
                    <a:pt x="587004" y="131776"/>
                  </a:cubicBezTo>
                  <a:cubicBezTo>
                    <a:pt x="591380" y="117188"/>
                    <a:pt x="600134" y="103086"/>
                    <a:pt x="612291" y="91901"/>
                  </a:cubicBezTo>
                  <a:cubicBezTo>
                    <a:pt x="617153" y="87525"/>
                    <a:pt x="623475" y="81203"/>
                    <a:pt x="627365" y="93846"/>
                  </a:cubicBezTo>
                  <a:cubicBezTo>
                    <a:pt x="630769" y="104544"/>
                    <a:pt x="640495" y="103086"/>
                    <a:pt x="647789" y="100654"/>
                  </a:cubicBezTo>
                  <a:cubicBezTo>
                    <a:pt x="669186" y="93360"/>
                    <a:pt x="692527" y="88983"/>
                    <a:pt x="709061" y="71964"/>
                  </a:cubicBezTo>
                  <a:cubicBezTo>
                    <a:pt x="713923" y="67101"/>
                    <a:pt x="720245" y="65156"/>
                    <a:pt x="727053" y="64669"/>
                  </a:cubicBezTo>
                  <a:cubicBezTo>
                    <a:pt x="753312" y="61752"/>
                    <a:pt x="775681" y="50081"/>
                    <a:pt x="797564" y="35979"/>
                  </a:cubicBezTo>
                  <a:cubicBezTo>
                    <a:pt x="815070" y="24308"/>
                    <a:pt x="834035" y="17500"/>
                    <a:pt x="855431" y="16041"/>
                  </a:cubicBezTo>
                  <a:cubicBezTo>
                    <a:pt x="870506" y="15069"/>
                    <a:pt x="885581" y="10692"/>
                    <a:pt x="899683" y="5829"/>
                  </a:cubicBezTo>
                  <a:cubicBezTo>
                    <a:pt x="924483" y="-2437"/>
                    <a:pt x="948797" y="-2437"/>
                    <a:pt x="972625" y="9233"/>
                  </a:cubicBezTo>
                  <a:cubicBezTo>
                    <a:pt x="1000343" y="22849"/>
                    <a:pt x="1028061" y="30630"/>
                    <a:pt x="1059183" y="21877"/>
                  </a:cubicBezTo>
                  <a:cubicBezTo>
                    <a:pt x="1069882" y="18959"/>
                    <a:pt x="1081066" y="22363"/>
                    <a:pt x="1092250" y="28198"/>
                  </a:cubicBezTo>
                  <a:cubicBezTo>
                    <a:pt x="1116078" y="40355"/>
                    <a:pt x="1142824" y="41328"/>
                    <a:pt x="1168110" y="45704"/>
                  </a:cubicBezTo>
                  <a:cubicBezTo>
                    <a:pt x="1204095" y="51054"/>
                    <a:pt x="1239107" y="58348"/>
                    <a:pt x="1272661" y="74881"/>
                  </a:cubicBezTo>
                  <a:cubicBezTo>
                    <a:pt x="1315940" y="96278"/>
                    <a:pt x="1362137" y="111839"/>
                    <a:pt x="1408820" y="123996"/>
                  </a:cubicBezTo>
                  <a:cubicBezTo>
                    <a:pt x="1424381" y="127886"/>
                    <a:pt x="1437997" y="135666"/>
                    <a:pt x="1451126" y="144420"/>
                  </a:cubicBezTo>
                  <a:cubicBezTo>
                    <a:pt x="1468146" y="155118"/>
                    <a:pt x="1478358" y="168247"/>
                    <a:pt x="1470577" y="189157"/>
                  </a:cubicBezTo>
                  <a:cubicBezTo>
                    <a:pt x="1470577" y="189644"/>
                    <a:pt x="1470091" y="190616"/>
                    <a:pt x="1470091" y="190616"/>
                  </a:cubicBezTo>
                  <a:cubicBezTo>
                    <a:pt x="1481276" y="210554"/>
                    <a:pt x="1471064" y="229519"/>
                    <a:pt x="1469119" y="248970"/>
                  </a:cubicBezTo>
                  <a:cubicBezTo>
                    <a:pt x="1468146" y="257237"/>
                    <a:pt x="1464742" y="258209"/>
                    <a:pt x="1458420" y="260155"/>
                  </a:cubicBezTo>
                  <a:cubicBezTo>
                    <a:pt x="1436538" y="266962"/>
                    <a:pt x="1434106" y="273284"/>
                    <a:pt x="1446750" y="292735"/>
                  </a:cubicBezTo>
                  <a:cubicBezTo>
                    <a:pt x="1477872" y="341364"/>
                    <a:pt x="1497809" y="394854"/>
                    <a:pt x="1508994" y="451263"/>
                  </a:cubicBezTo>
                  <a:cubicBezTo>
                    <a:pt x="1513370" y="473632"/>
                    <a:pt x="1511911" y="496001"/>
                    <a:pt x="1504617" y="517397"/>
                  </a:cubicBezTo>
                  <a:cubicBezTo>
                    <a:pt x="1499754" y="531013"/>
                    <a:pt x="1501699" y="542198"/>
                    <a:pt x="1509966" y="553869"/>
                  </a:cubicBezTo>
                  <a:cubicBezTo>
                    <a:pt x="1547896" y="607359"/>
                    <a:pt x="1592148" y="655988"/>
                    <a:pt x="1631537" y="708020"/>
                  </a:cubicBezTo>
                  <a:cubicBezTo>
                    <a:pt x="1648556" y="730389"/>
                    <a:pt x="1664118" y="753244"/>
                    <a:pt x="1675788" y="778531"/>
                  </a:cubicBezTo>
                  <a:cubicBezTo>
                    <a:pt x="1685028" y="797982"/>
                    <a:pt x="1683569" y="810625"/>
                    <a:pt x="1667035" y="823268"/>
                  </a:cubicBezTo>
                  <a:cubicBezTo>
                    <a:pt x="1648070" y="837857"/>
                    <a:pt x="1628133" y="850500"/>
                    <a:pt x="1602360" y="852445"/>
                  </a:cubicBezTo>
                  <a:cubicBezTo>
                    <a:pt x="1576587" y="854390"/>
                    <a:pt x="1566861" y="868979"/>
                    <a:pt x="1573669" y="893779"/>
                  </a:cubicBezTo>
                  <a:cubicBezTo>
                    <a:pt x="1579018" y="912744"/>
                    <a:pt x="1583395" y="931709"/>
                    <a:pt x="1597011" y="947270"/>
                  </a:cubicBezTo>
                  <a:cubicBezTo>
                    <a:pt x="1607709" y="959914"/>
                    <a:pt x="1605764" y="972071"/>
                    <a:pt x="1593120" y="983255"/>
                  </a:cubicBezTo>
                  <a:cubicBezTo>
                    <a:pt x="1589230" y="986659"/>
                    <a:pt x="1585826" y="990063"/>
                    <a:pt x="1581936" y="992981"/>
                  </a:cubicBezTo>
                  <a:cubicBezTo>
                    <a:pt x="1570265" y="1002220"/>
                    <a:pt x="1569293" y="1011946"/>
                    <a:pt x="1578532" y="1023616"/>
                  </a:cubicBezTo>
                  <a:cubicBezTo>
                    <a:pt x="1597983" y="1047930"/>
                    <a:pt x="1598470" y="1048417"/>
                    <a:pt x="1578046" y="1071272"/>
                  </a:cubicBezTo>
                  <a:cubicBezTo>
                    <a:pt x="1557136" y="1094614"/>
                    <a:pt x="1551786" y="1118928"/>
                    <a:pt x="1563457" y="1148104"/>
                  </a:cubicBezTo>
                  <a:cubicBezTo>
                    <a:pt x="1572210" y="1169987"/>
                    <a:pt x="1579504" y="1191870"/>
                    <a:pt x="1583881" y="1215211"/>
                  </a:cubicBezTo>
                  <a:cubicBezTo>
                    <a:pt x="1586313" y="1227855"/>
                    <a:pt x="1583881" y="1239039"/>
                    <a:pt x="1577559" y="1249737"/>
                  </a:cubicBezTo>
                  <a:cubicBezTo>
                    <a:pt x="1551786" y="1292044"/>
                    <a:pt x="1513856" y="1313926"/>
                    <a:pt x="1464256" y="1315385"/>
                  </a:cubicBezTo>
                  <a:cubicBezTo>
                    <a:pt x="1393745" y="1317817"/>
                    <a:pt x="1323721" y="1311009"/>
                    <a:pt x="1253210" y="1308577"/>
                  </a:cubicBezTo>
                  <a:cubicBezTo>
                    <a:pt x="1212848" y="1307118"/>
                    <a:pt x="1196801" y="1322680"/>
                    <a:pt x="1192424" y="1362555"/>
                  </a:cubicBezTo>
                  <a:cubicBezTo>
                    <a:pt x="1191938" y="1365472"/>
                    <a:pt x="1191452" y="1367904"/>
                    <a:pt x="1191452" y="1370821"/>
                  </a:cubicBezTo>
                  <a:cubicBezTo>
                    <a:pt x="1194856" y="1423340"/>
                    <a:pt x="1175891" y="1467591"/>
                    <a:pt x="1143310" y="1507466"/>
                  </a:cubicBezTo>
                  <a:cubicBezTo>
                    <a:pt x="1131153" y="1522055"/>
                    <a:pt x="1124345" y="1540534"/>
                    <a:pt x="1118510" y="1558526"/>
                  </a:cubicBezTo>
                  <a:cubicBezTo>
                    <a:pt x="1115592" y="1568252"/>
                    <a:pt x="1115592" y="1576518"/>
                    <a:pt x="1124831" y="1584785"/>
                  </a:cubicBezTo>
                  <a:cubicBezTo>
                    <a:pt x="1164706" y="1619797"/>
                    <a:pt x="1204095" y="1654810"/>
                    <a:pt x="1242998" y="1690794"/>
                  </a:cubicBezTo>
                  <a:cubicBezTo>
                    <a:pt x="1268771" y="1714622"/>
                    <a:pt x="1298434" y="1732615"/>
                    <a:pt x="1330528" y="1747203"/>
                  </a:cubicBezTo>
                  <a:cubicBezTo>
                    <a:pt x="1355329" y="1758388"/>
                    <a:pt x="1379643" y="1770545"/>
                    <a:pt x="1400067" y="1789023"/>
                  </a:cubicBezTo>
                  <a:cubicBezTo>
                    <a:pt x="1407847" y="1795831"/>
                    <a:pt x="1409306" y="1801667"/>
                    <a:pt x="1405416" y="1811879"/>
                  </a:cubicBezTo>
                  <a:cubicBezTo>
                    <a:pt x="1395690" y="1836679"/>
                    <a:pt x="1383533" y="1860507"/>
                    <a:pt x="1388396" y="1888711"/>
                  </a:cubicBezTo>
                  <a:cubicBezTo>
                    <a:pt x="1389855" y="1897464"/>
                    <a:pt x="1391800" y="1904272"/>
                    <a:pt x="1398608" y="1910107"/>
                  </a:cubicBezTo>
                  <a:cubicBezTo>
                    <a:pt x="1402984" y="1913998"/>
                    <a:pt x="1407361" y="1918860"/>
                    <a:pt x="1412224" y="1921778"/>
                  </a:cubicBezTo>
                  <a:cubicBezTo>
                    <a:pt x="1458420" y="1951928"/>
                    <a:pt x="1481762" y="1996665"/>
                    <a:pt x="1495378" y="2048211"/>
                  </a:cubicBezTo>
                  <a:cubicBezTo>
                    <a:pt x="1497323" y="2055019"/>
                    <a:pt x="1500241" y="2061827"/>
                    <a:pt x="1493919" y="2068149"/>
                  </a:cubicBezTo>
                  <a:cubicBezTo>
                    <a:pt x="1479817" y="2068149"/>
                    <a:pt x="1465715" y="2068149"/>
                    <a:pt x="1451126" y="2068149"/>
                  </a:cubicBezTo>
                  <a:cubicBezTo>
                    <a:pt x="1445291" y="2065231"/>
                    <a:pt x="1439455" y="2066690"/>
                    <a:pt x="1433620" y="2066690"/>
                  </a:cubicBezTo>
                  <a:cubicBezTo>
                    <a:pt x="974570" y="2066690"/>
                    <a:pt x="516007" y="2066690"/>
                    <a:pt x="56957" y="2066690"/>
                  </a:cubicBezTo>
                  <a:cubicBezTo>
                    <a:pt x="51122" y="2066690"/>
                    <a:pt x="44800" y="2065231"/>
                    <a:pt x="39451" y="2068149"/>
                  </a:cubicBezTo>
                  <a:cubicBezTo>
                    <a:pt x="28753" y="2068635"/>
                    <a:pt x="15623" y="2068635"/>
                    <a:pt x="2494" y="2068635"/>
                  </a:cubicBezTo>
                  <a:close/>
                </a:path>
              </a:pathLst>
            </a:custGeom>
            <a:solidFill>
              <a:schemeClr val="accent1"/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C21F31F-E560-424A-8C8B-E4A06CC5FF78}"/>
                </a:ext>
              </a:extLst>
            </p:cNvPr>
            <p:cNvSpPr/>
            <p:nvPr/>
          </p:nvSpPr>
          <p:spPr>
            <a:xfrm>
              <a:off x="7417184" y="4208098"/>
              <a:ext cx="1058124" cy="1336597"/>
            </a:xfrm>
            <a:custGeom>
              <a:avLst/>
              <a:gdLst>
                <a:gd name="connsiteX0" fmla="*/ 1520589 w 1572176"/>
                <a:gd name="connsiteY0" fmla="*/ 605384 h 1985936"/>
                <a:gd name="connsiteX1" fmla="*/ 1493844 w 1572176"/>
                <a:gd name="connsiteY1" fmla="*/ 538763 h 1985936"/>
                <a:gd name="connsiteX2" fmla="*/ 1426737 w 1572176"/>
                <a:gd name="connsiteY2" fmla="*/ 464848 h 1985936"/>
                <a:gd name="connsiteX3" fmla="*/ 1300304 w 1572176"/>
                <a:gd name="connsiteY3" fmla="*/ 435185 h 1985936"/>
                <a:gd name="connsiteX4" fmla="*/ 1248758 w 1572176"/>
                <a:gd name="connsiteY4" fmla="*/ 429350 h 1985936"/>
                <a:gd name="connsiteX5" fmla="*/ 1167549 w 1572176"/>
                <a:gd name="connsiteY5" fmla="*/ 352517 h 1985936"/>
                <a:gd name="connsiteX6" fmla="*/ 1151988 w 1572176"/>
                <a:gd name="connsiteY6" fmla="*/ 315074 h 1985936"/>
                <a:gd name="connsiteX7" fmla="*/ 1045492 w 1572176"/>
                <a:gd name="connsiteY7" fmla="*/ 158005 h 1985936"/>
                <a:gd name="connsiteX8" fmla="*/ 1019233 w 1572176"/>
                <a:gd name="connsiteY8" fmla="*/ 128341 h 1985936"/>
                <a:gd name="connsiteX9" fmla="*/ 1034308 w 1572176"/>
                <a:gd name="connsiteY9" fmla="*/ 134177 h 1985936"/>
                <a:gd name="connsiteX10" fmla="*/ 1034308 w 1572176"/>
                <a:gd name="connsiteY10" fmla="*/ 134177 h 1985936"/>
                <a:gd name="connsiteX11" fmla="*/ 1034308 w 1572176"/>
                <a:gd name="connsiteY11" fmla="*/ 134177 h 1985936"/>
                <a:gd name="connsiteX12" fmla="*/ 1084395 w 1572176"/>
                <a:gd name="connsiteY12" fmla="*/ 181346 h 1985936"/>
                <a:gd name="connsiteX13" fmla="*/ 1039171 w 1572176"/>
                <a:gd name="connsiteY13" fmla="*/ 133691 h 1985936"/>
                <a:gd name="connsiteX14" fmla="*/ 1039171 w 1572176"/>
                <a:gd name="connsiteY14" fmla="*/ 133691 h 1985936"/>
                <a:gd name="connsiteX15" fmla="*/ 941428 w 1572176"/>
                <a:gd name="connsiteY15" fmla="*/ 47132 h 1985936"/>
                <a:gd name="connsiteX16" fmla="*/ 748860 w 1572176"/>
                <a:gd name="connsiteY16" fmla="*/ 1422 h 1985936"/>
                <a:gd name="connsiteX17" fmla="*/ 651118 w 1572176"/>
                <a:gd name="connsiteY17" fmla="*/ 6771 h 1985936"/>
                <a:gd name="connsiteX18" fmla="*/ 469248 w 1572176"/>
                <a:gd name="connsiteY18" fmla="*/ 22818 h 1985936"/>
                <a:gd name="connsiteX19" fmla="*/ 386581 w 1572176"/>
                <a:gd name="connsiteY19" fmla="*/ 81658 h 1985936"/>
                <a:gd name="connsiteX20" fmla="*/ 347678 w 1572176"/>
                <a:gd name="connsiteY20" fmla="*/ 128341 h 1985936"/>
                <a:gd name="connsiteX21" fmla="*/ 307803 w 1572176"/>
                <a:gd name="connsiteY21" fmla="*/ 138067 h 1985936"/>
                <a:gd name="connsiteX22" fmla="*/ 228053 w 1572176"/>
                <a:gd name="connsiteY22" fmla="*/ 167730 h 1985936"/>
                <a:gd name="connsiteX23" fmla="*/ 186233 w 1572176"/>
                <a:gd name="connsiteY23" fmla="*/ 219762 h 1985936"/>
                <a:gd name="connsiteX24" fmla="*/ 184774 w 1572176"/>
                <a:gd name="connsiteY24" fmla="*/ 234351 h 1985936"/>
                <a:gd name="connsiteX25" fmla="*/ 174076 w 1572176"/>
                <a:gd name="connsiteY25" fmla="*/ 266932 h 1985936"/>
                <a:gd name="connsiteX26" fmla="*/ 32082 w 1572176"/>
                <a:gd name="connsiteY26" fmla="*/ 451719 h 1985936"/>
                <a:gd name="connsiteX27" fmla="*/ 1446 w 1572176"/>
                <a:gd name="connsiteY27" fmla="*/ 563077 h 1985936"/>
                <a:gd name="connsiteX28" fmla="*/ 10685 w 1572176"/>
                <a:gd name="connsiteY28" fmla="*/ 671518 h 1985936"/>
                <a:gd name="connsiteX29" fmla="*/ 14575 w 1572176"/>
                <a:gd name="connsiteY29" fmla="*/ 569399 h 1985936"/>
                <a:gd name="connsiteX30" fmla="*/ 102106 w 1572176"/>
                <a:gd name="connsiteY30" fmla="*/ 390447 h 1985936"/>
                <a:gd name="connsiteX31" fmla="*/ 47156 w 1572176"/>
                <a:gd name="connsiteY31" fmla="*/ 612191 h 1985936"/>
                <a:gd name="connsiteX32" fmla="*/ 50560 w 1572176"/>
                <a:gd name="connsiteY32" fmla="*/ 796492 h 1985936"/>
                <a:gd name="connsiteX33" fmla="*/ 51533 w 1572176"/>
                <a:gd name="connsiteY33" fmla="*/ 690969 h 1985936"/>
                <a:gd name="connsiteX34" fmla="*/ 57368 w 1572176"/>
                <a:gd name="connsiteY34" fmla="*/ 637964 h 1985936"/>
                <a:gd name="connsiteX35" fmla="*/ 112318 w 1572176"/>
                <a:gd name="connsiteY35" fmla="*/ 421083 h 1985936"/>
                <a:gd name="connsiteX36" fmla="*/ 73902 w 1572176"/>
                <a:gd name="connsiteY36" fmla="*/ 652067 h 1985936"/>
                <a:gd name="connsiteX37" fmla="*/ 73902 w 1572176"/>
                <a:gd name="connsiteY37" fmla="*/ 734248 h 1985936"/>
                <a:gd name="connsiteX38" fmla="*/ 75847 w 1572176"/>
                <a:gd name="connsiteY38" fmla="*/ 760507 h 1985936"/>
                <a:gd name="connsiteX39" fmla="*/ 79251 w 1572176"/>
                <a:gd name="connsiteY39" fmla="*/ 785794 h 1985936"/>
                <a:gd name="connsiteX40" fmla="*/ 159974 w 1572176"/>
                <a:gd name="connsiteY40" fmla="*/ 377804 h 1985936"/>
                <a:gd name="connsiteX41" fmla="*/ 167754 w 1572176"/>
                <a:gd name="connsiteY41" fmla="*/ 411357 h 1985936"/>
                <a:gd name="connsiteX42" fmla="*/ 144413 w 1572176"/>
                <a:gd name="connsiteY42" fmla="*/ 499374 h 1985936"/>
                <a:gd name="connsiteX43" fmla="*/ 112318 w 1572176"/>
                <a:gd name="connsiteY43" fmla="*/ 632615 h 1985936"/>
                <a:gd name="connsiteX44" fmla="*/ 95784 w 1572176"/>
                <a:gd name="connsiteY44" fmla="*/ 763425 h 1985936"/>
                <a:gd name="connsiteX45" fmla="*/ 63690 w 1572176"/>
                <a:gd name="connsiteY45" fmla="*/ 843175 h 1985936"/>
                <a:gd name="connsiteX46" fmla="*/ 55423 w 1572176"/>
                <a:gd name="connsiteY46" fmla="*/ 850956 h 1985936"/>
                <a:gd name="connsiteX47" fmla="*/ 50074 w 1572176"/>
                <a:gd name="connsiteY47" fmla="*/ 877215 h 1985936"/>
                <a:gd name="connsiteX48" fmla="*/ 89463 w 1572176"/>
                <a:gd name="connsiteY48" fmla="*/ 916604 h 1985936"/>
                <a:gd name="connsiteX49" fmla="*/ 116208 w 1572176"/>
                <a:gd name="connsiteY49" fmla="*/ 975444 h 1985936"/>
                <a:gd name="connsiteX50" fmla="*/ 116208 w 1572176"/>
                <a:gd name="connsiteY50" fmla="*/ 1017264 h 1985936"/>
                <a:gd name="connsiteX51" fmla="*/ 152193 w 1572176"/>
                <a:gd name="connsiteY51" fmla="*/ 1040119 h 1985936"/>
                <a:gd name="connsiteX52" fmla="*/ 149275 w 1572176"/>
                <a:gd name="connsiteY52" fmla="*/ 1043523 h 1985936"/>
                <a:gd name="connsiteX53" fmla="*/ 156083 w 1572176"/>
                <a:gd name="connsiteY53" fmla="*/ 1103822 h 1985936"/>
                <a:gd name="connsiteX54" fmla="*/ 170185 w 1572176"/>
                <a:gd name="connsiteY54" fmla="*/ 1134944 h 1985936"/>
                <a:gd name="connsiteX55" fmla="*/ 165323 w 1572176"/>
                <a:gd name="connsiteY55" fmla="*/ 1153909 h 1985936"/>
                <a:gd name="connsiteX56" fmla="*/ 175535 w 1572176"/>
                <a:gd name="connsiteY56" fmla="*/ 1207400 h 1985936"/>
                <a:gd name="connsiteX57" fmla="*/ 247990 w 1572176"/>
                <a:gd name="connsiteY57" fmla="*/ 1247761 h 1985936"/>
                <a:gd name="connsiteX58" fmla="*/ 433750 w 1572176"/>
                <a:gd name="connsiteY58" fmla="*/ 1235604 h 1985936"/>
                <a:gd name="connsiteX59" fmla="*/ 474111 w 1572176"/>
                <a:gd name="connsiteY59" fmla="*/ 1242899 h 1985936"/>
                <a:gd name="connsiteX60" fmla="*/ 502802 w 1572176"/>
                <a:gd name="connsiteY60" fmla="*/ 1413583 h 1985936"/>
                <a:gd name="connsiteX61" fmla="*/ 471680 w 1572176"/>
                <a:gd name="connsiteY61" fmla="*/ 1469019 h 1985936"/>
                <a:gd name="connsiteX62" fmla="*/ 379286 w 1572176"/>
                <a:gd name="connsiteY62" fmla="*/ 1578919 h 1985936"/>
                <a:gd name="connsiteX63" fmla="*/ 199362 w 1572176"/>
                <a:gd name="connsiteY63" fmla="*/ 1842483 h 1985936"/>
                <a:gd name="connsiteX64" fmla="*/ 146358 w 1572176"/>
                <a:gd name="connsiteY64" fmla="*/ 1985936 h 1985936"/>
                <a:gd name="connsiteX65" fmla="*/ 1348932 w 1572176"/>
                <a:gd name="connsiteY65" fmla="*/ 1985936 h 1985936"/>
                <a:gd name="connsiteX66" fmla="*/ 1346500 w 1572176"/>
                <a:gd name="connsiteY66" fmla="*/ 1973293 h 1985936"/>
                <a:gd name="connsiteX67" fmla="*/ 1276962 w 1572176"/>
                <a:gd name="connsiteY67" fmla="*/ 1792397 h 1985936"/>
                <a:gd name="connsiteX68" fmla="*/ 1112113 w 1572176"/>
                <a:gd name="connsiteY68" fmla="*/ 1550228 h 1985936"/>
                <a:gd name="connsiteX69" fmla="*/ 998323 w 1572176"/>
                <a:gd name="connsiteY69" fmla="*/ 1409207 h 1985936"/>
                <a:gd name="connsiteX70" fmla="*/ 972064 w 1572176"/>
                <a:gd name="connsiteY70" fmla="*/ 1349880 h 1985936"/>
                <a:gd name="connsiteX71" fmla="*/ 972550 w 1572176"/>
                <a:gd name="connsiteY71" fmla="*/ 1186976 h 1985936"/>
                <a:gd name="connsiteX72" fmla="*/ 988597 w 1572176"/>
                <a:gd name="connsiteY72" fmla="*/ 1168984 h 1985936"/>
                <a:gd name="connsiteX73" fmla="*/ 1054732 w 1572176"/>
                <a:gd name="connsiteY73" fmla="*/ 1121814 h 1985936"/>
                <a:gd name="connsiteX74" fmla="*/ 1067861 w 1572176"/>
                <a:gd name="connsiteY74" fmla="*/ 1114520 h 1985936"/>
                <a:gd name="connsiteX75" fmla="*/ 1213745 w 1572176"/>
                <a:gd name="connsiteY75" fmla="*/ 1044982 h 1985936"/>
                <a:gd name="connsiteX76" fmla="*/ 1231252 w 1572176"/>
                <a:gd name="connsiteY76" fmla="*/ 1035256 h 1985936"/>
                <a:gd name="connsiteX77" fmla="*/ 1299818 w 1572176"/>
                <a:gd name="connsiteY77" fmla="*/ 1032825 h 1985936"/>
                <a:gd name="connsiteX78" fmla="*/ 1402909 w 1572176"/>
                <a:gd name="connsiteY78" fmla="*/ 1025531 h 1985936"/>
                <a:gd name="connsiteX79" fmla="*/ 1393670 w 1572176"/>
                <a:gd name="connsiteY79" fmla="*/ 1070755 h 1985936"/>
                <a:gd name="connsiteX80" fmla="*/ 1408745 w 1572176"/>
                <a:gd name="connsiteY80" fmla="*/ 1031852 h 1985936"/>
                <a:gd name="connsiteX81" fmla="*/ 1417011 w 1572176"/>
                <a:gd name="connsiteY81" fmla="*/ 1016778 h 1985936"/>
                <a:gd name="connsiteX82" fmla="*/ 1438894 w 1572176"/>
                <a:gd name="connsiteY82" fmla="*/ 995868 h 1985936"/>
                <a:gd name="connsiteX83" fmla="*/ 1454455 w 1572176"/>
                <a:gd name="connsiteY83" fmla="*/ 977875 h 1985936"/>
                <a:gd name="connsiteX84" fmla="*/ 1446188 w 1572176"/>
                <a:gd name="connsiteY84" fmla="*/ 1007538 h 1985936"/>
                <a:gd name="connsiteX85" fmla="*/ 1438894 w 1572176"/>
                <a:gd name="connsiteY85" fmla="*/ 1031852 h 1985936"/>
                <a:gd name="connsiteX86" fmla="*/ 1500651 w 1572176"/>
                <a:gd name="connsiteY86" fmla="*/ 901043 h 1985936"/>
                <a:gd name="connsiteX87" fmla="*/ 1479256 w 1572176"/>
                <a:gd name="connsiteY87" fmla="*/ 986142 h 1985936"/>
                <a:gd name="connsiteX88" fmla="*/ 1479256 w 1572176"/>
                <a:gd name="connsiteY88" fmla="*/ 986142 h 1985936"/>
                <a:gd name="connsiteX89" fmla="*/ 1479256 w 1572176"/>
                <a:gd name="connsiteY89" fmla="*/ 986142 h 1985936"/>
                <a:gd name="connsiteX90" fmla="*/ 1479256 w 1572176"/>
                <a:gd name="connsiteY90" fmla="*/ 986142 h 1985936"/>
                <a:gd name="connsiteX91" fmla="*/ 1478769 w 1572176"/>
                <a:gd name="connsiteY91" fmla="*/ 987601 h 1985936"/>
                <a:gd name="connsiteX92" fmla="*/ 1450079 w 1572176"/>
                <a:gd name="connsiteY92" fmla="*/ 1066378 h 1985936"/>
                <a:gd name="connsiteX93" fmla="*/ 1482659 w 1572176"/>
                <a:gd name="connsiteY93" fmla="*/ 990032 h 1985936"/>
                <a:gd name="connsiteX94" fmla="*/ 1482659 w 1572176"/>
                <a:gd name="connsiteY94" fmla="*/ 990032 h 1985936"/>
                <a:gd name="connsiteX95" fmla="*/ 1512322 w 1572176"/>
                <a:gd name="connsiteY95" fmla="*/ 888399 h 1985936"/>
                <a:gd name="connsiteX96" fmla="*/ 1528370 w 1572176"/>
                <a:gd name="connsiteY96" fmla="*/ 844148 h 1985936"/>
                <a:gd name="connsiteX97" fmla="*/ 1549280 w 1572176"/>
                <a:gd name="connsiteY97" fmla="*/ 757590 h 1985936"/>
                <a:gd name="connsiteX98" fmla="*/ 1537609 w 1572176"/>
                <a:gd name="connsiteY98" fmla="*/ 667628 h 1985936"/>
                <a:gd name="connsiteX99" fmla="*/ 1559005 w 1572176"/>
                <a:gd name="connsiteY99" fmla="*/ 756617 h 1985936"/>
                <a:gd name="connsiteX100" fmla="*/ 1535664 w 1572176"/>
                <a:gd name="connsiteY100" fmla="*/ 926816 h 1985936"/>
                <a:gd name="connsiteX101" fmla="*/ 1535664 w 1572176"/>
                <a:gd name="connsiteY101" fmla="*/ 926816 h 1985936"/>
                <a:gd name="connsiteX102" fmla="*/ 1487036 w 1572176"/>
                <a:gd name="connsiteY102" fmla="*/ 1049359 h 1985936"/>
                <a:gd name="connsiteX103" fmla="*/ 1538582 w 1572176"/>
                <a:gd name="connsiteY103" fmla="*/ 930706 h 1985936"/>
                <a:gd name="connsiteX104" fmla="*/ 1571649 w 1572176"/>
                <a:gd name="connsiteY104" fmla="*/ 789684 h 1985936"/>
                <a:gd name="connsiteX105" fmla="*/ 1520589 w 1572176"/>
                <a:gd name="connsiteY105" fmla="*/ 605384 h 1985936"/>
                <a:gd name="connsiteX106" fmla="*/ 117181 w 1572176"/>
                <a:gd name="connsiteY106" fmla="*/ 770233 h 1985936"/>
                <a:gd name="connsiteX107" fmla="*/ 99188 w 1572176"/>
                <a:gd name="connsiteY107" fmla="*/ 798437 h 1985936"/>
                <a:gd name="connsiteX108" fmla="*/ 135173 w 1572176"/>
                <a:gd name="connsiteY108" fmla="*/ 606842 h 1985936"/>
                <a:gd name="connsiteX109" fmla="*/ 138577 w 1572176"/>
                <a:gd name="connsiteY109" fmla="*/ 621917 h 1985936"/>
                <a:gd name="connsiteX110" fmla="*/ 117181 w 1572176"/>
                <a:gd name="connsiteY110" fmla="*/ 770233 h 1985936"/>
                <a:gd name="connsiteX111" fmla="*/ 123989 w 1572176"/>
                <a:gd name="connsiteY111" fmla="*/ 763911 h 1985936"/>
                <a:gd name="connsiteX112" fmla="*/ 144413 w 1572176"/>
                <a:gd name="connsiteY112" fmla="*/ 645259 h 1985936"/>
                <a:gd name="connsiteX113" fmla="*/ 123989 w 1572176"/>
                <a:gd name="connsiteY113" fmla="*/ 763911 h 19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572176" h="1985936">
                  <a:moveTo>
                    <a:pt x="1520589" y="605384"/>
                  </a:moveTo>
                  <a:cubicBezTo>
                    <a:pt x="1508919" y="584473"/>
                    <a:pt x="1496762" y="564536"/>
                    <a:pt x="1493844" y="538763"/>
                  </a:cubicBezTo>
                  <a:cubicBezTo>
                    <a:pt x="1489467" y="499861"/>
                    <a:pt x="1459804" y="479923"/>
                    <a:pt x="1426737" y="464848"/>
                  </a:cubicBezTo>
                  <a:cubicBezTo>
                    <a:pt x="1386375" y="446856"/>
                    <a:pt x="1343583" y="439562"/>
                    <a:pt x="1300304" y="435185"/>
                  </a:cubicBezTo>
                  <a:cubicBezTo>
                    <a:pt x="1282798" y="433240"/>
                    <a:pt x="1262860" y="437130"/>
                    <a:pt x="1248758" y="429350"/>
                  </a:cubicBezTo>
                  <a:cubicBezTo>
                    <a:pt x="1215691" y="411357"/>
                    <a:pt x="1175330" y="399200"/>
                    <a:pt x="1167549" y="352517"/>
                  </a:cubicBezTo>
                  <a:cubicBezTo>
                    <a:pt x="1165117" y="339388"/>
                    <a:pt x="1157823" y="327231"/>
                    <a:pt x="1151988" y="315074"/>
                  </a:cubicBezTo>
                  <a:cubicBezTo>
                    <a:pt x="1125242" y="256720"/>
                    <a:pt x="1094606" y="201284"/>
                    <a:pt x="1045492" y="158005"/>
                  </a:cubicBezTo>
                  <a:cubicBezTo>
                    <a:pt x="1035280" y="149252"/>
                    <a:pt x="1026527" y="140012"/>
                    <a:pt x="1019233" y="128341"/>
                  </a:cubicBezTo>
                  <a:cubicBezTo>
                    <a:pt x="1026527" y="125424"/>
                    <a:pt x="1029445" y="132232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50841" y="149738"/>
                    <a:pt x="1067861" y="165785"/>
                    <a:pt x="1084395" y="181346"/>
                  </a:cubicBezTo>
                  <a:cubicBezTo>
                    <a:pt x="1071751" y="162867"/>
                    <a:pt x="1057163" y="146820"/>
                    <a:pt x="1039171" y="133691"/>
                  </a:cubicBezTo>
                  <a:lnTo>
                    <a:pt x="1039171" y="133691"/>
                  </a:lnTo>
                  <a:cubicBezTo>
                    <a:pt x="1006590" y="104514"/>
                    <a:pt x="975467" y="73878"/>
                    <a:pt x="941428" y="47132"/>
                  </a:cubicBezTo>
                  <a:cubicBezTo>
                    <a:pt x="885019" y="2395"/>
                    <a:pt x="817912" y="-3441"/>
                    <a:pt x="748860" y="1422"/>
                  </a:cubicBezTo>
                  <a:cubicBezTo>
                    <a:pt x="716280" y="3367"/>
                    <a:pt x="684185" y="7744"/>
                    <a:pt x="651118" y="6771"/>
                  </a:cubicBezTo>
                  <a:cubicBezTo>
                    <a:pt x="589847" y="4826"/>
                    <a:pt x="529061" y="5312"/>
                    <a:pt x="469248" y="22818"/>
                  </a:cubicBezTo>
                  <a:cubicBezTo>
                    <a:pt x="435209" y="33030"/>
                    <a:pt x="402628" y="48105"/>
                    <a:pt x="386581" y="81658"/>
                  </a:cubicBezTo>
                  <a:cubicBezTo>
                    <a:pt x="377341" y="101596"/>
                    <a:pt x="363239" y="114726"/>
                    <a:pt x="347678" y="128341"/>
                  </a:cubicBezTo>
                  <a:cubicBezTo>
                    <a:pt x="335521" y="139526"/>
                    <a:pt x="323851" y="143416"/>
                    <a:pt x="307803" y="138067"/>
                  </a:cubicBezTo>
                  <a:cubicBezTo>
                    <a:pt x="273277" y="126396"/>
                    <a:pt x="247504" y="135636"/>
                    <a:pt x="228053" y="167730"/>
                  </a:cubicBezTo>
                  <a:cubicBezTo>
                    <a:pt x="216382" y="186695"/>
                    <a:pt x="204712" y="206147"/>
                    <a:pt x="186233" y="219762"/>
                  </a:cubicBezTo>
                  <a:cubicBezTo>
                    <a:pt x="180884" y="223653"/>
                    <a:pt x="181856" y="229002"/>
                    <a:pt x="184774" y="234351"/>
                  </a:cubicBezTo>
                  <a:cubicBezTo>
                    <a:pt x="192554" y="248939"/>
                    <a:pt x="185746" y="257206"/>
                    <a:pt x="174076" y="266932"/>
                  </a:cubicBezTo>
                  <a:cubicBezTo>
                    <a:pt x="111345" y="316532"/>
                    <a:pt x="63690" y="378290"/>
                    <a:pt x="32082" y="451719"/>
                  </a:cubicBezTo>
                  <a:cubicBezTo>
                    <a:pt x="16521" y="487703"/>
                    <a:pt x="10685" y="525633"/>
                    <a:pt x="1446" y="563077"/>
                  </a:cubicBezTo>
                  <a:cubicBezTo>
                    <a:pt x="-4390" y="612678"/>
                    <a:pt x="9226" y="679298"/>
                    <a:pt x="10685" y="671518"/>
                  </a:cubicBezTo>
                  <a:cubicBezTo>
                    <a:pt x="13603" y="657902"/>
                    <a:pt x="1446" y="625321"/>
                    <a:pt x="14575" y="569399"/>
                  </a:cubicBezTo>
                  <a:cubicBezTo>
                    <a:pt x="26732" y="501806"/>
                    <a:pt x="54450" y="441020"/>
                    <a:pt x="102106" y="390447"/>
                  </a:cubicBezTo>
                  <a:cubicBezTo>
                    <a:pt x="76333" y="462903"/>
                    <a:pt x="56882" y="536332"/>
                    <a:pt x="47156" y="612191"/>
                  </a:cubicBezTo>
                  <a:cubicBezTo>
                    <a:pt x="44239" y="659361"/>
                    <a:pt x="35486" y="733276"/>
                    <a:pt x="50560" y="796492"/>
                  </a:cubicBezTo>
                  <a:cubicBezTo>
                    <a:pt x="51046" y="761480"/>
                    <a:pt x="46184" y="725981"/>
                    <a:pt x="51533" y="690969"/>
                  </a:cubicBezTo>
                  <a:cubicBezTo>
                    <a:pt x="51046" y="672977"/>
                    <a:pt x="52992" y="655471"/>
                    <a:pt x="57368" y="637964"/>
                  </a:cubicBezTo>
                  <a:cubicBezTo>
                    <a:pt x="64663" y="563077"/>
                    <a:pt x="85086" y="491107"/>
                    <a:pt x="112318" y="421083"/>
                  </a:cubicBezTo>
                  <a:cubicBezTo>
                    <a:pt x="94326" y="496943"/>
                    <a:pt x="79251" y="573775"/>
                    <a:pt x="73902" y="652067"/>
                  </a:cubicBezTo>
                  <a:cubicBezTo>
                    <a:pt x="73902" y="679298"/>
                    <a:pt x="73902" y="706530"/>
                    <a:pt x="73902" y="734248"/>
                  </a:cubicBezTo>
                  <a:cubicBezTo>
                    <a:pt x="74388" y="743001"/>
                    <a:pt x="75360" y="751754"/>
                    <a:pt x="75847" y="760507"/>
                  </a:cubicBezTo>
                  <a:cubicBezTo>
                    <a:pt x="76820" y="768774"/>
                    <a:pt x="77792" y="777527"/>
                    <a:pt x="79251" y="785794"/>
                  </a:cubicBezTo>
                  <a:cubicBezTo>
                    <a:pt x="78278" y="644286"/>
                    <a:pt x="106969" y="508614"/>
                    <a:pt x="159974" y="377804"/>
                  </a:cubicBezTo>
                  <a:cubicBezTo>
                    <a:pt x="162891" y="389475"/>
                    <a:pt x="172617" y="401145"/>
                    <a:pt x="167754" y="411357"/>
                  </a:cubicBezTo>
                  <a:cubicBezTo>
                    <a:pt x="154138" y="439562"/>
                    <a:pt x="152193" y="470197"/>
                    <a:pt x="144413" y="499374"/>
                  </a:cubicBezTo>
                  <a:cubicBezTo>
                    <a:pt x="132742" y="543626"/>
                    <a:pt x="121071" y="587877"/>
                    <a:pt x="112318" y="632615"/>
                  </a:cubicBezTo>
                  <a:cubicBezTo>
                    <a:pt x="104051" y="675894"/>
                    <a:pt x="97243" y="719660"/>
                    <a:pt x="95784" y="763425"/>
                  </a:cubicBezTo>
                  <a:cubicBezTo>
                    <a:pt x="94812" y="796006"/>
                    <a:pt x="90922" y="823238"/>
                    <a:pt x="63690" y="843175"/>
                  </a:cubicBezTo>
                  <a:cubicBezTo>
                    <a:pt x="60772" y="845607"/>
                    <a:pt x="58341" y="848524"/>
                    <a:pt x="55423" y="850956"/>
                  </a:cubicBezTo>
                  <a:cubicBezTo>
                    <a:pt x="46184" y="858250"/>
                    <a:pt x="45211" y="867489"/>
                    <a:pt x="50074" y="877215"/>
                  </a:cubicBezTo>
                  <a:cubicBezTo>
                    <a:pt x="58341" y="895207"/>
                    <a:pt x="71470" y="909309"/>
                    <a:pt x="89463" y="916604"/>
                  </a:cubicBezTo>
                  <a:cubicBezTo>
                    <a:pt x="131283" y="933624"/>
                    <a:pt x="131769" y="933624"/>
                    <a:pt x="116208" y="975444"/>
                  </a:cubicBezTo>
                  <a:cubicBezTo>
                    <a:pt x="110859" y="990032"/>
                    <a:pt x="106969" y="1003648"/>
                    <a:pt x="116208" y="1017264"/>
                  </a:cubicBezTo>
                  <a:cubicBezTo>
                    <a:pt x="124475" y="1029907"/>
                    <a:pt x="135659" y="1039147"/>
                    <a:pt x="152193" y="1040119"/>
                  </a:cubicBezTo>
                  <a:cubicBezTo>
                    <a:pt x="150734" y="1042064"/>
                    <a:pt x="150248" y="1043037"/>
                    <a:pt x="149275" y="1043523"/>
                  </a:cubicBezTo>
                  <a:cubicBezTo>
                    <a:pt x="125448" y="1066378"/>
                    <a:pt x="127879" y="1088261"/>
                    <a:pt x="156083" y="1103822"/>
                  </a:cubicBezTo>
                  <a:cubicBezTo>
                    <a:pt x="168727" y="1110630"/>
                    <a:pt x="174562" y="1120356"/>
                    <a:pt x="170185" y="1134944"/>
                  </a:cubicBezTo>
                  <a:cubicBezTo>
                    <a:pt x="168240" y="1141266"/>
                    <a:pt x="167754" y="1148074"/>
                    <a:pt x="165323" y="1153909"/>
                  </a:cubicBezTo>
                  <a:cubicBezTo>
                    <a:pt x="157542" y="1173847"/>
                    <a:pt x="162405" y="1191353"/>
                    <a:pt x="175535" y="1207400"/>
                  </a:cubicBezTo>
                  <a:cubicBezTo>
                    <a:pt x="194499" y="1230742"/>
                    <a:pt x="219300" y="1244357"/>
                    <a:pt x="247990" y="1247761"/>
                  </a:cubicBezTo>
                  <a:cubicBezTo>
                    <a:pt x="310721" y="1255056"/>
                    <a:pt x="372965" y="1255542"/>
                    <a:pt x="433750" y="1235604"/>
                  </a:cubicBezTo>
                  <a:cubicBezTo>
                    <a:pt x="448338" y="1230742"/>
                    <a:pt x="461954" y="1230255"/>
                    <a:pt x="474111" y="1242899"/>
                  </a:cubicBezTo>
                  <a:cubicBezTo>
                    <a:pt x="513986" y="1284232"/>
                    <a:pt x="528575" y="1364469"/>
                    <a:pt x="502802" y="1413583"/>
                  </a:cubicBezTo>
                  <a:cubicBezTo>
                    <a:pt x="493076" y="1432548"/>
                    <a:pt x="482865" y="1451027"/>
                    <a:pt x="471680" y="1469019"/>
                  </a:cubicBezTo>
                  <a:cubicBezTo>
                    <a:pt x="446880" y="1510840"/>
                    <a:pt x="411381" y="1543420"/>
                    <a:pt x="379286" y="1578919"/>
                  </a:cubicBezTo>
                  <a:cubicBezTo>
                    <a:pt x="306831" y="1658183"/>
                    <a:pt x="247018" y="1746686"/>
                    <a:pt x="199362" y="1842483"/>
                  </a:cubicBezTo>
                  <a:cubicBezTo>
                    <a:pt x="176507" y="1888194"/>
                    <a:pt x="159001" y="1936336"/>
                    <a:pt x="146358" y="1985936"/>
                  </a:cubicBezTo>
                  <a:cubicBezTo>
                    <a:pt x="547054" y="1985936"/>
                    <a:pt x="947750" y="1985936"/>
                    <a:pt x="1348932" y="1985936"/>
                  </a:cubicBezTo>
                  <a:cubicBezTo>
                    <a:pt x="1348446" y="1981560"/>
                    <a:pt x="1347960" y="1977183"/>
                    <a:pt x="1346500" y="1973293"/>
                  </a:cubicBezTo>
                  <a:cubicBezTo>
                    <a:pt x="1328022" y="1911049"/>
                    <a:pt x="1307112" y="1850264"/>
                    <a:pt x="1276962" y="1792397"/>
                  </a:cubicBezTo>
                  <a:cubicBezTo>
                    <a:pt x="1231738" y="1704866"/>
                    <a:pt x="1179219" y="1622684"/>
                    <a:pt x="1112113" y="1550228"/>
                  </a:cubicBezTo>
                  <a:cubicBezTo>
                    <a:pt x="1071265" y="1505977"/>
                    <a:pt x="1027500" y="1463184"/>
                    <a:pt x="998323" y="1409207"/>
                  </a:cubicBezTo>
                  <a:cubicBezTo>
                    <a:pt x="988111" y="1390242"/>
                    <a:pt x="975467" y="1371763"/>
                    <a:pt x="972064" y="1349880"/>
                  </a:cubicBezTo>
                  <a:cubicBezTo>
                    <a:pt x="964283" y="1295417"/>
                    <a:pt x="963310" y="1241440"/>
                    <a:pt x="972550" y="1186976"/>
                  </a:cubicBezTo>
                  <a:cubicBezTo>
                    <a:pt x="974009" y="1178223"/>
                    <a:pt x="977413" y="1171901"/>
                    <a:pt x="988597" y="1168984"/>
                  </a:cubicBezTo>
                  <a:cubicBezTo>
                    <a:pt x="1016801" y="1162176"/>
                    <a:pt x="1039171" y="1146615"/>
                    <a:pt x="1054732" y="1121814"/>
                  </a:cubicBezTo>
                  <a:cubicBezTo>
                    <a:pt x="1058135" y="1116465"/>
                    <a:pt x="1061540" y="1114520"/>
                    <a:pt x="1067861" y="1114520"/>
                  </a:cubicBezTo>
                  <a:cubicBezTo>
                    <a:pt x="1127188" y="1113548"/>
                    <a:pt x="1174843" y="1088747"/>
                    <a:pt x="1213745" y="1044982"/>
                  </a:cubicBezTo>
                  <a:cubicBezTo>
                    <a:pt x="1218608" y="1039633"/>
                    <a:pt x="1222985" y="1035256"/>
                    <a:pt x="1231252" y="1035256"/>
                  </a:cubicBezTo>
                  <a:cubicBezTo>
                    <a:pt x="1254107" y="1035256"/>
                    <a:pt x="1277449" y="1035743"/>
                    <a:pt x="1299818" y="1032825"/>
                  </a:cubicBezTo>
                  <a:cubicBezTo>
                    <a:pt x="1333371" y="1028448"/>
                    <a:pt x="1367411" y="1048386"/>
                    <a:pt x="1402909" y="1025531"/>
                  </a:cubicBezTo>
                  <a:cubicBezTo>
                    <a:pt x="1399505" y="1043523"/>
                    <a:pt x="1396588" y="1057139"/>
                    <a:pt x="1393670" y="1070755"/>
                  </a:cubicBezTo>
                  <a:cubicBezTo>
                    <a:pt x="1402423" y="1058598"/>
                    <a:pt x="1404854" y="1045468"/>
                    <a:pt x="1408745" y="1031852"/>
                  </a:cubicBezTo>
                  <a:cubicBezTo>
                    <a:pt x="1410203" y="1026503"/>
                    <a:pt x="1410203" y="1018236"/>
                    <a:pt x="1417011" y="1016778"/>
                  </a:cubicBezTo>
                  <a:cubicBezTo>
                    <a:pt x="1428682" y="1013860"/>
                    <a:pt x="1432572" y="1003648"/>
                    <a:pt x="1438894" y="995868"/>
                  </a:cubicBezTo>
                  <a:cubicBezTo>
                    <a:pt x="1442784" y="990518"/>
                    <a:pt x="1447160" y="986142"/>
                    <a:pt x="1454455" y="977875"/>
                  </a:cubicBezTo>
                  <a:cubicBezTo>
                    <a:pt x="1451051" y="990518"/>
                    <a:pt x="1448620" y="999272"/>
                    <a:pt x="1446188" y="1007538"/>
                  </a:cubicBezTo>
                  <a:cubicBezTo>
                    <a:pt x="1443757" y="1015805"/>
                    <a:pt x="1441325" y="1023586"/>
                    <a:pt x="1438894" y="1031852"/>
                  </a:cubicBezTo>
                  <a:cubicBezTo>
                    <a:pt x="1460777" y="988573"/>
                    <a:pt x="1470502" y="940431"/>
                    <a:pt x="1500651" y="901043"/>
                  </a:cubicBezTo>
                  <a:cubicBezTo>
                    <a:pt x="1493357" y="929247"/>
                    <a:pt x="1486550" y="957938"/>
                    <a:pt x="1479256" y="986142"/>
                  </a:cubicBezTo>
                  <a:lnTo>
                    <a:pt x="1479256" y="986142"/>
                  </a:lnTo>
                  <a:lnTo>
                    <a:pt x="1479256" y="986142"/>
                  </a:lnTo>
                  <a:cubicBezTo>
                    <a:pt x="1479256" y="986142"/>
                    <a:pt x="1479256" y="986142"/>
                    <a:pt x="1479256" y="986142"/>
                  </a:cubicBezTo>
                  <a:cubicBezTo>
                    <a:pt x="1479256" y="986628"/>
                    <a:pt x="1478769" y="987114"/>
                    <a:pt x="1478769" y="987601"/>
                  </a:cubicBezTo>
                  <a:cubicBezTo>
                    <a:pt x="1469043" y="1013860"/>
                    <a:pt x="1459318" y="1040119"/>
                    <a:pt x="1450079" y="1066378"/>
                  </a:cubicBezTo>
                  <a:cubicBezTo>
                    <a:pt x="1464667" y="1042551"/>
                    <a:pt x="1474393" y="1016291"/>
                    <a:pt x="1482659" y="990032"/>
                  </a:cubicBezTo>
                  <a:lnTo>
                    <a:pt x="1482659" y="990032"/>
                  </a:lnTo>
                  <a:cubicBezTo>
                    <a:pt x="1494330" y="956479"/>
                    <a:pt x="1504542" y="922925"/>
                    <a:pt x="1512322" y="888399"/>
                  </a:cubicBezTo>
                  <a:cubicBezTo>
                    <a:pt x="1515727" y="872838"/>
                    <a:pt x="1520589" y="858250"/>
                    <a:pt x="1528370" y="844148"/>
                  </a:cubicBezTo>
                  <a:cubicBezTo>
                    <a:pt x="1542472" y="817402"/>
                    <a:pt x="1548793" y="788225"/>
                    <a:pt x="1549280" y="757590"/>
                  </a:cubicBezTo>
                  <a:cubicBezTo>
                    <a:pt x="1549766" y="726954"/>
                    <a:pt x="1542958" y="697291"/>
                    <a:pt x="1537609" y="667628"/>
                  </a:cubicBezTo>
                  <a:cubicBezTo>
                    <a:pt x="1550253" y="695832"/>
                    <a:pt x="1556574" y="725981"/>
                    <a:pt x="1559005" y="756617"/>
                  </a:cubicBezTo>
                  <a:cubicBezTo>
                    <a:pt x="1563868" y="814971"/>
                    <a:pt x="1552198" y="871379"/>
                    <a:pt x="1535664" y="926816"/>
                  </a:cubicBezTo>
                  <a:cubicBezTo>
                    <a:pt x="1535664" y="926816"/>
                    <a:pt x="1535664" y="926816"/>
                    <a:pt x="1535664" y="926816"/>
                  </a:cubicBezTo>
                  <a:cubicBezTo>
                    <a:pt x="1519617" y="967663"/>
                    <a:pt x="1503083" y="1008511"/>
                    <a:pt x="1487036" y="1049359"/>
                  </a:cubicBezTo>
                  <a:cubicBezTo>
                    <a:pt x="1507459" y="1010942"/>
                    <a:pt x="1524966" y="971553"/>
                    <a:pt x="1538582" y="930706"/>
                  </a:cubicBezTo>
                  <a:cubicBezTo>
                    <a:pt x="1554629" y="884995"/>
                    <a:pt x="1568731" y="838799"/>
                    <a:pt x="1571649" y="789684"/>
                  </a:cubicBezTo>
                  <a:cubicBezTo>
                    <a:pt x="1576025" y="721605"/>
                    <a:pt x="1552684" y="662278"/>
                    <a:pt x="1520589" y="605384"/>
                  </a:cubicBezTo>
                  <a:close/>
                  <a:moveTo>
                    <a:pt x="117181" y="770233"/>
                  </a:moveTo>
                  <a:cubicBezTo>
                    <a:pt x="117181" y="782876"/>
                    <a:pt x="106969" y="789684"/>
                    <a:pt x="99188" y="798437"/>
                  </a:cubicBezTo>
                  <a:cubicBezTo>
                    <a:pt x="102106" y="732789"/>
                    <a:pt x="110859" y="668600"/>
                    <a:pt x="135173" y="606842"/>
                  </a:cubicBezTo>
                  <a:cubicBezTo>
                    <a:pt x="140036" y="611219"/>
                    <a:pt x="140036" y="616082"/>
                    <a:pt x="138577" y="621917"/>
                  </a:cubicBezTo>
                  <a:cubicBezTo>
                    <a:pt x="126906" y="670545"/>
                    <a:pt x="117181" y="719660"/>
                    <a:pt x="117181" y="770233"/>
                  </a:cubicBezTo>
                  <a:close/>
                  <a:moveTo>
                    <a:pt x="123989" y="763911"/>
                  </a:moveTo>
                  <a:cubicBezTo>
                    <a:pt x="129338" y="721605"/>
                    <a:pt x="136146" y="683189"/>
                    <a:pt x="144413" y="645259"/>
                  </a:cubicBezTo>
                  <a:cubicBezTo>
                    <a:pt x="169699" y="689024"/>
                    <a:pt x="154138" y="725981"/>
                    <a:pt x="123989" y="763911"/>
                  </a:cubicBezTo>
                  <a:close/>
                </a:path>
              </a:pathLst>
            </a:custGeom>
            <a:solidFill>
              <a:schemeClr val="accent1"/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Arrow: Up-Down 61">
              <a:extLst>
                <a:ext uri="{FF2B5EF4-FFF2-40B4-BE49-F238E27FC236}">
                  <a16:creationId xmlns:a16="http://schemas.microsoft.com/office/drawing/2014/main" id="{ECA46CEE-3654-4E9C-BCF8-F51E01A53753}"/>
                </a:ext>
              </a:extLst>
            </p:cNvPr>
            <p:cNvSpPr/>
            <p:nvPr/>
          </p:nvSpPr>
          <p:spPr>
            <a:xfrm rot="5400000">
              <a:off x="6972496" y="4825218"/>
              <a:ext cx="315665" cy="792140"/>
            </a:xfrm>
            <a:prstGeom prst="up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1C92AE3-2EEA-4126-9EDF-086BE91B3340}"/>
                </a:ext>
              </a:extLst>
            </p:cNvPr>
            <p:cNvSpPr txBox="1"/>
            <p:nvPr/>
          </p:nvSpPr>
          <p:spPr>
            <a:xfrm>
              <a:off x="6690851" y="4636271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cs typeface="Arial" pitchFamily="34" charset="0"/>
                </a:rPr>
                <a:t>2</a:t>
              </a:r>
              <a:r>
                <a:rPr lang="en-US" altLang="ko-KR" b="1" dirty="0">
                  <a:cs typeface="Arial" pitchFamily="34" charset="0"/>
                </a:rPr>
                <a:t>m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47" name="Group 273">
            <a:extLst>
              <a:ext uri="{FF2B5EF4-FFF2-40B4-BE49-F238E27FC236}">
                <a16:creationId xmlns:a16="http://schemas.microsoft.com/office/drawing/2014/main" id="{8FD051AF-50E8-47A8-BF1B-4F0B94A78310}"/>
              </a:ext>
            </a:extLst>
          </p:cNvPr>
          <p:cNvGrpSpPr/>
          <p:nvPr/>
        </p:nvGrpSpPr>
        <p:grpSpPr>
          <a:xfrm>
            <a:off x="1681486" y="5583218"/>
            <a:ext cx="5167767" cy="1015539"/>
            <a:chOff x="6566356" y="2615273"/>
            <a:chExt cx="6050964" cy="1189099"/>
          </a:xfrm>
        </p:grpSpPr>
        <p:grpSp>
          <p:nvGrpSpPr>
            <p:cNvPr id="48" name="Group 238">
              <a:extLst>
                <a:ext uri="{FF2B5EF4-FFF2-40B4-BE49-F238E27FC236}">
                  <a16:creationId xmlns:a16="http://schemas.microsoft.com/office/drawing/2014/main" id="{969BB44F-E3A3-4CD7-8FD7-1C8F531A33E7}"/>
                </a:ext>
              </a:extLst>
            </p:cNvPr>
            <p:cNvGrpSpPr/>
            <p:nvPr/>
          </p:nvGrpSpPr>
          <p:grpSpPr>
            <a:xfrm>
              <a:off x="6566356" y="2615274"/>
              <a:ext cx="1188960" cy="1189097"/>
              <a:chOff x="2837800" y="4808980"/>
              <a:chExt cx="1878001" cy="1878217"/>
            </a:xfrm>
            <a:solidFill>
              <a:schemeClr val="accent3"/>
            </a:solidFill>
          </p:grpSpPr>
          <p:sp>
            <p:nvSpPr>
              <p:cNvPr id="56" name="Freeform: Shape 239">
                <a:extLst>
                  <a:ext uri="{FF2B5EF4-FFF2-40B4-BE49-F238E27FC236}">
                    <a16:creationId xmlns:a16="http://schemas.microsoft.com/office/drawing/2014/main" id="{20BFA086-82A5-47D0-A098-6AA40B8142CC}"/>
                  </a:ext>
                </a:extLst>
              </p:cNvPr>
              <p:cNvSpPr/>
              <p:nvPr/>
            </p:nvSpPr>
            <p:spPr>
              <a:xfrm>
                <a:off x="2837800" y="4808980"/>
                <a:ext cx="1878001" cy="1878217"/>
              </a:xfrm>
              <a:custGeom>
                <a:avLst/>
                <a:gdLst>
                  <a:gd name="connsiteX0" fmla="*/ 940087 w 1878001"/>
                  <a:gd name="connsiteY0" fmla="*/ 67196 h 1878217"/>
                  <a:gd name="connsiteX1" fmla="*/ 66983 w 1878001"/>
                  <a:gd name="connsiteY1" fmla="*/ 938348 h 1878217"/>
                  <a:gd name="connsiteX2" fmla="*/ 938353 w 1878001"/>
                  <a:gd name="connsiteY2" fmla="*/ 1811235 h 1878217"/>
                  <a:gd name="connsiteX3" fmla="*/ 1811022 w 1878001"/>
                  <a:gd name="connsiteY3" fmla="*/ 939649 h 1878217"/>
                  <a:gd name="connsiteX4" fmla="*/ 940087 w 1878001"/>
                  <a:gd name="connsiteY4" fmla="*/ 67196 h 1878217"/>
                  <a:gd name="connsiteX5" fmla="*/ 939003 w 1878001"/>
                  <a:gd name="connsiteY5" fmla="*/ 0 h 1878217"/>
                  <a:gd name="connsiteX6" fmla="*/ 1878001 w 1878001"/>
                  <a:gd name="connsiteY6" fmla="*/ 938781 h 1878217"/>
                  <a:gd name="connsiteX7" fmla="*/ 939437 w 1878001"/>
                  <a:gd name="connsiteY7" fmla="*/ 1878212 h 1878217"/>
                  <a:gd name="connsiteX8" fmla="*/ 5 w 1878001"/>
                  <a:gd name="connsiteY8" fmla="*/ 939865 h 1878217"/>
                  <a:gd name="connsiteX9" fmla="*/ 939003 w 1878001"/>
                  <a:gd name="connsiteY9" fmla="*/ 0 h 1878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8001" h="1878217">
                    <a:moveTo>
                      <a:pt x="940087" y="67196"/>
                    </a:moveTo>
                    <a:cubicBezTo>
                      <a:pt x="458666" y="66546"/>
                      <a:pt x="67417" y="456928"/>
                      <a:pt x="66983" y="938348"/>
                    </a:cubicBezTo>
                    <a:cubicBezTo>
                      <a:pt x="66550" y="1419769"/>
                      <a:pt x="456932" y="1810801"/>
                      <a:pt x="938353" y="1811235"/>
                    </a:cubicBezTo>
                    <a:cubicBezTo>
                      <a:pt x="1419773" y="1811668"/>
                      <a:pt x="1810806" y="1421069"/>
                      <a:pt x="1811022" y="939649"/>
                    </a:cubicBezTo>
                    <a:cubicBezTo>
                      <a:pt x="1811239" y="458445"/>
                      <a:pt x="1421291" y="67846"/>
                      <a:pt x="940087" y="67196"/>
                    </a:cubicBezTo>
                    <a:close/>
                    <a:moveTo>
                      <a:pt x="939003" y="0"/>
                    </a:moveTo>
                    <a:cubicBezTo>
                      <a:pt x="1457273" y="0"/>
                      <a:pt x="1877351" y="419861"/>
                      <a:pt x="1878001" y="938781"/>
                    </a:cubicBezTo>
                    <a:cubicBezTo>
                      <a:pt x="1878651" y="1456617"/>
                      <a:pt x="1459224" y="1876478"/>
                      <a:pt x="939437" y="1878212"/>
                    </a:cubicBezTo>
                    <a:cubicBezTo>
                      <a:pt x="422468" y="1879947"/>
                      <a:pt x="1523" y="1459435"/>
                      <a:pt x="5" y="939865"/>
                    </a:cubicBezTo>
                    <a:cubicBezTo>
                      <a:pt x="-1729" y="422462"/>
                      <a:pt x="420300" y="217"/>
                      <a:pt x="939003" y="0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240">
                <a:extLst>
                  <a:ext uri="{FF2B5EF4-FFF2-40B4-BE49-F238E27FC236}">
                    <a16:creationId xmlns:a16="http://schemas.microsoft.com/office/drawing/2014/main" id="{BC6470D5-6A75-4C9C-8958-C46723F96C92}"/>
                  </a:ext>
                </a:extLst>
              </p:cNvPr>
              <p:cNvSpPr/>
              <p:nvPr/>
            </p:nvSpPr>
            <p:spPr>
              <a:xfrm>
                <a:off x="3621127" y="4986722"/>
                <a:ext cx="312680" cy="463754"/>
              </a:xfrm>
              <a:custGeom>
                <a:avLst/>
                <a:gdLst>
                  <a:gd name="connsiteX0" fmla="*/ 156543 w 312680"/>
                  <a:gd name="connsiteY0" fmla="*/ 0 h 463754"/>
                  <a:gd name="connsiteX1" fmla="*/ 158711 w 312680"/>
                  <a:gd name="connsiteY1" fmla="*/ 2818 h 463754"/>
                  <a:gd name="connsiteX2" fmla="*/ 275327 w 312680"/>
                  <a:gd name="connsiteY2" fmla="*/ 201369 h 463754"/>
                  <a:gd name="connsiteX3" fmla="*/ 308708 w 312680"/>
                  <a:gd name="connsiteY3" fmla="*/ 274200 h 463754"/>
                  <a:gd name="connsiteX4" fmla="*/ 171283 w 312680"/>
                  <a:gd name="connsiteY4" fmla="*/ 463213 h 463754"/>
                  <a:gd name="connsiteX5" fmla="*/ 44 w 312680"/>
                  <a:gd name="connsiteY5" fmla="*/ 303895 h 463754"/>
                  <a:gd name="connsiteX6" fmla="*/ 19769 w 312680"/>
                  <a:gd name="connsiteY6" fmla="*/ 231932 h 463754"/>
                  <a:gd name="connsiteX7" fmla="*/ 61603 w 312680"/>
                  <a:gd name="connsiteY7" fmla="*/ 163219 h 463754"/>
                  <a:gd name="connsiteX8" fmla="*/ 152425 w 312680"/>
                  <a:gd name="connsiteY8" fmla="*/ 5636 h 463754"/>
                  <a:gd name="connsiteX9" fmla="*/ 156543 w 312680"/>
                  <a:gd name="connsiteY9" fmla="*/ 0 h 463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2680" h="463754">
                    <a:moveTo>
                      <a:pt x="156543" y="0"/>
                    </a:moveTo>
                    <a:cubicBezTo>
                      <a:pt x="157410" y="1084"/>
                      <a:pt x="158277" y="1734"/>
                      <a:pt x="158711" y="2818"/>
                    </a:cubicBezTo>
                    <a:cubicBezTo>
                      <a:pt x="191658" y="72397"/>
                      <a:pt x="233926" y="136775"/>
                      <a:pt x="275327" y="201369"/>
                    </a:cubicBezTo>
                    <a:cubicBezTo>
                      <a:pt x="289850" y="224128"/>
                      <a:pt x="302422" y="247755"/>
                      <a:pt x="308708" y="274200"/>
                    </a:cubicBezTo>
                    <a:cubicBezTo>
                      <a:pt x="329950" y="364154"/>
                      <a:pt x="263405" y="455626"/>
                      <a:pt x="171283" y="463213"/>
                    </a:cubicBezTo>
                    <a:cubicBezTo>
                      <a:pt x="76559" y="470799"/>
                      <a:pt x="-2124" y="397752"/>
                      <a:pt x="44" y="303895"/>
                    </a:cubicBezTo>
                    <a:cubicBezTo>
                      <a:pt x="694" y="278318"/>
                      <a:pt x="8281" y="254475"/>
                      <a:pt x="19769" y="231932"/>
                    </a:cubicBezTo>
                    <a:cubicBezTo>
                      <a:pt x="32124" y="208088"/>
                      <a:pt x="47080" y="185545"/>
                      <a:pt x="61603" y="163219"/>
                    </a:cubicBezTo>
                    <a:cubicBezTo>
                      <a:pt x="94767" y="112281"/>
                      <a:pt x="125980" y="60259"/>
                      <a:pt x="152425" y="5636"/>
                    </a:cubicBezTo>
                    <a:cubicBezTo>
                      <a:pt x="153292" y="3685"/>
                      <a:pt x="153942" y="1301"/>
                      <a:pt x="156543" y="0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241">
                <a:extLst>
                  <a:ext uri="{FF2B5EF4-FFF2-40B4-BE49-F238E27FC236}">
                    <a16:creationId xmlns:a16="http://schemas.microsoft.com/office/drawing/2014/main" id="{ED616E3A-4FAF-435B-8AB1-32B419D0045A}"/>
                  </a:ext>
                </a:extLst>
              </p:cNvPr>
              <p:cNvSpPr/>
              <p:nvPr/>
            </p:nvSpPr>
            <p:spPr>
              <a:xfrm>
                <a:off x="3809383" y="5276515"/>
                <a:ext cx="633310" cy="405387"/>
              </a:xfrm>
              <a:custGeom>
                <a:avLst/>
                <a:gdLst>
                  <a:gd name="connsiteX0" fmla="*/ 446023 w 633310"/>
                  <a:gd name="connsiteY0" fmla="*/ 81732 h 405387"/>
                  <a:gd name="connsiteX1" fmla="*/ 423697 w 633310"/>
                  <a:gd name="connsiteY1" fmla="*/ 81732 h 405387"/>
                  <a:gd name="connsiteX2" fmla="*/ 342412 w 633310"/>
                  <a:gd name="connsiteY2" fmla="*/ 85633 h 405387"/>
                  <a:gd name="connsiteX3" fmla="*/ 326155 w 633310"/>
                  <a:gd name="connsiteY3" fmla="*/ 90835 h 405387"/>
                  <a:gd name="connsiteX4" fmla="*/ 224279 w 633310"/>
                  <a:gd name="connsiteY4" fmla="*/ 153262 h 405387"/>
                  <a:gd name="connsiteX5" fmla="*/ 167922 w 633310"/>
                  <a:gd name="connsiteY5" fmla="*/ 127684 h 405387"/>
                  <a:gd name="connsiteX6" fmla="*/ 183528 w 633310"/>
                  <a:gd name="connsiteY6" fmla="*/ 92569 h 405387"/>
                  <a:gd name="connsiteX7" fmla="*/ 305347 w 633310"/>
                  <a:gd name="connsiteY7" fmla="*/ 17788 h 405387"/>
                  <a:gd name="connsiteX8" fmla="*/ 327889 w 633310"/>
                  <a:gd name="connsiteY8" fmla="*/ 12802 h 405387"/>
                  <a:gd name="connsiteX9" fmla="*/ 563289 w 633310"/>
                  <a:gd name="connsiteY9" fmla="*/ 1531 h 405387"/>
                  <a:gd name="connsiteX10" fmla="*/ 593635 w 633310"/>
                  <a:gd name="connsiteY10" fmla="*/ 14 h 405387"/>
                  <a:gd name="connsiteX11" fmla="*/ 631785 w 633310"/>
                  <a:gd name="connsiteY11" fmla="*/ 26458 h 405387"/>
                  <a:gd name="connsiteX12" fmla="*/ 613577 w 633310"/>
                  <a:gd name="connsiteY12" fmla="*/ 69160 h 405387"/>
                  <a:gd name="connsiteX13" fmla="*/ 513651 w 633310"/>
                  <a:gd name="connsiteY13" fmla="*/ 128551 h 405387"/>
                  <a:gd name="connsiteX14" fmla="*/ 60409 w 633310"/>
                  <a:gd name="connsiteY14" fmla="*/ 397332 h 405387"/>
                  <a:gd name="connsiteX15" fmla="*/ 32664 w 633310"/>
                  <a:gd name="connsiteY15" fmla="*/ 405135 h 405387"/>
                  <a:gd name="connsiteX16" fmla="*/ 801 w 633310"/>
                  <a:gd name="connsiteY16" fmla="*/ 376306 h 405387"/>
                  <a:gd name="connsiteX17" fmla="*/ 19659 w 633310"/>
                  <a:gd name="connsiteY17" fmla="*/ 335989 h 405387"/>
                  <a:gd name="connsiteX18" fmla="*/ 162069 w 633310"/>
                  <a:gd name="connsiteY18" fmla="*/ 251453 h 405387"/>
                  <a:gd name="connsiteX19" fmla="*/ 439954 w 633310"/>
                  <a:gd name="connsiteY19" fmla="*/ 86500 h 405387"/>
                  <a:gd name="connsiteX20" fmla="*/ 446023 w 633310"/>
                  <a:gd name="connsiteY20" fmla="*/ 81732 h 40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3310" h="405387">
                    <a:moveTo>
                      <a:pt x="446023" y="81732"/>
                    </a:moveTo>
                    <a:cubicBezTo>
                      <a:pt x="438436" y="81732"/>
                      <a:pt x="431067" y="81515"/>
                      <a:pt x="423697" y="81732"/>
                    </a:cubicBezTo>
                    <a:cubicBezTo>
                      <a:pt x="396602" y="83032"/>
                      <a:pt x="369507" y="84333"/>
                      <a:pt x="342412" y="85633"/>
                    </a:cubicBezTo>
                    <a:cubicBezTo>
                      <a:pt x="336343" y="85850"/>
                      <a:pt x="331358" y="87801"/>
                      <a:pt x="326155" y="90835"/>
                    </a:cubicBezTo>
                    <a:cubicBezTo>
                      <a:pt x="292341" y="111861"/>
                      <a:pt x="258310" y="132887"/>
                      <a:pt x="224279" y="153262"/>
                    </a:cubicBezTo>
                    <a:cubicBezTo>
                      <a:pt x="200435" y="167568"/>
                      <a:pt x="172040" y="154562"/>
                      <a:pt x="167922" y="127684"/>
                    </a:cubicBezTo>
                    <a:cubicBezTo>
                      <a:pt x="165754" y="112945"/>
                      <a:pt x="170956" y="100373"/>
                      <a:pt x="183528" y="92569"/>
                    </a:cubicBezTo>
                    <a:cubicBezTo>
                      <a:pt x="223845" y="67209"/>
                      <a:pt x="264596" y="42498"/>
                      <a:pt x="305347" y="17788"/>
                    </a:cubicBezTo>
                    <a:cubicBezTo>
                      <a:pt x="312283" y="13669"/>
                      <a:pt x="320086" y="13236"/>
                      <a:pt x="327889" y="12802"/>
                    </a:cubicBezTo>
                    <a:cubicBezTo>
                      <a:pt x="406356" y="9117"/>
                      <a:pt x="484823" y="5433"/>
                      <a:pt x="563289" y="1531"/>
                    </a:cubicBezTo>
                    <a:cubicBezTo>
                      <a:pt x="573477" y="1097"/>
                      <a:pt x="583448" y="230"/>
                      <a:pt x="593635" y="14"/>
                    </a:cubicBezTo>
                    <a:cubicBezTo>
                      <a:pt x="612710" y="-420"/>
                      <a:pt x="627016" y="9551"/>
                      <a:pt x="631785" y="26458"/>
                    </a:cubicBezTo>
                    <a:cubicBezTo>
                      <a:pt x="636554" y="43365"/>
                      <a:pt x="630051" y="59405"/>
                      <a:pt x="613577" y="69160"/>
                    </a:cubicBezTo>
                    <a:cubicBezTo>
                      <a:pt x="580413" y="89101"/>
                      <a:pt x="547032" y="108610"/>
                      <a:pt x="513651" y="128551"/>
                    </a:cubicBezTo>
                    <a:cubicBezTo>
                      <a:pt x="362571" y="218073"/>
                      <a:pt x="211490" y="307594"/>
                      <a:pt x="60409" y="397332"/>
                    </a:cubicBezTo>
                    <a:cubicBezTo>
                      <a:pt x="51739" y="402534"/>
                      <a:pt x="43069" y="406436"/>
                      <a:pt x="32664" y="405135"/>
                    </a:cubicBezTo>
                    <a:cubicBezTo>
                      <a:pt x="16624" y="402968"/>
                      <a:pt x="3835" y="391479"/>
                      <a:pt x="801" y="376306"/>
                    </a:cubicBezTo>
                    <a:cubicBezTo>
                      <a:pt x="-2450" y="360266"/>
                      <a:pt x="4269" y="345093"/>
                      <a:pt x="19659" y="335989"/>
                    </a:cubicBezTo>
                    <a:cubicBezTo>
                      <a:pt x="67129" y="307811"/>
                      <a:pt x="114599" y="279632"/>
                      <a:pt x="162069" y="251453"/>
                    </a:cubicBezTo>
                    <a:cubicBezTo>
                      <a:pt x="254842" y="196397"/>
                      <a:pt x="347398" y="141557"/>
                      <a:pt x="439954" y="86500"/>
                    </a:cubicBezTo>
                    <a:cubicBezTo>
                      <a:pt x="441904" y="85416"/>
                      <a:pt x="444722" y="84766"/>
                      <a:pt x="446023" y="81732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242">
                <a:extLst>
                  <a:ext uri="{FF2B5EF4-FFF2-40B4-BE49-F238E27FC236}">
                    <a16:creationId xmlns:a16="http://schemas.microsoft.com/office/drawing/2014/main" id="{CFC11CD5-73EE-43A5-9D7C-E8BB54E52565}"/>
                  </a:ext>
                </a:extLst>
              </p:cNvPr>
              <p:cNvSpPr/>
              <p:nvPr/>
            </p:nvSpPr>
            <p:spPr>
              <a:xfrm>
                <a:off x="3112404" y="5276727"/>
                <a:ext cx="632964" cy="405001"/>
              </a:xfrm>
              <a:custGeom>
                <a:avLst/>
                <a:gdLst>
                  <a:gd name="connsiteX0" fmla="*/ 187097 w 632964"/>
                  <a:gd name="connsiteY0" fmla="*/ 82820 h 405001"/>
                  <a:gd name="connsiteX1" fmla="*/ 234567 w 632964"/>
                  <a:gd name="connsiteY1" fmla="*/ 110998 h 405001"/>
                  <a:gd name="connsiteX2" fmla="*/ 610859 w 632964"/>
                  <a:gd name="connsiteY2" fmla="*/ 334260 h 405001"/>
                  <a:gd name="connsiteX3" fmla="*/ 632535 w 632964"/>
                  <a:gd name="connsiteY3" fmla="*/ 373276 h 405001"/>
                  <a:gd name="connsiteX4" fmla="*/ 577045 w 632964"/>
                  <a:gd name="connsiteY4" fmla="*/ 399721 h 405001"/>
                  <a:gd name="connsiteX5" fmla="*/ 483839 w 632964"/>
                  <a:gd name="connsiteY5" fmla="*/ 344664 h 405001"/>
                  <a:gd name="connsiteX6" fmla="*/ 22577 w 632964"/>
                  <a:gd name="connsiteY6" fmla="*/ 71115 h 405001"/>
                  <a:gd name="connsiteX7" fmla="*/ 34 w 632964"/>
                  <a:gd name="connsiteY7" fmla="*/ 38601 h 405001"/>
                  <a:gd name="connsiteX8" fmla="*/ 37316 w 632964"/>
                  <a:gd name="connsiteY8" fmla="*/ 18 h 405001"/>
                  <a:gd name="connsiteX9" fmla="*/ 126404 w 632964"/>
                  <a:gd name="connsiteY9" fmla="*/ 3920 h 405001"/>
                  <a:gd name="connsiteX10" fmla="*/ 297860 w 632964"/>
                  <a:gd name="connsiteY10" fmla="*/ 12156 h 405001"/>
                  <a:gd name="connsiteX11" fmla="*/ 340128 w 632964"/>
                  <a:gd name="connsiteY11" fmla="*/ 24728 h 405001"/>
                  <a:gd name="connsiteX12" fmla="*/ 446340 w 632964"/>
                  <a:gd name="connsiteY12" fmla="*/ 90189 h 405001"/>
                  <a:gd name="connsiteX13" fmla="*/ 458261 w 632964"/>
                  <a:gd name="connsiteY13" fmla="*/ 144162 h 405001"/>
                  <a:gd name="connsiteX14" fmla="*/ 407973 w 632964"/>
                  <a:gd name="connsiteY14" fmla="*/ 153049 h 405001"/>
                  <a:gd name="connsiteX15" fmla="*/ 306747 w 632964"/>
                  <a:gd name="connsiteY15" fmla="*/ 91056 h 405001"/>
                  <a:gd name="connsiteX16" fmla="*/ 290707 w 632964"/>
                  <a:gd name="connsiteY16" fmla="*/ 85638 h 405001"/>
                  <a:gd name="connsiteX17" fmla="*/ 193816 w 632964"/>
                  <a:gd name="connsiteY17" fmla="*/ 81086 h 405001"/>
                  <a:gd name="connsiteX18" fmla="*/ 187097 w 632964"/>
                  <a:gd name="connsiteY18" fmla="*/ 82820 h 40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2964" h="405001">
                    <a:moveTo>
                      <a:pt x="187097" y="82820"/>
                    </a:moveTo>
                    <a:cubicBezTo>
                      <a:pt x="203353" y="92574"/>
                      <a:pt x="218960" y="101894"/>
                      <a:pt x="234567" y="110998"/>
                    </a:cubicBezTo>
                    <a:cubicBezTo>
                      <a:pt x="360070" y="185346"/>
                      <a:pt x="485573" y="259695"/>
                      <a:pt x="610859" y="334260"/>
                    </a:cubicBezTo>
                    <a:cubicBezTo>
                      <a:pt x="627333" y="344014"/>
                      <a:pt x="634920" y="357886"/>
                      <a:pt x="632535" y="373276"/>
                    </a:cubicBezTo>
                    <a:cubicBezTo>
                      <a:pt x="628417" y="399721"/>
                      <a:pt x="600672" y="413160"/>
                      <a:pt x="577045" y="399721"/>
                    </a:cubicBezTo>
                    <a:cubicBezTo>
                      <a:pt x="545832" y="381730"/>
                      <a:pt x="514835" y="363088"/>
                      <a:pt x="483839" y="344664"/>
                    </a:cubicBezTo>
                    <a:cubicBezTo>
                      <a:pt x="330157" y="253409"/>
                      <a:pt x="176259" y="162153"/>
                      <a:pt x="22577" y="71115"/>
                    </a:cubicBezTo>
                    <a:cubicBezTo>
                      <a:pt x="10005" y="63528"/>
                      <a:pt x="684" y="54208"/>
                      <a:pt x="34" y="38601"/>
                    </a:cubicBezTo>
                    <a:cubicBezTo>
                      <a:pt x="-833" y="16492"/>
                      <a:pt x="14990" y="-632"/>
                      <a:pt x="37316" y="18"/>
                    </a:cubicBezTo>
                    <a:cubicBezTo>
                      <a:pt x="67012" y="885"/>
                      <a:pt x="96708" y="2402"/>
                      <a:pt x="126404" y="3920"/>
                    </a:cubicBezTo>
                    <a:cubicBezTo>
                      <a:pt x="183628" y="6737"/>
                      <a:pt x="240636" y="9772"/>
                      <a:pt x="297860" y="12156"/>
                    </a:cubicBezTo>
                    <a:cubicBezTo>
                      <a:pt x="313250" y="12807"/>
                      <a:pt x="326906" y="16492"/>
                      <a:pt x="340128" y="24728"/>
                    </a:cubicBezTo>
                    <a:cubicBezTo>
                      <a:pt x="375243" y="47055"/>
                      <a:pt x="411008" y="68297"/>
                      <a:pt x="446340" y="90189"/>
                    </a:cubicBezTo>
                    <a:cubicBezTo>
                      <a:pt x="466282" y="102545"/>
                      <a:pt x="471267" y="126171"/>
                      <a:pt x="458261" y="144162"/>
                    </a:cubicBezTo>
                    <a:cubicBezTo>
                      <a:pt x="446773" y="159986"/>
                      <a:pt x="425964" y="163887"/>
                      <a:pt x="407973" y="153049"/>
                    </a:cubicBezTo>
                    <a:cubicBezTo>
                      <a:pt x="374159" y="132457"/>
                      <a:pt x="340345" y="111865"/>
                      <a:pt x="306747" y="91056"/>
                    </a:cubicBezTo>
                    <a:cubicBezTo>
                      <a:pt x="301762" y="88022"/>
                      <a:pt x="296560" y="86071"/>
                      <a:pt x="290707" y="85638"/>
                    </a:cubicBezTo>
                    <a:cubicBezTo>
                      <a:pt x="258410" y="84337"/>
                      <a:pt x="226113" y="82603"/>
                      <a:pt x="193816" y="81086"/>
                    </a:cubicBezTo>
                    <a:cubicBezTo>
                      <a:pt x="191865" y="80869"/>
                      <a:pt x="189914" y="80219"/>
                      <a:pt x="187097" y="82820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243">
                <a:extLst>
                  <a:ext uri="{FF2B5EF4-FFF2-40B4-BE49-F238E27FC236}">
                    <a16:creationId xmlns:a16="http://schemas.microsoft.com/office/drawing/2014/main" id="{489E62FB-57CD-4F3C-8462-EE36112E695B}"/>
                  </a:ext>
                </a:extLst>
              </p:cNvPr>
              <p:cNvSpPr/>
              <p:nvPr/>
            </p:nvSpPr>
            <p:spPr>
              <a:xfrm>
                <a:off x="2978647" y="5507841"/>
                <a:ext cx="481234" cy="356544"/>
              </a:xfrm>
              <a:custGeom>
                <a:avLst/>
                <a:gdLst>
                  <a:gd name="connsiteX0" fmla="*/ 443756 w 481234"/>
                  <a:gd name="connsiteY0" fmla="*/ 356536 h 356544"/>
                  <a:gd name="connsiteX1" fmla="*/ 419696 w 481234"/>
                  <a:gd name="connsiteY1" fmla="*/ 348083 h 356544"/>
                  <a:gd name="connsiteX2" fmla="*/ 101277 w 481234"/>
                  <a:gd name="connsiteY2" fmla="*/ 154951 h 356544"/>
                  <a:gd name="connsiteX3" fmla="*/ 58793 w 481234"/>
                  <a:gd name="connsiteY3" fmla="*/ 118752 h 356544"/>
                  <a:gd name="connsiteX4" fmla="*/ 10672 w 481234"/>
                  <a:gd name="connsiteY4" fmla="*/ 63045 h 356544"/>
                  <a:gd name="connsiteX5" fmla="*/ 12623 w 481234"/>
                  <a:gd name="connsiteY5" fmla="*/ 9073 h 356544"/>
                  <a:gd name="connsiteX6" fmla="*/ 66379 w 481234"/>
                  <a:gd name="connsiteY6" fmla="*/ 14925 h 356544"/>
                  <a:gd name="connsiteX7" fmla="*/ 121002 w 481234"/>
                  <a:gd name="connsiteY7" fmla="*/ 77568 h 356544"/>
                  <a:gd name="connsiteX8" fmla="*/ 134225 w 481234"/>
                  <a:gd name="connsiteY8" fmla="*/ 88623 h 356544"/>
                  <a:gd name="connsiteX9" fmla="*/ 460013 w 481234"/>
                  <a:gd name="connsiteY9" fmla="*/ 286523 h 356544"/>
                  <a:gd name="connsiteX10" fmla="*/ 479087 w 481234"/>
                  <a:gd name="connsiteY10" fmla="*/ 331826 h 356544"/>
                  <a:gd name="connsiteX11" fmla="*/ 443756 w 481234"/>
                  <a:gd name="connsiteY11" fmla="*/ 356536 h 35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1234" h="356544">
                    <a:moveTo>
                      <a:pt x="443756" y="356536"/>
                    </a:moveTo>
                    <a:cubicBezTo>
                      <a:pt x="434652" y="356753"/>
                      <a:pt x="427065" y="352635"/>
                      <a:pt x="419696" y="348083"/>
                    </a:cubicBezTo>
                    <a:cubicBezTo>
                      <a:pt x="313701" y="283706"/>
                      <a:pt x="207489" y="218895"/>
                      <a:pt x="101277" y="154951"/>
                    </a:cubicBezTo>
                    <a:cubicBezTo>
                      <a:pt x="85020" y="145197"/>
                      <a:pt x="70931" y="133492"/>
                      <a:pt x="58793" y="118752"/>
                    </a:cubicBezTo>
                    <a:cubicBezTo>
                      <a:pt x="43186" y="99894"/>
                      <a:pt x="26496" y="81687"/>
                      <a:pt x="10672" y="63045"/>
                    </a:cubicBezTo>
                    <a:cubicBezTo>
                      <a:pt x="-4284" y="45705"/>
                      <a:pt x="-3417" y="22945"/>
                      <a:pt x="12623" y="9073"/>
                    </a:cubicBezTo>
                    <a:cubicBezTo>
                      <a:pt x="28880" y="-5017"/>
                      <a:pt x="51206" y="-2416"/>
                      <a:pt x="66379" y="14925"/>
                    </a:cubicBezTo>
                    <a:cubicBezTo>
                      <a:pt x="84587" y="35734"/>
                      <a:pt x="102795" y="56759"/>
                      <a:pt x="121002" y="77568"/>
                    </a:cubicBezTo>
                    <a:cubicBezTo>
                      <a:pt x="124904" y="81903"/>
                      <a:pt x="129022" y="85588"/>
                      <a:pt x="134225" y="88623"/>
                    </a:cubicBezTo>
                    <a:cubicBezTo>
                      <a:pt x="242821" y="154518"/>
                      <a:pt x="351417" y="220412"/>
                      <a:pt x="460013" y="286523"/>
                    </a:cubicBezTo>
                    <a:cubicBezTo>
                      <a:pt x="478220" y="297578"/>
                      <a:pt x="485157" y="314485"/>
                      <a:pt x="479087" y="331826"/>
                    </a:cubicBezTo>
                    <a:cubicBezTo>
                      <a:pt x="473668" y="346782"/>
                      <a:pt x="459579" y="356536"/>
                      <a:pt x="443756" y="356536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" name="Freeform: Shape 244">
                <a:extLst>
                  <a:ext uri="{FF2B5EF4-FFF2-40B4-BE49-F238E27FC236}">
                    <a16:creationId xmlns:a16="http://schemas.microsoft.com/office/drawing/2014/main" id="{049EBA43-4D56-4036-8647-2F0E169BE348}"/>
                  </a:ext>
                </a:extLst>
              </p:cNvPr>
              <p:cNvSpPr/>
              <p:nvPr/>
            </p:nvSpPr>
            <p:spPr>
              <a:xfrm>
                <a:off x="4095310" y="5507671"/>
                <a:ext cx="480897" cy="356876"/>
              </a:xfrm>
              <a:custGeom>
                <a:avLst/>
                <a:gdLst>
                  <a:gd name="connsiteX0" fmla="*/ 480898 w 480897"/>
                  <a:gd name="connsiteY0" fmla="*/ 35687 h 356876"/>
                  <a:gd name="connsiteX1" fmla="*/ 471361 w 480897"/>
                  <a:gd name="connsiteY1" fmla="*/ 61698 h 356876"/>
                  <a:gd name="connsiteX2" fmla="*/ 407634 w 480897"/>
                  <a:gd name="connsiteY2" fmla="*/ 134963 h 356876"/>
                  <a:gd name="connsiteX3" fmla="*/ 393544 w 480897"/>
                  <a:gd name="connsiteY3" fmla="*/ 146234 h 356876"/>
                  <a:gd name="connsiteX4" fmla="*/ 59520 w 480897"/>
                  <a:gd name="connsiteY4" fmla="*/ 349337 h 356876"/>
                  <a:gd name="connsiteX5" fmla="*/ 16385 w 480897"/>
                  <a:gd name="connsiteY5" fmla="*/ 350637 h 356876"/>
                  <a:gd name="connsiteX6" fmla="*/ 561 w 480897"/>
                  <a:gd name="connsiteY6" fmla="*/ 313789 h 356876"/>
                  <a:gd name="connsiteX7" fmla="*/ 21153 w 480897"/>
                  <a:gd name="connsiteY7" fmla="*/ 286477 h 356876"/>
                  <a:gd name="connsiteX8" fmla="*/ 185673 w 480897"/>
                  <a:gd name="connsiteY8" fmla="*/ 186551 h 356876"/>
                  <a:gd name="connsiteX9" fmla="*/ 347158 w 480897"/>
                  <a:gd name="connsiteY9" fmla="*/ 88576 h 356876"/>
                  <a:gd name="connsiteX10" fmla="*/ 359730 w 480897"/>
                  <a:gd name="connsiteY10" fmla="*/ 77955 h 356876"/>
                  <a:gd name="connsiteX11" fmla="*/ 416738 w 480897"/>
                  <a:gd name="connsiteY11" fmla="*/ 12711 h 356876"/>
                  <a:gd name="connsiteX12" fmla="*/ 453586 w 480897"/>
                  <a:gd name="connsiteY12" fmla="*/ 1440 h 356876"/>
                  <a:gd name="connsiteX13" fmla="*/ 480031 w 480897"/>
                  <a:gd name="connsiteY13" fmla="*/ 28534 h 356876"/>
                  <a:gd name="connsiteX14" fmla="*/ 480898 w 480897"/>
                  <a:gd name="connsiteY14" fmla="*/ 35687 h 35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0897" h="356876">
                    <a:moveTo>
                      <a:pt x="480898" y="35687"/>
                    </a:moveTo>
                    <a:cubicBezTo>
                      <a:pt x="480898" y="46525"/>
                      <a:pt x="477430" y="54762"/>
                      <a:pt x="471361" y="61698"/>
                    </a:cubicBezTo>
                    <a:cubicBezTo>
                      <a:pt x="450118" y="86192"/>
                      <a:pt x="428876" y="110469"/>
                      <a:pt x="407634" y="134963"/>
                    </a:cubicBezTo>
                    <a:cubicBezTo>
                      <a:pt x="403515" y="139515"/>
                      <a:pt x="398747" y="143200"/>
                      <a:pt x="393544" y="146234"/>
                    </a:cubicBezTo>
                    <a:cubicBezTo>
                      <a:pt x="282130" y="213863"/>
                      <a:pt x="170717" y="281492"/>
                      <a:pt x="59520" y="349337"/>
                    </a:cubicBezTo>
                    <a:cubicBezTo>
                      <a:pt x="45213" y="358007"/>
                      <a:pt x="30907" y="360175"/>
                      <a:pt x="16385" y="350637"/>
                    </a:cubicBezTo>
                    <a:cubicBezTo>
                      <a:pt x="3379" y="341967"/>
                      <a:pt x="-1823" y="329395"/>
                      <a:pt x="561" y="313789"/>
                    </a:cubicBezTo>
                    <a:cubicBezTo>
                      <a:pt x="2512" y="301000"/>
                      <a:pt x="10532" y="292763"/>
                      <a:pt x="21153" y="286477"/>
                    </a:cubicBezTo>
                    <a:cubicBezTo>
                      <a:pt x="75993" y="253313"/>
                      <a:pt x="130833" y="219932"/>
                      <a:pt x="185673" y="186551"/>
                    </a:cubicBezTo>
                    <a:cubicBezTo>
                      <a:pt x="239429" y="153821"/>
                      <a:pt x="293402" y="121090"/>
                      <a:pt x="347158" y="88576"/>
                    </a:cubicBezTo>
                    <a:cubicBezTo>
                      <a:pt x="351927" y="85759"/>
                      <a:pt x="356045" y="82290"/>
                      <a:pt x="359730" y="77955"/>
                    </a:cubicBezTo>
                    <a:cubicBezTo>
                      <a:pt x="378588" y="56063"/>
                      <a:pt x="397446" y="34170"/>
                      <a:pt x="416738" y="12711"/>
                    </a:cubicBezTo>
                    <a:cubicBezTo>
                      <a:pt x="426492" y="1656"/>
                      <a:pt x="439280" y="-2462"/>
                      <a:pt x="453586" y="1440"/>
                    </a:cubicBezTo>
                    <a:cubicBezTo>
                      <a:pt x="467676" y="5124"/>
                      <a:pt x="476346" y="14445"/>
                      <a:pt x="480031" y="28534"/>
                    </a:cubicBezTo>
                    <a:cubicBezTo>
                      <a:pt x="480681" y="31352"/>
                      <a:pt x="480681" y="34170"/>
                      <a:pt x="480898" y="35687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: Shape 245">
                <a:extLst>
                  <a:ext uri="{FF2B5EF4-FFF2-40B4-BE49-F238E27FC236}">
                    <a16:creationId xmlns:a16="http://schemas.microsoft.com/office/drawing/2014/main" id="{5235F54D-B410-4A4F-9EC6-975D9D94FCEB}"/>
                  </a:ext>
                </a:extLst>
              </p:cNvPr>
              <p:cNvSpPr/>
              <p:nvPr/>
            </p:nvSpPr>
            <p:spPr>
              <a:xfrm>
                <a:off x="3815241" y="5529100"/>
                <a:ext cx="389876" cy="266735"/>
              </a:xfrm>
              <a:custGeom>
                <a:avLst/>
                <a:gdLst>
                  <a:gd name="connsiteX0" fmla="*/ 389876 w 389876"/>
                  <a:gd name="connsiteY0" fmla="*/ 39185 h 266735"/>
                  <a:gd name="connsiteX1" fmla="*/ 369935 w 389876"/>
                  <a:gd name="connsiteY1" fmla="*/ 69315 h 266735"/>
                  <a:gd name="connsiteX2" fmla="*/ 234677 w 389876"/>
                  <a:gd name="connsiteY2" fmla="*/ 152116 h 266735"/>
                  <a:gd name="connsiteX3" fmla="*/ 58669 w 389876"/>
                  <a:gd name="connsiteY3" fmla="*/ 259845 h 266735"/>
                  <a:gd name="connsiteX4" fmla="*/ 14234 w 389876"/>
                  <a:gd name="connsiteY4" fmla="*/ 258978 h 266735"/>
                  <a:gd name="connsiteX5" fmla="*/ 18786 w 389876"/>
                  <a:gd name="connsiteY5" fmla="*/ 198286 h 266735"/>
                  <a:gd name="connsiteX6" fmla="*/ 102238 w 389876"/>
                  <a:gd name="connsiteY6" fmla="*/ 147131 h 266735"/>
                  <a:gd name="connsiteX7" fmla="*/ 329184 w 389876"/>
                  <a:gd name="connsiteY7" fmla="*/ 8189 h 266735"/>
                  <a:gd name="connsiteX8" fmla="*/ 361048 w 389876"/>
                  <a:gd name="connsiteY8" fmla="*/ 819 h 266735"/>
                  <a:gd name="connsiteX9" fmla="*/ 389876 w 389876"/>
                  <a:gd name="connsiteY9" fmla="*/ 39185 h 26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9876" h="266735">
                    <a:moveTo>
                      <a:pt x="389876" y="39185"/>
                    </a:moveTo>
                    <a:cubicBezTo>
                      <a:pt x="389660" y="51107"/>
                      <a:pt x="382507" y="61728"/>
                      <a:pt x="369935" y="69315"/>
                    </a:cubicBezTo>
                    <a:cubicBezTo>
                      <a:pt x="324849" y="96843"/>
                      <a:pt x="279763" y="124371"/>
                      <a:pt x="234677" y="152116"/>
                    </a:cubicBezTo>
                    <a:cubicBezTo>
                      <a:pt x="175936" y="188098"/>
                      <a:pt x="117411" y="223864"/>
                      <a:pt x="58669" y="259845"/>
                    </a:cubicBezTo>
                    <a:cubicBezTo>
                      <a:pt x="43063" y="269383"/>
                      <a:pt x="26589" y="268949"/>
                      <a:pt x="14234" y="258978"/>
                    </a:cubicBezTo>
                    <a:cubicBezTo>
                      <a:pt x="-6358" y="242722"/>
                      <a:pt x="-4407" y="212592"/>
                      <a:pt x="18786" y="198286"/>
                    </a:cubicBezTo>
                    <a:cubicBezTo>
                      <a:pt x="46531" y="180945"/>
                      <a:pt x="74493" y="164038"/>
                      <a:pt x="102238" y="147131"/>
                    </a:cubicBezTo>
                    <a:cubicBezTo>
                      <a:pt x="177887" y="100745"/>
                      <a:pt x="253535" y="54575"/>
                      <a:pt x="329184" y="8189"/>
                    </a:cubicBezTo>
                    <a:cubicBezTo>
                      <a:pt x="339155" y="2120"/>
                      <a:pt x="349126" y="-1782"/>
                      <a:pt x="361048" y="819"/>
                    </a:cubicBezTo>
                    <a:cubicBezTo>
                      <a:pt x="377738" y="4287"/>
                      <a:pt x="389876" y="18810"/>
                      <a:pt x="389876" y="39185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246">
                <a:extLst>
                  <a:ext uri="{FF2B5EF4-FFF2-40B4-BE49-F238E27FC236}">
                    <a16:creationId xmlns:a16="http://schemas.microsoft.com/office/drawing/2014/main" id="{09F055B2-67BA-44D0-841F-7EF676052512}"/>
                  </a:ext>
                </a:extLst>
              </p:cNvPr>
              <p:cNvSpPr/>
              <p:nvPr/>
            </p:nvSpPr>
            <p:spPr>
              <a:xfrm>
                <a:off x="3349435" y="5528825"/>
                <a:ext cx="389652" cy="266977"/>
              </a:xfrm>
              <a:custGeom>
                <a:avLst/>
                <a:gdLst>
                  <a:gd name="connsiteX0" fmla="*/ 389652 w 389652"/>
                  <a:gd name="connsiteY0" fmla="*/ 230641 h 266977"/>
                  <a:gd name="connsiteX1" fmla="*/ 333512 w 389652"/>
                  <a:gd name="connsiteY1" fmla="*/ 261421 h 266977"/>
                  <a:gd name="connsiteX2" fmla="*/ 255912 w 389652"/>
                  <a:gd name="connsiteY2" fmla="*/ 213951 h 266977"/>
                  <a:gd name="connsiteX3" fmla="*/ 20729 w 389652"/>
                  <a:gd name="connsiteY3" fmla="*/ 70023 h 266977"/>
                  <a:gd name="connsiteX4" fmla="*/ 137 w 389652"/>
                  <a:gd name="connsiteY4" fmla="*/ 33824 h 266977"/>
                  <a:gd name="connsiteX5" fmla="*/ 56061 w 389652"/>
                  <a:gd name="connsiteY5" fmla="*/ 5646 h 266977"/>
                  <a:gd name="connsiteX6" fmla="*/ 149267 w 389652"/>
                  <a:gd name="connsiteY6" fmla="*/ 62437 h 266977"/>
                  <a:gd name="connsiteX7" fmla="*/ 368193 w 389652"/>
                  <a:gd name="connsiteY7" fmla="*/ 196177 h 266977"/>
                  <a:gd name="connsiteX8" fmla="*/ 389652 w 389652"/>
                  <a:gd name="connsiteY8" fmla="*/ 230641 h 26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9652" h="266977">
                    <a:moveTo>
                      <a:pt x="389652" y="230641"/>
                    </a:moveTo>
                    <a:cubicBezTo>
                      <a:pt x="389436" y="259470"/>
                      <a:pt x="359089" y="276377"/>
                      <a:pt x="333512" y="261421"/>
                    </a:cubicBezTo>
                    <a:cubicBezTo>
                      <a:pt x="307284" y="246031"/>
                      <a:pt x="281707" y="229774"/>
                      <a:pt x="255912" y="213951"/>
                    </a:cubicBezTo>
                    <a:cubicBezTo>
                      <a:pt x="177446" y="166047"/>
                      <a:pt x="99196" y="117927"/>
                      <a:pt x="20729" y="70023"/>
                    </a:cubicBezTo>
                    <a:cubicBezTo>
                      <a:pt x="6857" y="61570"/>
                      <a:pt x="-1163" y="50081"/>
                      <a:pt x="137" y="33824"/>
                    </a:cubicBezTo>
                    <a:cubicBezTo>
                      <a:pt x="2305" y="6079"/>
                      <a:pt x="31784" y="-8877"/>
                      <a:pt x="56061" y="5646"/>
                    </a:cubicBezTo>
                    <a:cubicBezTo>
                      <a:pt x="87274" y="24287"/>
                      <a:pt x="118271" y="43579"/>
                      <a:pt x="149267" y="62437"/>
                    </a:cubicBezTo>
                    <a:cubicBezTo>
                      <a:pt x="222315" y="107089"/>
                      <a:pt x="295146" y="151741"/>
                      <a:pt x="368193" y="196177"/>
                    </a:cubicBezTo>
                    <a:cubicBezTo>
                      <a:pt x="381199" y="204197"/>
                      <a:pt x="389652" y="214601"/>
                      <a:pt x="389652" y="230641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247">
                <a:extLst>
                  <a:ext uri="{FF2B5EF4-FFF2-40B4-BE49-F238E27FC236}">
                    <a16:creationId xmlns:a16="http://schemas.microsoft.com/office/drawing/2014/main" id="{1A8E891D-D105-498A-B7C3-76C615AB52CB}"/>
                  </a:ext>
                </a:extLst>
              </p:cNvPr>
              <p:cNvSpPr/>
              <p:nvPr/>
            </p:nvSpPr>
            <p:spPr>
              <a:xfrm>
                <a:off x="3284297" y="5609137"/>
                <a:ext cx="344259" cy="236165"/>
              </a:xfrm>
              <a:custGeom>
                <a:avLst/>
                <a:gdLst>
                  <a:gd name="connsiteX0" fmla="*/ 308044 w 344259"/>
                  <a:gd name="connsiteY0" fmla="*/ 236166 h 236165"/>
                  <a:gd name="connsiteX1" fmla="*/ 287452 w 344259"/>
                  <a:gd name="connsiteY1" fmla="*/ 230097 h 236165"/>
                  <a:gd name="connsiteX2" fmla="*/ 19322 w 344259"/>
                  <a:gd name="connsiteY2" fmla="*/ 68828 h 236165"/>
                  <a:gd name="connsiteX3" fmla="*/ 5666 w 344259"/>
                  <a:gd name="connsiteY3" fmla="*/ 17240 h 236165"/>
                  <a:gd name="connsiteX4" fmla="*/ 57255 w 344259"/>
                  <a:gd name="connsiteY4" fmla="*/ 6185 h 236165"/>
                  <a:gd name="connsiteX5" fmla="*/ 325385 w 344259"/>
                  <a:gd name="connsiteY5" fmla="*/ 167453 h 236165"/>
                  <a:gd name="connsiteX6" fmla="*/ 342726 w 344259"/>
                  <a:gd name="connsiteY6" fmla="*/ 209938 h 236165"/>
                  <a:gd name="connsiteX7" fmla="*/ 308044 w 344259"/>
                  <a:gd name="connsiteY7" fmla="*/ 236166 h 23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4259" h="236165">
                    <a:moveTo>
                      <a:pt x="308044" y="236166"/>
                    </a:moveTo>
                    <a:cubicBezTo>
                      <a:pt x="300674" y="236166"/>
                      <a:pt x="293955" y="233998"/>
                      <a:pt x="287452" y="230097"/>
                    </a:cubicBezTo>
                    <a:cubicBezTo>
                      <a:pt x="198148" y="176341"/>
                      <a:pt x="108626" y="122585"/>
                      <a:pt x="19322" y="68828"/>
                    </a:cubicBezTo>
                    <a:cubicBezTo>
                      <a:pt x="30" y="57123"/>
                      <a:pt x="-5389" y="35231"/>
                      <a:pt x="5666" y="17240"/>
                    </a:cubicBezTo>
                    <a:cubicBezTo>
                      <a:pt x="16504" y="-318"/>
                      <a:pt x="38180" y="-5303"/>
                      <a:pt x="57255" y="6185"/>
                    </a:cubicBezTo>
                    <a:cubicBezTo>
                      <a:pt x="146776" y="59725"/>
                      <a:pt x="236080" y="113481"/>
                      <a:pt x="325385" y="167453"/>
                    </a:cubicBezTo>
                    <a:cubicBezTo>
                      <a:pt x="340992" y="176991"/>
                      <a:pt x="347494" y="193248"/>
                      <a:pt x="342726" y="209938"/>
                    </a:cubicBezTo>
                    <a:cubicBezTo>
                      <a:pt x="338390" y="224894"/>
                      <a:pt x="324084" y="235949"/>
                      <a:pt x="308044" y="236166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248">
                <a:extLst>
                  <a:ext uri="{FF2B5EF4-FFF2-40B4-BE49-F238E27FC236}">
                    <a16:creationId xmlns:a16="http://schemas.microsoft.com/office/drawing/2014/main" id="{EA209DC6-D75C-417A-ADE2-DD04B1740D85}"/>
                  </a:ext>
                </a:extLst>
              </p:cNvPr>
              <p:cNvSpPr/>
              <p:nvPr/>
            </p:nvSpPr>
            <p:spPr>
              <a:xfrm>
                <a:off x="3925811" y="5609026"/>
                <a:ext cx="344097" cy="235721"/>
              </a:xfrm>
              <a:custGeom>
                <a:avLst/>
                <a:gdLst>
                  <a:gd name="connsiteX0" fmla="*/ 306185 w 344097"/>
                  <a:gd name="connsiteY0" fmla="*/ 10 h 235721"/>
                  <a:gd name="connsiteX1" fmla="*/ 342383 w 344097"/>
                  <a:gd name="connsiteY1" fmla="*/ 25588 h 235721"/>
                  <a:gd name="connsiteX2" fmla="*/ 326560 w 344097"/>
                  <a:gd name="connsiteY2" fmla="*/ 67856 h 235721"/>
                  <a:gd name="connsiteX3" fmla="*/ 269552 w 344097"/>
                  <a:gd name="connsiteY3" fmla="*/ 102320 h 235721"/>
                  <a:gd name="connsiteX4" fmla="*/ 58646 w 344097"/>
                  <a:gd name="connsiteY4" fmla="*/ 229124 h 235721"/>
                  <a:gd name="connsiteX5" fmla="*/ 989 w 344097"/>
                  <a:gd name="connsiteY5" fmla="*/ 207231 h 235721"/>
                  <a:gd name="connsiteX6" fmla="*/ 19413 w 344097"/>
                  <a:gd name="connsiteY6" fmla="*/ 166914 h 235721"/>
                  <a:gd name="connsiteX7" fmla="*/ 132995 w 344097"/>
                  <a:gd name="connsiteY7" fmla="*/ 98635 h 235721"/>
                  <a:gd name="connsiteX8" fmla="*/ 285159 w 344097"/>
                  <a:gd name="connsiteY8" fmla="*/ 6947 h 235721"/>
                  <a:gd name="connsiteX9" fmla="*/ 306185 w 344097"/>
                  <a:gd name="connsiteY9" fmla="*/ 10 h 23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097" h="235721">
                    <a:moveTo>
                      <a:pt x="306185" y="10"/>
                    </a:moveTo>
                    <a:cubicBezTo>
                      <a:pt x="323525" y="10"/>
                      <a:pt x="337615" y="10198"/>
                      <a:pt x="342383" y="25588"/>
                    </a:cubicBezTo>
                    <a:cubicBezTo>
                      <a:pt x="347369" y="41628"/>
                      <a:pt x="341300" y="58535"/>
                      <a:pt x="326560" y="67856"/>
                    </a:cubicBezTo>
                    <a:cubicBezTo>
                      <a:pt x="307702" y="79561"/>
                      <a:pt x="288627" y="90832"/>
                      <a:pt x="269552" y="102320"/>
                    </a:cubicBezTo>
                    <a:cubicBezTo>
                      <a:pt x="199323" y="144588"/>
                      <a:pt x="128876" y="186856"/>
                      <a:pt x="58646" y="229124"/>
                    </a:cubicBezTo>
                    <a:cubicBezTo>
                      <a:pt x="34586" y="243647"/>
                      <a:pt x="7275" y="233242"/>
                      <a:pt x="989" y="207231"/>
                    </a:cubicBezTo>
                    <a:cubicBezTo>
                      <a:pt x="-2696" y="191625"/>
                      <a:pt x="4023" y="176235"/>
                      <a:pt x="19413" y="166914"/>
                    </a:cubicBezTo>
                    <a:cubicBezTo>
                      <a:pt x="57129" y="143938"/>
                      <a:pt x="95062" y="121395"/>
                      <a:pt x="132995" y="98635"/>
                    </a:cubicBezTo>
                    <a:cubicBezTo>
                      <a:pt x="183716" y="68072"/>
                      <a:pt x="234438" y="37510"/>
                      <a:pt x="285159" y="6947"/>
                    </a:cubicBezTo>
                    <a:cubicBezTo>
                      <a:pt x="292095" y="3045"/>
                      <a:pt x="299032" y="-206"/>
                      <a:pt x="306185" y="10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249">
                <a:extLst>
                  <a:ext uri="{FF2B5EF4-FFF2-40B4-BE49-F238E27FC236}">
                    <a16:creationId xmlns:a16="http://schemas.microsoft.com/office/drawing/2014/main" id="{98BFCB9F-95B3-4F20-AB49-39450230A8A4}"/>
                  </a:ext>
                </a:extLst>
              </p:cNvPr>
              <p:cNvSpPr/>
              <p:nvPr/>
            </p:nvSpPr>
            <p:spPr>
              <a:xfrm>
                <a:off x="3908592" y="6193551"/>
                <a:ext cx="106655" cy="148822"/>
              </a:xfrm>
              <a:custGeom>
                <a:avLst/>
                <a:gdLst>
                  <a:gd name="connsiteX0" fmla="*/ 105561 w 106655"/>
                  <a:gd name="connsiteY0" fmla="*/ 147695 h 148822"/>
                  <a:gd name="connsiteX1" fmla="*/ 77816 w 106655"/>
                  <a:gd name="connsiteY1" fmla="*/ 148345 h 148822"/>
                  <a:gd name="connsiteX2" fmla="*/ 69580 w 106655"/>
                  <a:gd name="connsiteY2" fmla="*/ 140975 h 148822"/>
                  <a:gd name="connsiteX3" fmla="*/ 40317 w 106655"/>
                  <a:gd name="connsiteY3" fmla="*/ 76164 h 148822"/>
                  <a:gd name="connsiteX4" fmla="*/ 36415 w 106655"/>
                  <a:gd name="connsiteY4" fmla="*/ 68145 h 148822"/>
                  <a:gd name="connsiteX5" fmla="*/ 34898 w 106655"/>
                  <a:gd name="connsiteY5" fmla="*/ 74864 h 148822"/>
                  <a:gd name="connsiteX6" fmla="*/ 35115 w 106655"/>
                  <a:gd name="connsiteY6" fmla="*/ 139892 h 148822"/>
                  <a:gd name="connsiteX7" fmla="*/ 26661 w 106655"/>
                  <a:gd name="connsiteY7" fmla="*/ 148562 h 148822"/>
                  <a:gd name="connsiteX8" fmla="*/ 217 w 106655"/>
                  <a:gd name="connsiteY8" fmla="*/ 123418 h 148822"/>
                  <a:gd name="connsiteX9" fmla="*/ 0 w 106655"/>
                  <a:gd name="connsiteY9" fmla="*/ 9836 h 148822"/>
                  <a:gd name="connsiteX10" fmla="*/ 9321 w 106655"/>
                  <a:gd name="connsiteY10" fmla="*/ 516 h 148822"/>
                  <a:gd name="connsiteX11" fmla="*/ 36632 w 106655"/>
                  <a:gd name="connsiteY11" fmla="*/ 2033 h 148822"/>
                  <a:gd name="connsiteX12" fmla="*/ 48988 w 106655"/>
                  <a:gd name="connsiteY12" fmla="*/ 26093 h 148822"/>
                  <a:gd name="connsiteX13" fmla="*/ 68496 w 106655"/>
                  <a:gd name="connsiteY13" fmla="*/ 70745 h 148822"/>
                  <a:gd name="connsiteX14" fmla="*/ 69796 w 106655"/>
                  <a:gd name="connsiteY14" fmla="*/ 64676 h 148822"/>
                  <a:gd name="connsiteX15" fmla="*/ 69796 w 106655"/>
                  <a:gd name="connsiteY15" fmla="*/ 9186 h 148822"/>
                  <a:gd name="connsiteX16" fmla="*/ 78250 w 106655"/>
                  <a:gd name="connsiteY16" fmla="*/ 516 h 148822"/>
                  <a:gd name="connsiteX17" fmla="*/ 105561 w 106655"/>
                  <a:gd name="connsiteY17" fmla="*/ 2033 h 148822"/>
                  <a:gd name="connsiteX18" fmla="*/ 106429 w 106655"/>
                  <a:gd name="connsiteY18" fmla="*/ 7019 h 148822"/>
                  <a:gd name="connsiteX19" fmla="*/ 106429 w 106655"/>
                  <a:gd name="connsiteY19" fmla="*/ 142709 h 148822"/>
                  <a:gd name="connsiteX20" fmla="*/ 105561 w 106655"/>
                  <a:gd name="connsiteY20" fmla="*/ 147695 h 148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6655" h="148822">
                    <a:moveTo>
                      <a:pt x="105561" y="147695"/>
                    </a:moveTo>
                    <a:cubicBezTo>
                      <a:pt x="96458" y="149212"/>
                      <a:pt x="87137" y="148128"/>
                      <a:pt x="77816" y="148345"/>
                    </a:cubicBezTo>
                    <a:cubicBezTo>
                      <a:pt x="72614" y="148562"/>
                      <a:pt x="71097" y="144660"/>
                      <a:pt x="69580" y="140975"/>
                    </a:cubicBezTo>
                    <a:cubicBezTo>
                      <a:pt x="59825" y="119299"/>
                      <a:pt x="50071" y="97840"/>
                      <a:pt x="40317" y="76164"/>
                    </a:cubicBezTo>
                    <a:cubicBezTo>
                      <a:pt x="39233" y="73563"/>
                      <a:pt x="37933" y="70962"/>
                      <a:pt x="36415" y="68145"/>
                    </a:cubicBezTo>
                    <a:cubicBezTo>
                      <a:pt x="33814" y="70312"/>
                      <a:pt x="34898" y="72696"/>
                      <a:pt x="34898" y="74864"/>
                    </a:cubicBezTo>
                    <a:cubicBezTo>
                      <a:pt x="34898" y="96540"/>
                      <a:pt x="34898" y="118216"/>
                      <a:pt x="35115" y="139892"/>
                    </a:cubicBezTo>
                    <a:cubicBezTo>
                      <a:pt x="35115" y="146178"/>
                      <a:pt x="32947" y="148345"/>
                      <a:pt x="26661" y="148562"/>
                    </a:cubicBezTo>
                    <a:cubicBezTo>
                      <a:pt x="217" y="149429"/>
                      <a:pt x="217" y="149646"/>
                      <a:pt x="217" y="123418"/>
                    </a:cubicBezTo>
                    <a:cubicBezTo>
                      <a:pt x="217" y="85485"/>
                      <a:pt x="434" y="47769"/>
                      <a:pt x="0" y="9836"/>
                    </a:cubicBezTo>
                    <a:cubicBezTo>
                      <a:pt x="0" y="2683"/>
                      <a:pt x="2168" y="82"/>
                      <a:pt x="9321" y="516"/>
                    </a:cubicBezTo>
                    <a:cubicBezTo>
                      <a:pt x="18424" y="1166"/>
                      <a:pt x="29262" y="-1869"/>
                      <a:pt x="36632" y="2033"/>
                    </a:cubicBezTo>
                    <a:cubicBezTo>
                      <a:pt x="44219" y="5935"/>
                      <a:pt x="45303" y="17640"/>
                      <a:pt x="48988" y="26093"/>
                    </a:cubicBezTo>
                    <a:cubicBezTo>
                      <a:pt x="55707" y="40833"/>
                      <a:pt x="61993" y="55572"/>
                      <a:pt x="68496" y="70745"/>
                    </a:cubicBezTo>
                    <a:cubicBezTo>
                      <a:pt x="70663" y="69228"/>
                      <a:pt x="69796" y="66844"/>
                      <a:pt x="69796" y="64676"/>
                    </a:cubicBezTo>
                    <a:cubicBezTo>
                      <a:pt x="69796" y="46252"/>
                      <a:pt x="70013" y="27611"/>
                      <a:pt x="69796" y="9186"/>
                    </a:cubicBezTo>
                    <a:cubicBezTo>
                      <a:pt x="69796" y="2900"/>
                      <a:pt x="71530" y="-134"/>
                      <a:pt x="78250" y="516"/>
                    </a:cubicBezTo>
                    <a:cubicBezTo>
                      <a:pt x="87354" y="1383"/>
                      <a:pt x="96674" y="-1218"/>
                      <a:pt x="105561" y="2033"/>
                    </a:cubicBezTo>
                    <a:cubicBezTo>
                      <a:pt x="106862" y="3550"/>
                      <a:pt x="106429" y="5285"/>
                      <a:pt x="106429" y="7019"/>
                    </a:cubicBezTo>
                    <a:cubicBezTo>
                      <a:pt x="106429" y="52321"/>
                      <a:pt x="106429" y="97407"/>
                      <a:pt x="106429" y="142709"/>
                    </a:cubicBezTo>
                    <a:cubicBezTo>
                      <a:pt x="106645" y="144443"/>
                      <a:pt x="107079" y="146178"/>
                      <a:pt x="105561" y="147695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250">
                <a:extLst>
                  <a:ext uri="{FF2B5EF4-FFF2-40B4-BE49-F238E27FC236}">
                    <a16:creationId xmlns:a16="http://schemas.microsoft.com/office/drawing/2014/main" id="{620D5B5E-B16E-4704-8B75-7E6B2EE6902D}"/>
                  </a:ext>
                </a:extLst>
              </p:cNvPr>
              <p:cNvSpPr/>
              <p:nvPr/>
            </p:nvSpPr>
            <p:spPr>
              <a:xfrm>
                <a:off x="3659699" y="6194006"/>
                <a:ext cx="104252" cy="148164"/>
              </a:xfrm>
              <a:custGeom>
                <a:avLst/>
                <a:gdLst>
                  <a:gd name="connsiteX0" fmla="*/ 40372 w 104252"/>
                  <a:gd name="connsiteY0" fmla="*/ 29974 h 148164"/>
                  <a:gd name="connsiteX1" fmla="*/ 36903 w 104252"/>
                  <a:gd name="connsiteY1" fmla="*/ 43413 h 148164"/>
                  <a:gd name="connsiteX2" fmla="*/ 36903 w 104252"/>
                  <a:gd name="connsiteY2" fmla="*/ 49482 h 148164"/>
                  <a:gd name="connsiteX3" fmla="*/ 36903 w 104252"/>
                  <a:gd name="connsiteY3" fmla="*/ 62271 h 148164"/>
                  <a:gd name="connsiteX4" fmla="*/ 46224 w 104252"/>
                  <a:gd name="connsiteY4" fmla="*/ 71158 h 148164"/>
                  <a:gd name="connsiteX5" fmla="*/ 63781 w 104252"/>
                  <a:gd name="connsiteY5" fmla="*/ 59670 h 148164"/>
                  <a:gd name="connsiteX6" fmla="*/ 62047 w 104252"/>
                  <a:gd name="connsiteY6" fmla="*/ 35176 h 148164"/>
                  <a:gd name="connsiteX7" fmla="*/ 40372 w 104252"/>
                  <a:gd name="connsiteY7" fmla="*/ 29974 h 148164"/>
                  <a:gd name="connsiteX8" fmla="*/ 5907 w 104252"/>
                  <a:gd name="connsiteY8" fmla="*/ 278 h 148164"/>
                  <a:gd name="connsiteX9" fmla="*/ 56845 w 104252"/>
                  <a:gd name="connsiteY9" fmla="*/ 1362 h 148164"/>
                  <a:gd name="connsiteX10" fmla="*/ 99980 w 104252"/>
                  <a:gd name="connsiteY10" fmla="*/ 35393 h 148164"/>
                  <a:gd name="connsiteX11" fmla="*/ 77654 w 104252"/>
                  <a:gd name="connsiteY11" fmla="*/ 89583 h 148164"/>
                  <a:gd name="connsiteX12" fmla="*/ 76570 w 104252"/>
                  <a:gd name="connsiteY12" fmla="*/ 96736 h 148164"/>
                  <a:gd name="connsiteX13" fmla="*/ 99980 w 104252"/>
                  <a:gd name="connsiteY13" fmla="*/ 126865 h 148164"/>
                  <a:gd name="connsiteX14" fmla="*/ 103881 w 104252"/>
                  <a:gd name="connsiteY14" fmla="*/ 135319 h 148164"/>
                  <a:gd name="connsiteX15" fmla="*/ 93044 w 104252"/>
                  <a:gd name="connsiteY15" fmla="*/ 147891 h 148164"/>
                  <a:gd name="connsiteX16" fmla="*/ 63564 w 104252"/>
                  <a:gd name="connsiteY16" fmla="*/ 132935 h 148164"/>
                  <a:gd name="connsiteX17" fmla="*/ 39504 w 104252"/>
                  <a:gd name="connsiteY17" fmla="*/ 99554 h 148164"/>
                  <a:gd name="connsiteX18" fmla="*/ 37120 w 104252"/>
                  <a:gd name="connsiteY18" fmla="*/ 100204 h 148164"/>
                  <a:gd name="connsiteX19" fmla="*/ 37337 w 104252"/>
                  <a:gd name="connsiteY19" fmla="*/ 136836 h 148164"/>
                  <a:gd name="connsiteX20" fmla="*/ 26715 w 104252"/>
                  <a:gd name="connsiteY20" fmla="*/ 147674 h 148164"/>
                  <a:gd name="connsiteX21" fmla="*/ 1788 w 104252"/>
                  <a:gd name="connsiteY21" fmla="*/ 146807 h 148164"/>
                  <a:gd name="connsiteX22" fmla="*/ 488 w 104252"/>
                  <a:gd name="connsiteY22" fmla="*/ 141171 h 148164"/>
                  <a:gd name="connsiteX23" fmla="*/ 488 w 104252"/>
                  <a:gd name="connsiteY23" fmla="*/ 7215 h 148164"/>
                  <a:gd name="connsiteX24" fmla="*/ 1138 w 104252"/>
                  <a:gd name="connsiteY24" fmla="*/ 1796 h 148164"/>
                  <a:gd name="connsiteX25" fmla="*/ 5907 w 104252"/>
                  <a:gd name="connsiteY25" fmla="*/ 278 h 148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4252" h="148164">
                    <a:moveTo>
                      <a:pt x="40372" y="29974"/>
                    </a:moveTo>
                    <a:cubicBezTo>
                      <a:pt x="33869" y="31708"/>
                      <a:pt x="37770" y="38861"/>
                      <a:pt x="36903" y="43413"/>
                    </a:cubicBezTo>
                    <a:cubicBezTo>
                      <a:pt x="36470" y="45363"/>
                      <a:pt x="36903" y="47531"/>
                      <a:pt x="36903" y="49482"/>
                    </a:cubicBezTo>
                    <a:cubicBezTo>
                      <a:pt x="36903" y="53817"/>
                      <a:pt x="37337" y="58152"/>
                      <a:pt x="36903" y="62271"/>
                    </a:cubicBezTo>
                    <a:cubicBezTo>
                      <a:pt x="36253" y="69424"/>
                      <a:pt x="39938" y="71374"/>
                      <a:pt x="46224" y="71158"/>
                    </a:cubicBezTo>
                    <a:cubicBezTo>
                      <a:pt x="54461" y="70941"/>
                      <a:pt x="60530" y="67256"/>
                      <a:pt x="63781" y="59670"/>
                    </a:cubicBezTo>
                    <a:cubicBezTo>
                      <a:pt x="67250" y="51433"/>
                      <a:pt x="68117" y="42546"/>
                      <a:pt x="62047" y="35176"/>
                    </a:cubicBezTo>
                    <a:cubicBezTo>
                      <a:pt x="56412" y="28456"/>
                      <a:pt x="47741" y="28023"/>
                      <a:pt x="40372" y="29974"/>
                    </a:cubicBezTo>
                    <a:close/>
                    <a:moveTo>
                      <a:pt x="5907" y="278"/>
                    </a:moveTo>
                    <a:cubicBezTo>
                      <a:pt x="22814" y="495"/>
                      <a:pt x="39938" y="-1022"/>
                      <a:pt x="56845" y="1362"/>
                    </a:cubicBezTo>
                    <a:cubicBezTo>
                      <a:pt x="80472" y="4614"/>
                      <a:pt x="95211" y="16319"/>
                      <a:pt x="99980" y="35393"/>
                    </a:cubicBezTo>
                    <a:cubicBezTo>
                      <a:pt x="105399" y="57286"/>
                      <a:pt x="97812" y="76144"/>
                      <a:pt x="77654" y="89583"/>
                    </a:cubicBezTo>
                    <a:cubicBezTo>
                      <a:pt x="73752" y="92184"/>
                      <a:pt x="74186" y="93701"/>
                      <a:pt x="76570" y="96736"/>
                    </a:cubicBezTo>
                    <a:cubicBezTo>
                      <a:pt x="84373" y="106707"/>
                      <a:pt x="92177" y="116894"/>
                      <a:pt x="99980" y="126865"/>
                    </a:cubicBezTo>
                    <a:cubicBezTo>
                      <a:pt x="101931" y="129467"/>
                      <a:pt x="103665" y="131851"/>
                      <a:pt x="103881" y="135319"/>
                    </a:cubicBezTo>
                    <a:cubicBezTo>
                      <a:pt x="104965" y="146807"/>
                      <a:pt x="104315" y="146590"/>
                      <a:pt x="93044" y="147891"/>
                    </a:cubicBezTo>
                    <a:cubicBezTo>
                      <a:pt x="79171" y="149408"/>
                      <a:pt x="70501" y="144640"/>
                      <a:pt x="63564" y="132935"/>
                    </a:cubicBezTo>
                    <a:cubicBezTo>
                      <a:pt x="56628" y="121230"/>
                      <a:pt x="47524" y="110609"/>
                      <a:pt x="39504" y="99554"/>
                    </a:cubicBezTo>
                    <a:cubicBezTo>
                      <a:pt x="38637" y="99771"/>
                      <a:pt x="37987" y="99987"/>
                      <a:pt x="37120" y="100204"/>
                    </a:cubicBezTo>
                    <a:cubicBezTo>
                      <a:pt x="37120" y="112343"/>
                      <a:pt x="36686" y="124698"/>
                      <a:pt x="37337" y="136836"/>
                    </a:cubicBezTo>
                    <a:cubicBezTo>
                      <a:pt x="37770" y="145073"/>
                      <a:pt x="35169" y="148541"/>
                      <a:pt x="26715" y="147674"/>
                    </a:cubicBezTo>
                    <a:cubicBezTo>
                      <a:pt x="18479" y="146807"/>
                      <a:pt x="10025" y="148541"/>
                      <a:pt x="1788" y="146807"/>
                    </a:cubicBezTo>
                    <a:cubicBezTo>
                      <a:pt x="-379" y="145290"/>
                      <a:pt x="488" y="143122"/>
                      <a:pt x="488" y="141171"/>
                    </a:cubicBezTo>
                    <a:cubicBezTo>
                      <a:pt x="488" y="96519"/>
                      <a:pt x="488" y="51867"/>
                      <a:pt x="488" y="7215"/>
                    </a:cubicBezTo>
                    <a:cubicBezTo>
                      <a:pt x="54" y="5697"/>
                      <a:pt x="-596" y="3530"/>
                      <a:pt x="1138" y="1796"/>
                    </a:cubicBezTo>
                    <a:cubicBezTo>
                      <a:pt x="2655" y="1146"/>
                      <a:pt x="4389" y="278"/>
                      <a:pt x="5907" y="278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251">
                <a:extLst>
                  <a:ext uri="{FF2B5EF4-FFF2-40B4-BE49-F238E27FC236}">
                    <a16:creationId xmlns:a16="http://schemas.microsoft.com/office/drawing/2014/main" id="{B4C8DEEE-1248-4208-B0B1-E0658F9C0191}"/>
                  </a:ext>
                </a:extLst>
              </p:cNvPr>
              <p:cNvSpPr/>
              <p:nvPr/>
            </p:nvSpPr>
            <p:spPr>
              <a:xfrm>
                <a:off x="3389320" y="5976875"/>
                <a:ext cx="115451" cy="156066"/>
              </a:xfrm>
              <a:custGeom>
                <a:avLst/>
                <a:gdLst>
                  <a:gd name="connsiteX0" fmla="*/ 58010 w 115451"/>
                  <a:gd name="connsiteY0" fmla="*/ 30997 h 156066"/>
                  <a:gd name="connsiteX1" fmla="*/ 39152 w 115451"/>
                  <a:gd name="connsiteY1" fmla="*/ 46820 h 156066"/>
                  <a:gd name="connsiteX2" fmla="*/ 39152 w 115451"/>
                  <a:gd name="connsiteY2" fmla="*/ 109247 h 156066"/>
                  <a:gd name="connsiteX3" fmla="*/ 58010 w 115451"/>
                  <a:gd name="connsiteY3" fmla="*/ 125287 h 156066"/>
                  <a:gd name="connsiteX4" fmla="*/ 77084 w 115451"/>
                  <a:gd name="connsiteY4" fmla="*/ 109464 h 156066"/>
                  <a:gd name="connsiteX5" fmla="*/ 80553 w 115451"/>
                  <a:gd name="connsiteY5" fmla="*/ 77817 h 156066"/>
                  <a:gd name="connsiteX6" fmla="*/ 78818 w 115451"/>
                  <a:gd name="connsiteY6" fmla="*/ 55491 h 156066"/>
                  <a:gd name="connsiteX7" fmla="*/ 76868 w 115451"/>
                  <a:gd name="connsiteY7" fmla="*/ 47037 h 156066"/>
                  <a:gd name="connsiteX8" fmla="*/ 58010 w 115451"/>
                  <a:gd name="connsiteY8" fmla="*/ 30997 h 156066"/>
                  <a:gd name="connsiteX9" fmla="*/ 57767 w 115451"/>
                  <a:gd name="connsiteY9" fmla="*/ 0 h 156066"/>
                  <a:gd name="connsiteX10" fmla="*/ 100712 w 115451"/>
                  <a:gd name="connsiteY10" fmla="*/ 23410 h 156066"/>
                  <a:gd name="connsiteX11" fmla="*/ 115451 w 115451"/>
                  <a:gd name="connsiteY11" fmla="*/ 77166 h 156066"/>
                  <a:gd name="connsiteX12" fmla="*/ 100928 w 115451"/>
                  <a:gd name="connsiteY12" fmla="*/ 132223 h 156066"/>
                  <a:gd name="connsiteX13" fmla="*/ 15742 w 115451"/>
                  <a:gd name="connsiteY13" fmla="*/ 131789 h 156066"/>
                  <a:gd name="connsiteX14" fmla="*/ 15959 w 115451"/>
                  <a:gd name="connsiteY14" fmla="*/ 24060 h 156066"/>
                  <a:gd name="connsiteX15" fmla="*/ 57767 w 115451"/>
                  <a:gd name="connsiteY15" fmla="*/ 0 h 15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451" h="156066">
                    <a:moveTo>
                      <a:pt x="58010" y="30997"/>
                    </a:moveTo>
                    <a:cubicBezTo>
                      <a:pt x="48689" y="30997"/>
                      <a:pt x="41970" y="35982"/>
                      <a:pt x="39152" y="46820"/>
                    </a:cubicBezTo>
                    <a:cubicBezTo>
                      <a:pt x="33949" y="67412"/>
                      <a:pt x="33949" y="88438"/>
                      <a:pt x="39152" y="109247"/>
                    </a:cubicBezTo>
                    <a:cubicBezTo>
                      <a:pt x="41970" y="120085"/>
                      <a:pt x="48689" y="125287"/>
                      <a:pt x="58010" y="125287"/>
                    </a:cubicBezTo>
                    <a:cubicBezTo>
                      <a:pt x="67330" y="125287"/>
                      <a:pt x="73616" y="120302"/>
                      <a:pt x="77084" y="109464"/>
                    </a:cubicBezTo>
                    <a:cubicBezTo>
                      <a:pt x="80336" y="99276"/>
                      <a:pt x="80769" y="88438"/>
                      <a:pt x="80553" y="77817"/>
                    </a:cubicBezTo>
                    <a:cubicBezTo>
                      <a:pt x="80553" y="70230"/>
                      <a:pt x="80553" y="62861"/>
                      <a:pt x="78818" y="55491"/>
                    </a:cubicBezTo>
                    <a:cubicBezTo>
                      <a:pt x="78168" y="52673"/>
                      <a:pt x="77735" y="49855"/>
                      <a:pt x="76868" y="47037"/>
                    </a:cubicBezTo>
                    <a:cubicBezTo>
                      <a:pt x="73400" y="36199"/>
                      <a:pt x="67330" y="30997"/>
                      <a:pt x="58010" y="30997"/>
                    </a:cubicBezTo>
                    <a:close/>
                    <a:moveTo>
                      <a:pt x="57767" y="0"/>
                    </a:moveTo>
                    <a:cubicBezTo>
                      <a:pt x="73997" y="-54"/>
                      <a:pt x="90416" y="7804"/>
                      <a:pt x="100712" y="23410"/>
                    </a:cubicBezTo>
                    <a:cubicBezTo>
                      <a:pt x="111549" y="39884"/>
                      <a:pt x="115018" y="58525"/>
                      <a:pt x="115451" y="77166"/>
                    </a:cubicBezTo>
                    <a:cubicBezTo>
                      <a:pt x="115234" y="97108"/>
                      <a:pt x="111549" y="115749"/>
                      <a:pt x="100928" y="132223"/>
                    </a:cubicBezTo>
                    <a:cubicBezTo>
                      <a:pt x="80336" y="163870"/>
                      <a:pt x="35034" y="164303"/>
                      <a:pt x="15742" y="131789"/>
                    </a:cubicBezTo>
                    <a:cubicBezTo>
                      <a:pt x="-5283" y="96458"/>
                      <a:pt x="-5283" y="59392"/>
                      <a:pt x="15959" y="24060"/>
                    </a:cubicBezTo>
                    <a:cubicBezTo>
                      <a:pt x="25497" y="8020"/>
                      <a:pt x="41537" y="55"/>
                      <a:pt x="57767" y="0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" name="Freeform: Shape 252">
                <a:extLst>
                  <a:ext uri="{FF2B5EF4-FFF2-40B4-BE49-F238E27FC236}">
                    <a16:creationId xmlns:a16="http://schemas.microsoft.com/office/drawing/2014/main" id="{9024B720-EFEF-4E5E-B50D-96806696EA25}"/>
                  </a:ext>
                </a:extLst>
              </p:cNvPr>
              <p:cNvSpPr/>
              <p:nvPr/>
            </p:nvSpPr>
            <p:spPr>
              <a:xfrm>
                <a:off x="3774635" y="6189999"/>
                <a:ext cx="115370" cy="155826"/>
              </a:xfrm>
              <a:custGeom>
                <a:avLst/>
                <a:gdLst>
                  <a:gd name="connsiteX0" fmla="*/ 57658 w 115370"/>
                  <a:gd name="connsiteY0" fmla="*/ 30513 h 155826"/>
                  <a:gd name="connsiteX1" fmla="*/ 38149 w 115370"/>
                  <a:gd name="connsiteY1" fmla="*/ 47854 h 155826"/>
                  <a:gd name="connsiteX2" fmla="*/ 38149 w 115370"/>
                  <a:gd name="connsiteY2" fmla="*/ 107896 h 155826"/>
                  <a:gd name="connsiteX3" fmla="*/ 57658 w 115370"/>
                  <a:gd name="connsiteY3" fmla="*/ 125237 h 155826"/>
                  <a:gd name="connsiteX4" fmla="*/ 76516 w 115370"/>
                  <a:gd name="connsiteY4" fmla="*/ 108113 h 155826"/>
                  <a:gd name="connsiteX5" fmla="*/ 79767 w 115370"/>
                  <a:gd name="connsiteY5" fmla="*/ 77983 h 155826"/>
                  <a:gd name="connsiteX6" fmla="*/ 76516 w 115370"/>
                  <a:gd name="connsiteY6" fmla="*/ 47854 h 155826"/>
                  <a:gd name="connsiteX7" fmla="*/ 57658 w 115370"/>
                  <a:gd name="connsiteY7" fmla="*/ 30513 h 155826"/>
                  <a:gd name="connsiteX8" fmla="*/ 57116 w 115370"/>
                  <a:gd name="connsiteY8" fmla="*/ 5 h 155826"/>
                  <a:gd name="connsiteX9" fmla="*/ 100142 w 115370"/>
                  <a:gd name="connsiteY9" fmla="*/ 24877 h 155826"/>
                  <a:gd name="connsiteX10" fmla="*/ 100359 w 115370"/>
                  <a:gd name="connsiteY10" fmla="*/ 130439 h 155826"/>
                  <a:gd name="connsiteX11" fmla="*/ 13656 w 115370"/>
                  <a:gd name="connsiteY11" fmla="*/ 130655 h 155826"/>
                  <a:gd name="connsiteX12" fmla="*/ 0 w 115370"/>
                  <a:gd name="connsiteY12" fmla="*/ 77766 h 155826"/>
                  <a:gd name="connsiteX13" fmla="*/ 13439 w 115370"/>
                  <a:gd name="connsiteY13" fmla="*/ 25527 h 155826"/>
                  <a:gd name="connsiteX14" fmla="*/ 57116 w 115370"/>
                  <a:gd name="connsiteY14" fmla="*/ 5 h 15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5370" h="155826">
                    <a:moveTo>
                      <a:pt x="57658" y="30513"/>
                    </a:moveTo>
                    <a:cubicBezTo>
                      <a:pt x="47904" y="30296"/>
                      <a:pt x="40967" y="35715"/>
                      <a:pt x="38149" y="47854"/>
                    </a:cubicBezTo>
                    <a:cubicBezTo>
                      <a:pt x="33381" y="67796"/>
                      <a:pt x="33381" y="87954"/>
                      <a:pt x="38149" y="107896"/>
                    </a:cubicBezTo>
                    <a:cubicBezTo>
                      <a:pt x="40967" y="120034"/>
                      <a:pt x="47904" y="125453"/>
                      <a:pt x="57658" y="125237"/>
                    </a:cubicBezTo>
                    <a:cubicBezTo>
                      <a:pt x="66762" y="125237"/>
                      <a:pt x="73264" y="119384"/>
                      <a:pt x="76516" y="108113"/>
                    </a:cubicBezTo>
                    <a:cubicBezTo>
                      <a:pt x="79334" y="98142"/>
                      <a:pt x="79334" y="88171"/>
                      <a:pt x="79767" y="77983"/>
                    </a:cubicBezTo>
                    <a:cubicBezTo>
                      <a:pt x="79117" y="68012"/>
                      <a:pt x="79334" y="57825"/>
                      <a:pt x="76516" y="47854"/>
                    </a:cubicBezTo>
                    <a:cubicBezTo>
                      <a:pt x="73264" y="36366"/>
                      <a:pt x="66978" y="30730"/>
                      <a:pt x="57658" y="30513"/>
                    </a:cubicBezTo>
                    <a:close/>
                    <a:moveTo>
                      <a:pt x="57116" y="5"/>
                    </a:moveTo>
                    <a:cubicBezTo>
                      <a:pt x="73752" y="-213"/>
                      <a:pt x="90280" y="7970"/>
                      <a:pt x="100142" y="24877"/>
                    </a:cubicBezTo>
                    <a:cubicBezTo>
                      <a:pt x="120301" y="59342"/>
                      <a:pt x="120518" y="95974"/>
                      <a:pt x="100359" y="130439"/>
                    </a:cubicBezTo>
                    <a:cubicBezTo>
                      <a:pt x="80634" y="164470"/>
                      <a:pt x="34465" y="164036"/>
                      <a:pt x="13656" y="130655"/>
                    </a:cubicBezTo>
                    <a:cubicBezTo>
                      <a:pt x="3468" y="114615"/>
                      <a:pt x="0" y="96624"/>
                      <a:pt x="0" y="77766"/>
                    </a:cubicBezTo>
                    <a:cubicBezTo>
                      <a:pt x="0" y="59125"/>
                      <a:pt x="3468" y="41568"/>
                      <a:pt x="13439" y="25527"/>
                    </a:cubicBezTo>
                    <a:cubicBezTo>
                      <a:pt x="23735" y="8837"/>
                      <a:pt x="40480" y="221"/>
                      <a:pt x="57116" y="5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253">
                <a:extLst>
                  <a:ext uri="{FF2B5EF4-FFF2-40B4-BE49-F238E27FC236}">
                    <a16:creationId xmlns:a16="http://schemas.microsoft.com/office/drawing/2014/main" id="{9287E6A4-C30B-4811-B540-F10910EF19ED}"/>
                  </a:ext>
                </a:extLst>
              </p:cNvPr>
              <p:cNvSpPr/>
              <p:nvPr/>
            </p:nvSpPr>
            <p:spPr>
              <a:xfrm>
                <a:off x="3527314" y="6190245"/>
                <a:ext cx="114449" cy="155363"/>
              </a:xfrm>
              <a:custGeom>
                <a:avLst/>
                <a:gdLst>
                  <a:gd name="connsiteX0" fmla="*/ 57008 w 114449"/>
                  <a:gd name="connsiteY0" fmla="*/ 30484 h 155363"/>
                  <a:gd name="connsiteX1" fmla="*/ 38583 w 114449"/>
                  <a:gd name="connsiteY1" fmla="*/ 45874 h 155363"/>
                  <a:gd name="connsiteX2" fmla="*/ 38367 w 114449"/>
                  <a:gd name="connsiteY2" fmla="*/ 109167 h 155363"/>
                  <a:gd name="connsiteX3" fmla="*/ 57441 w 114449"/>
                  <a:gd name="connsiteY3" fmla="*/ 124991 h 155363"/>
                  <a:gd name="connsiteX4" fmla="*/ 75866 w 114449"/>
                  <a:gd name="connsiteY4" fmla="*/ 109601 h 155363"/>
                  <a:gd name="connsiteX5" fmla="*/ 79551 w 114449"/>
                  <a:gd name="connsiteY5" fmla="*/ 77954 h 155363"/>
                  <a:gd name="connsiteX6" fmla="*/ 76082 w 114449"/>
                  <a:gd name="connsiteY6" fmla="*/ 46307 h 155363"/>
                  <a:gd name="connsiteX7" fmla="*/ 57008 w 114449"/>
                  <a:gd name="connsiteY7" fmla="*/ 30484 h 155363"/>
                  <a:gd name="connsiteX8" fmla="*/ 56927 w 114449"/>
                  <a:gd name="connsiteY8" fmla="*/ 2 h 155363"/>
                  <a:gd name="connsiteX9" fmla="*/ 98842 w 114449"/>
                  <a:gd name="connsiteY9" fmla="*/ 22030 h 155363"/>
                  <a:gd name="connsiteX10" fmla="*/ 114449 w 114449"/>
                  <a:gd name="connsiteY10" fmla="*/ 77954 h 155363"/>
                  <a:gd name="connsiteX11" fmla="*/ 99059 w 114449"/>
                  <a:gd name="connsiteY11" fmla="*/ 133010 h 155363"/>
                  <a:gd name="connsiteX12" fmla="*/ 15390 w 114449"/>
                  <a:gd name="connsiteY12" fmla="*/ 133010 h 155363"/>
                  <a:gd name="connsiteX13" fmla="*/ 15174 w 114449"/>
                  <a:gd name="connsiteY13" fmla="*/ 22680 h 155363"/>
                  <a:gd name="connsiteX14" fmla="*/ 56927 w 114449"/>
                  <a:gd name="connsiteY14" fmla="*/ 2 h 15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449" h="155363">
                    <a:moveTo>
                      <a:pt x="57008" y="30484"/>
                    </a:moveTo>
                    <a:cubicBezTo>
                      <a:pt x="48121" y="30484"/>
                      <a:pt x="41401" y="35469"/>
                      <a:pt x="38583" y="45874"/>
                    </a:cubicBezTo>
                    <a:cubicBezTo>
                      <a:pt x="32948" y="66899"/>
                      <a:pt x="32948" y="88142"/>
                      <a:pt x="38367" y="109167"/>
                    </a:cubicBezTo>
                    <a:cubicBezTo>
                      <a:pt x="41184" y="120005"/>
                      <a:pt x="48121" y="124991"/>
                      <a:pt x="57441" y="124991"/>
                    </a:cubicBezTo>
                    <a:cubicBezTo>
                      <a:pt x="66328" y="124991"/>
                      <a:pt x="72398" y="120005"/>
                      <a:pt x="75866" y="109601"/>
                    </a:cubicBezTo>
                    <a:cubicBezTo>
                      <a:pt x="79117" y="99413"/>
                      <a:pt x="79551" y="88575"/>
                      <a:pt x="79551" y="77954"/>
                    </a:cubicBezTo>
                    <a:cubicBezTo>
                      <a:pt x="79551" y="67116"/>
                      <a:pt x="79334" y="56495"/>
                      <a:pt x="76082" y="46307"/>
                    </a:cubicBezTo>
                    <a:cubicBezTo>
                      <a:pt x="72614" y="35469"/>
                      <a:pt x="66328" y="30484"/>
                      <a:pt x="57008" y="30484"/>
                    </a:cubicBezTo>
                    <a:close/>
                    <a:moveTo>
                      <a:pt x="56927" y="2"/>
                    </a:moveTo>
                    <a:cubicBezTo>
                      <a:pt x="72723" y="-134"/>
                      <a:pt x="88546" y="7182"/>
                      <a:pt x="98842" y="22030"/>
                    </a:cubicBezTo>
                    <a:cubicBezTo>
                      <a:pt x="110330" y="38720"/>
                      <a:pt x="114015" y="58012"/>
                      <a:pt x="114449" y="77954"/>
                    </a:cubicBezTo>
                    <a:cubicBezTo>
                      <a:pt x="114015" y="97462"/>
                      <a:pt x="110330" y="116320"/>
                      <a:pt x="99059" y="133010"/>
                    </a:cubicBezTo>
                    <a:cubicBezTo>
                      <a:pt x="78684" y="162923"/>
                      <a:pt x="35766" y="162706"/>
                      <a:pt x="15390" y="133010"/>
                    </a:cubicBezTo>
                    <a:cubicBezTo>
                      <a:pt x="-4985" y="103314"/>
                      <a:pt x="-5202" y="52593"/>
                      <a:pt x="15174" y="22680"/>
                    </a:cubicBezTo>
                    <a:cubicBezTo>
                      <a:pt x="25362" y="7724"/>
                      <a:pt x="41131" y="137"/>
                      <a:pt x="56927" y="2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Freeform: Shape 254">
                <a:extLst>
                  <a:ext uri="{FF2B5EF4-FFF2-40B4-BE49-F238E27FC236}">
                    <a16:creationId xmlns:a16="http://schemas.microsoft.com/office/drawing/2014/main" id="{F5B5CED9-F2E9-45E6-8289-969ECEFCFFCD}"/>
                  </a:ext>
                </a:extLst>
              </p:cNvPr>
              <p:cNvSpPr/>
              <p:nvPr/>
            </p:nvSpPr>
            <p:spPr>
              <a:xfrm>
                <a:off x="3829692" y="5980131"/>
                <a:ext cx="101061" cy="149125"/>
              </a:xfrm>
              <a:custGeom>
                <a:avLst/>
                <a:gdLst>
                  <a:gd name="connsiteX0" fmla="*/ 35115 w 101061"/>
                  <a:gd name="connsiteY0" fmla="*/ 102956 h 149125"/>
                  <a:gd name="connsiteX1" fmla="*/ 35332 w 101061"/>
                  <a:gd name="connsiteY1" fmla="*/ 139805 h 149125"/>
                  <a:gd name="connsiteX2" fmla="*/ 26011 w 101061"/>
                  <a:gd name="connsiteY2" fmla="*/ 149125 h 149125"/>
                  <a:gd name="connsiteX3" fmla="*/ 217 w 101061"/>
                  <a:gd name="connsiteY3" fmla="*/ 123331 h 149125"/>
                  <a:gd name="connsiteX4" fmla="*/ 0 w 101061"/>
                  <a:gd name="connsiteY4" fmla="*/ 11483 h 149125"/>
                  <a:gd name="connsiteX5" fmla="*/ 10838 w 101061"/>
                  <a:gd name="connsiteY5" fmla="*/ 862 h 149125"/>
                  <a:gd name="connsiteX6" fmla="*/ 28179 w 101061"/>
                  <a:gd name="connsiteY6" fmla="*/ 862 h 149125"/>
                  <a:gd name="connsiteX7" fmla="*/ 35332 w 101061"/>
                  <a:gd name="connsiteY7" fmla="*/ 8015 h 149125"/>
                  <a:gd name="connsiteX8" fmla="*/ 35332 w 101061"/>
                  <a:gd name="connsiteY8" fmla="*/ 45948 h 149125"/>
                  <a:gd name="connsiteX9" fmla="*/ 37499 w 101061"/>
                  <a:gd name="connsiteY9" fmla="*/ 46815 h 149125"/>
                  <a:gd name="connsiteX10" fmla="*/ 52455 w 101061"/>
                  <a:gd name="connsiteY10" fmla="*/ 19287 h 149125"/>
                  <a:gd name="connsiteX11" fmla="*/ 83018 w 101061"/>
                  <a:gd name="connsiteY11" fmla="*/ 862 h 149125"/>
                  <a:gd name="connsiteX12" fmla="*/ 98408 w 101061"/>
                  <a:gd name="connsiteY12" fmla="*/ 2596 h 149125"/>
                  <a:gd name="connsiteX13" fmla="*/ 91689 w 101061"/>
                  <a:gd name="connsiteY13" fmla="*/ 16686 h 149125"/>
                  <a:gd name="connsiteX14" fmla="*/ 60909 w 101061"/>
                  <a:gd name="connsiteY14" fmla="*/ 67841 h 149125"/>
                  <a:gd name="connsiteX15" fmla="*/ 61559 w 101061"/>
                  <a:gd name="connsiteY15" fmla="*/ 81496 h 149125"/>
                  <a:gd name="connsiteX16" fmla="*/ 95590 w 101061"/>
                  <a:gd name="connsiteY16" fmla="*/ 126365 h 149125"/>
                  <a:gd name="connsiteX17" fmla="*/ 99492 w 101061"/>
                  <a:gd name="connsiteY17" fmla="*/ 132218 h 149125"/>
                  <a:gd name="connsiteX18" fmla="*/ 88654 w 101061"/>
                  <a:gd name="connsiteY18" fmla="*/ 148692 h 149125"/>
                  <a:gd name="connsiteX19" fmla="*/ 59392 w 101061"/>
                  <a:gd name="connsiteY19" fmla="*/ 133302 h 149125"/>
                  <a:gd name="connsiteX20" fmla="*/ 37933 w 101061"/>
                  <a:gd name="connsiteY20" fmla="*/ 101872 h 149125"/>
                  <a:gd name="connsiteX21" fmla="*/ 35115 w 101061"/>
                  <a:gd name="connsiteY21" fmla="*/ 102956 h 14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1061" h="149125">
                    <a:moveTo>
                      <a:pt x="35115" y="102956"/>
                    </a:moveTo>
                    <a:cubicBezTo>
                      <a:pt x="35115" y="115311"/>
                      <a:pt x="34681" y="127449"/>
                      <a:pt x="35332" y="139805"/>
                    </a:cubicBezTo>
                    <a:cubicBezTo>
                      <a:pt x="35548" y="146958"/>
                      <a:pt x="32947" y="149125"/>
                      <a:pt x="26011" y="149125"/>
                    </a:cubicBezTo>
                    <a:cubicBezTo>
                      <a:pt x="217" y="149125"/>
                      <a:pt x="217" y="149559"/>
                      <a:pt x="217" y="123331"/>
                    </a:cubicBezTo>
                    <a:cubicBezTo>
                      <a:pt x="217" y="86048"/>
                      <a:pt x="433" y="48766"/>
                      <a:pt x="0" y="11483"/>
                    </a:cubicBezTo>
                    <a:cubicBezTo>
                      <a:pt x="0" y="3030"/>
                      <a:pt x="2601" y="212"/>
                      <a:pt x="10838" y="862"/>
                    </a:cubicBezTo>
                    <a:cubicBezTo>
                      <a:pt x="16474" y="1513"/>
                      <a:pt x="22326" y="1079"/>
                      <a:pt x="28179" y="862"/>
                    </a:cubicBezTo>
                    <a:cubicBezTo>
                      <a:pt x="33381" y="646"/>
                      <a:pt x="35332" y="2813"/>
                      <a:pt x="35332" y="8015"/>
                    </a:cubicBezTo>
                    <a:cubicBezTo>
                      <a:pt x="35115" y="20587"/>
                      <a:pt x="35332" y="33376"/>
                      <a:pt x="35332" y="45948"/>
                    </a:cubicBezTo>
                    <a:cubicBezTo>
                      <a:pt x="35982" y="46165"/>
                      <a:pt x="36849" y="46382"/>
                      <a:pt x="37499" y="46815"/>
                    </a:cubicBezTo>
                    <a:cubicBezTo>
                      <a:pt x="42485" y="37711"/>
                      <a:pt x="47253" y="28391"/>
                      <a:pt x="52455" y="19287"/>
                    </a:cubicBezTo>
                    <a:cubicBezTo>
                      <a:pt x="65028" y="-3039"/>
                      <a:pt x="57441" y="1296"/>
                      <a:pt x="83018" y="862"/>
                    </a:cubicBezTo>
                    <a:cubicBezTo>
                      <a:pt x="88437" y="862"/>
                      <a:pt x="96024" y="-1956"/>
                      <a:pt x="98408" y="2596"/>
                    </a:cubicBezTo>
                    <a:cubicBezTo>
                      <a:pt x="100793" y="6932"/>
                      <a:pt x="94507" y="12134"/>
                      <a:pt x="91689" y="16686"/>
                    </a:cubicBezTo>
                    <a:cubicBezTo>
                      <a:pt x="81718" y="33810"/>
                      <a:pt x="71530" y="51150"/>
                      <a:pt x="60909" y="67841"/>
                    </a:cubicBezTo>
                    <a:cubicBezTo>
                      <a:pt x="57658" y="73043"/>
                      <a:pt x="57658" y="76728"/>
                      <a:pt x="61559" y="81496"/>
                    </a:cubicBezTo>
                    <a:cubicBezTo>
                      <a:pt x="73264" y="96236"/>
                      <a:pt x="84319" y="111409"/>
                      <a:pt x="95590" y="126365"/>
                    </a:cubicBezTo>
                    <a:cubicBezTo>
                      <a:pt x="96891" y="128316"/>
                      <a:pt x="98625" y="130050"/>
                      <a:pt x="99492" y="132218"/>
                    </a:cubicBezTo>
                    <a:cubicBezTo>
                      <a:pt x="103611" y="142622"/>
                      <a:pt x="99492" y="147391"/>
                      <a:pt x="88654" y="148692"/>
                    </a:cubicBezTo>
                    <a:cubicBezTo>
                      <a:pt x="74782" y="150426"/>
                      <a:pt x="66111" y="145440"/>
                      <a:pt x="59392" y="133302"/>
                    </a:cubicBezTo>
                    <a:cubicBezTo>
                      <a:pt x="53323" y="122247"/>
                      <a:pt x="45302" y="112276"/>
                      <a:pt x="37933" y="101872"/>
                    </a:cubicBezTo>
                    <a:cubicBezTo>
                      <a:pt x="36849" y="102522"/>
                      <a:pt x="35982" y="102739"/>
                      <a:pt x="35115" y="102956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255">
                <a:extLst>
                  <a:ext uri="{FF2B5EF4-FFF2-40B4-BE49-F238E27FC236}">
                    <a16:creationId xmlns:a16="http://schemas.microsoft.com/office/drawing/2014/main" id="{CF852267-CEA5-43C5-BFED-E581F94E1020}"/>
                  </a:ext>
                </a:extLst>
              </p:cNvPr>
              <p:cNvSpPr/>
              <p:nvPr/>
            </p:nvSpPr>
            <p:spPr>
              <a:xfrm>
                <a:off x="3514925" y="5980546"/>
                <a:ext cx="114570" cy="148575"/>
              </a:xfrm>
              <a:custGeom>
                <a:avLst/>
                <a:gdLst>
                  <a:gd name="connsiteX0" fmla="*/ 58125 w 114570"/>
                  <a:gd name="connsiteY0" fmla="*/ 50302 h 148575"/>
                  <a:gd name="connsiteX1" fmla="*/ 55958 w 114570"/>
                  <a:gd name="connsiteY1" fmla="*/ 50519 h 148575"/>
                  <a:gd name="connsiteX2" fmla="*/ 49672 w 114570"/>
                  <a:gd name="connsiteY2" fmla="*/ 75446 h 148575"/>
                  <a:gd name="connsiteX3" fmla="*/ 62460 w 114570"/>
                  <a:gd name="connsiteY3" fmla="*/ 90185 h 148575"/>
                  <a:gd name="connsiteX4" fmla="*/ 63327 w 114570"/>
                  <a:gd name="connsiteY4" fmla="*/ 90185 h 148575"/>
                  <a:gd name="connsiteX5" fmla="*/ 66795 w 114570"/>
                  <a:gd name="connsiteY5" fmla="*/ 85850 h 148575"/>
                  <a:gd name="connsiteX6" fmla="*/ 58125 w 114570"/>
                  <a:gd name="connsiteY6" fmla="*/ 50302 h 148575"/>
                  <a:gd name="connsiteX7" fmla="*/ 62453 w 114570"/>
                  <a:gd name="connsiteY7" fmla="*/ 78 h 148575"/>
                  <a:gd name="connsiteX8" fmla="*/ 81535 w 114570"/>
                  <a:gd name="connsiteY8" fmla="*/ 25591 h 148575"/>
                  <a:gd name="connsiteX9" fmla="*/ 112748 w 114570"/>
                  <a:gd name="connsiteY9" fmla="*/ 136355 h 148575"/>
                  <a:gd name="connsiteX10" fmla="*/ 103427 w 114570"/>
                  <a:gd name="connsiteY10" fmla="*/ 148276 h 148575"/>
                  <a:gd name="connsiteX11" fmla="*/ 97141 w 114570"/>
                  <a:gd name="connsiteY11" fmla="*/ 148493 h 148575"/>
                  <a:gd name="connsiteX12" fmla="*/ 75032 w 114570"/>
                  <a:gd name="connsiteY12" fmla="*/ 130936 h 148575"/>
                  <a:gd name="connsiteX13" fmla="*/ 69396 w 114570"/>
                  <a:gd name="connsiteY13" fmla="*/ 118364 h 148575"/>
                  <a:gd name="connsiteX14" fmla="*/ 43602 w 114570"/>
                  <a:gd name="connsiteY14" fmla="*/ 118581 h 148575"/>
                  <a:gd name="connsiteX15" fmla="*/ 40134 w 114570"/>
                  <a:gd name="connsiteY15" fmla="*/ 127034 h 148575"/>
                  <a:gd name="connsiteX16" fmla="*/ 12389 w 114570"/>
                  <a:gd name="connsiteY16" fmla="*/ 148493 h 148575"/>
                  <a:gd name="connsiteX17" fmla="*/ 6320 w 114570"/>
                  <a:gd name="connsiteY17" fmla="*/ 148493 h 148575"/>
                  <a:gd name="connsiteX18" fmla="*/ 684 w 114570"/>
                  <a:gd name="connsiteY18" fmla="*/ 140473 h 148575"/>
                  <a:gd name="connsiteX19" fmla="*/ 37966 w 114570"/>
                  <a:gd name="connsiteY19" fmla="*/ 7167 h 148575"/>
                  <a:gd name="connsiteX20" fmla="*/ 46420 w 114570"/>
                  <a:gd name="connsiteY20" fmla="*/ 447 h 148575"/>
                  <a:gd name="connsiteX21" fmla="*/ 62453 w 114570"/>
                  <a:gd name="connsiteY21" fmla="*/ 78 h 14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4570" h="148575">
                    <a:moveTo>
                      <a:pt x="58125" y="50302"/>
                    </a:moveTo>
                    <a:cubicBezTo>
                      <a:pt x="57475" y="50519"/>
                      <a:pt x="56608" y="50519"/>
                      <a:pt x="55958" y="50519"/>
                    </a:cubicBezTo>
                    <a:cubicBezTo>
                      <a:pt x="53790" y="58756"/>
                      <a:pt x="51839" y="67209"/>
                      <a:pt x="49672" y="75446"/>
                    </a:cubicBezTo>
                    <a:cubicBezTo>
                      <a:pt x="45553" y="91053"/>
                      <a:pt x="46420" y="92136"/>
                      <a:pt x="62460" y="90185"/>
                    </a:cubicBezTo>
                    <a:cubicBezTo>
                      <a:pt x="62677" y="90185"/>
                      <a:pt x="63111" y="90185"/>
                      <a:pt x="63327" y="90185"/>
                    </a:cubicBezTo>
                    <a:cubicBezTo>
                      <a:pt x="66145" y="90185"/>
                      <a:pt x="67662" y="88885"/>
                      <a:pt x="66795" y="85850"/>
                    </a:cubicBezTo>
                    <a:cubicBezTo>
                      <a:pt x="63978" y="74145"/>
                      <a:pt x="60943" y="62224"/>
                      <a:pt x="58125" y="50302"/>
                    </a:cubicBezTo>
                    <a:close/>
                    <a:moveTo>
                      <a:pt x="62453" y="78"/>
                    </a:moveTo>
                    <a:cubicBezTo>
                      <a:pt x="74422" y="719"/>
                      <a:pt x="75845" y="5596"/>
                      <a:pt x="81535" y="25591"/>
                    </a:cubicBezTo>
                    <a:cubicBezTo>
                      <a:pt x="91939" y="62440"/>
                      <a:pt x="102344" y="99506"/>
                      <a:pt x="112748" y="136355"/>
                    </a:cubicBezTo>
                    <a:cubicBezTo>
                      <a:pt x="115999" y="148276"/>
                      <a:pt x="115999" y="148276"/>
                      <a:pt x="103427" y="148276"/>
                    </a:cubicBezTo>
                    <a:cubicBezTo>
                      <a:pt x="101260" y="148493"/>
                      <a:pt x="99092" y="148493"/>
                      <a:pt x="97141" y="148493"/>
                    </a:cubicBezTo>
                    <a:cubicBezTo>
                      <a:pt x="75466" y="148060"/>
                      <a:pt x="80885" y="151311"/>
                      <a:pt x="75032" y="130936"/>
                    </a:cubicBezTo>
                    <a:cubicBezTo>
                      <a:pt x="73732" y="126601"/>
                      <a:pt x="75032" y="119448"/>
                      <a:pt x="69396" y="118364"/>
                    </a:cubicBezTo>
                    <a:cubicBezTo>
                      <a:pt x="60943" y="116846"/>
                      <a:pt x="52056" y="116630"/>
                      <a:pt x="43602" y="118581"/>
                    </a:cubicBezTo>
                    <a:cubicBezTo>
                      <a:pt x="40567" y="119231"/>
                      <a:pt x="40784" y="124000"/>
                      <a:pt x="40134" y="127034"/>
                    </a:cubicBezTo>
                    <a:cubicBezTo>
                      <a:pt x="34498" y="148493"/>
                      <a:pt x="34715" y="148493"/>
                      <a:pt x="12389" y="148493"/>
                    </a:cubicBezTo>
                    <a:cubicBezTo>
                      <a:pt x="10438" y="148493"/>
                      <a:pt x="8270" y="148276"/>
                      <a:pt x="6320" y="148493"/>
                    </a:cubicBezTo>
                    <a:cubicBezTo>
                      <a:pt x="-183" y="149144"/>
                      <a:pt x="-833" y="145892"/>
                      <a:pt x="684" y="140473"/>
                    </a:cubicBezTo>
                    <a:cubicBezTo>
                      <a:pt x="13256" y="96038"/>
                      <a:pt x="25828" y="51602"/>
                      <a:pt x="37966" y="7167"/>
                    </a:cubicBezTo>
                    <a:cubicBezTo>
                      <a:pt x="39267" y="2398"/>
                      <a:pt x="41434" y="664"/>
                      <a:pt x="46420" y="447"/>
                    </a:cubicBezTo>
                    <a:cubicBezTo>
                      <a:pt x="53302" y="122"/>
                      <a:pt x="58464" y="-136"/>
                      <a:pt x="62453" y="78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256">
                <a:extLst>
                  <a:ext uri="{FF2B5EF4-FFF2-40B4-BE49-F238E27FC236}">
                    <a16:creationId xmlns:a16="http://schemas.microsoft.com/office/drawing/2014/main" id="{9EA0EE9C-BE7B-4062-A22F-ECF38F384523}"/>
                  </a:ext>
                </a:extLst>
              </p:cNvPr>
              <p:cNvSpPr/>
              <p:nvPr/>
            </p:nvSpPr>
            <p:spPr>
              <a:xfrm>
                <a:off x="3642343" y="5980774"/>
                <a:ext cx="101482" cy="148390"/>
              </a:xfrm>
              <a:custGeom>
                <a:avLst/>
                <a:gdLst>
                  <a:gd name="connsiteX0" fmla="*/ 38463 w 101482"/>
                  <a:gd name="connsiteY0" fmla="*/ 30512 h 148390"/>
                  <a:gd name="connsiteX1" fmla="*/ 36485 w 101482"/>
                  <a:gd name="connsiteY1" fmla="*/ 42921 h 148390"/>
                  <a:gd name="connsiteX2" fmla="*/ 36485 w 101482"/>
                  <a:gd name="connsiteY2" fmla="*/ 49857 h 148390"/>
                  <a:gd name="connsiteX3" fmla="*/ 36485 w 101482"/>
                  <a:gd name="connsiteY3" fmla="*/ 60479 h 148390"/>
                  <a:gd name="connsiteX4" fmla="*/ 51225 w 101482"/>
                  <a:gd name="connsiteY4" fmla="*/ 71750 h 148390"/>
                  <a:gd name="connsiteX5" fmla="*/ 66398 w 101482"/>
                  <a:gd name="connsiteY5" fmla="*/ 48557 h 148390"/>
                  <a:gd name="connsiteX6" fmla="*/ 51008 w 101482"/>
                  <a:gd name="connsiteY6" fmla="*/ 30783 h 148390"/>
                  <a:gd name="connsiteX7" fmla="*/ 38463 w 101482"/>
                  <a:gd name="connsiteY7" fmla="*/ 30512 h 148390"/>
                  <a:gd name="connsiteX8" fmla="*/ 936 w 101482"/>
                  <a:gd name="connsiteY8" fmla="*/ 1520 h 148390"/>
                  <a:gd name="connsiteX9" fmla="*/ 62929 w 101482"/>
                  <a:gd name="connsiteY9" fmla="*/ 3038 h 148390"/>
                  <a:gd name="connsiteX10" fmla="*/ 100429 w 101482"/>
                  <a:gd name="connsiteY10" fmla="*/ 57661 h 148390"/>
                  <a:gd name="connsiteX11" fmla="*/ 43855 w 101482"/>
                  <a:gd name="connsiteY11" fmla="*/ 99712 h 148390"/>
                  <a:gd name="connsiteX12" fmla="*/ 36485 w 101482"/>
                  <a:gd name="connsiteY12" fmla="*/ 106431 h 148390"/>
                  <a:gd name="connsiteX13" fmla="*/ 36702 w 101482"/>
                  <a:gd name="connsiteY13" fmla="*/ 140246 h 148390"/>
                  <a:gd name="connsiteX14" fmla="*/ 28465 w 101482"/>
                  <a:gd name="connsiteY14" fmla="*/ 148266 h 148390"/>
                  <a:gd name="connsiteX15" fmla="*/ 936 w 101482"/>
                  <a:gd name="connsiteY15" fmla="*/ 146965 h 148390"/>
                  <a:gd name="connsiteX16" fmla="*/ 69 w 101482"/>
                  <a:gd name="connsiteY16" fmla="*/ 141980 h 148390"/>
                  <a:gd name="connsiteX17" fmla="*/ 69 w 101482"/>
                  <a:gd name="connsiteY17" fmla="*/ 6289 h 148390"/>
                  <a:gd name="connsiteX18" fmla="*/ 936 w 101482"/>
                  <a:gd name="connsiteY18" fmla="*/ 1520 h 148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482" h="148390">
                    <a:moveTo>
                      <a:pt x="38463" y="30512"/>
                    </a:moveTo>
                    <a:cubicBezTo>
                      <a:pt x="36594" y="32083"/>
                      <a:pt x="36485" y="35768"/>
                      <a:pt x="36485" y="42921"/>
                    </a:cubicBezTo>
                    <a:cubicBezTo>
                      <a:pt x="36485" y="45305"/>
                      <a:pt x="36485" y="47473"/>
                      <a:pt x="36485" y="49857"/>
                    </a:cubicBezTo>
                    <a:cubicBezTo>
                      <a:pt x="36485" y="53326"/>
                      <a:pt x="36485" y="56794"/>
                      <a:pt x="36485" y="60479"/>
                    </a:cubicBezTo>
                    <a:cubicBezTo>
                      <a:pt x="36485" y="70883"/>
                      <a:pt x="40820" y="74134"/>
                      <a:pt x="51225" y="71750"/>
                    </a:cubicBezTo>
                    <a:cubicBezTo>
                      <a:pt x="61196" y="69366"/>
                      <a:pt x="66831" y="60912"/>
                      <a:pt x="66398" y="48557"/>
                    </a:cubicBezTo>
                    <a:cubicBezTo>
                      <a:pt x="66181" y="38152"/>
                      <a:pt x="61196" y="32733"/>
                      <a:pt x="51008" y="30783"/>
                    </a:cubicBezTo>
                    <a:cubicBezTo>
                      <a:pt x="43964" y="29482"/>
                      <a:pt x="40333" y="28940"/>
                      <a:pt x="38463" y="30512"/>
                    </a:cubicBezTo>
                    <a:close/>
                    <a:moveTo>
                      <a:pt x="936" y="1520"/>
                    </a:moveTo>
                    <a:cubicBezTo>
                      <a:pt x="21745" y="-214"/>
                      <a:pt x="42554" y="-1298"/>
                      <a:pt x="62929" y="3038"/>
                    </a:cubicBezTo>
                    <a:cubicBezTo>
                      <a:pt x="91325" y="8890"/>
                      <a:pt x="105631" y="30349"/>
                      <a:pt x="100429" y="57661"/>
                    </a:cubicBezTo>
                    <a:cubicBezTo>
                      <a:pt x="95226" y="84972"/>
                      <a:pt x="69866" y="104264"/>
                      <a:pt x="43855" y="99712"/>
                    </a:cubicBezTo>
                    <a:cubicBezTo>
                      <a:pt x="36702" y="98411"/>
                      <a:pt x="36268" y="101012"/>
                      <a:pt x="36485" y="106431"/>
                    </a:cubicBezTo>
                    <a:cubicBezTo>
                      <a:pt x="36702" y="117703"/>
                      <a:pt x="36268" y="128974"/>
                      <a:pt x="36702" y="140246"/>
                    </a:cubicBezTo>
                    <a:cubicBezTo>
                      <a:pt x="36918" y="146315"/>
                      <a:pt x="34534" y="148699"/>
                      <a:pt x="28465" y="148266"/>
                    </a:cubicBezTo>
                    <a:cubicBezTo>
                      <a:pt x="19361" y="147399"/>
                      <a:pt x="10040" y="149783"/>
                      <a:pt x="936" y="146965"/>
                    </a:cubicBezTo>
                    <a:cubicBezTo>
                      <a:pt x="-364" y="145448"/>
                      <a:pt x="69" y="143714"/>
                      <a:pt x="69" y="141980"/>
                    </a:cubicBezTo>
                    <a:cubicBezTo>
                      <a:pt x="69" y="96677"/>
                      <a:pt x="69" y="51591"/>
                      <a:pt x="69" y="6289"/>
                    </a:cubicBezTo>
                    <a:cubicBezTo>
                      <a:pt x="69" y="4772"/>
                      <a:pt x="-364" y="2821"/>
                      <a:pt x="936" y="1520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257">
                <a:extLst>
                  <a:ext uri="{FF2B5EF4-FFF2-40B4-BE49-F238E27FC236}">
                    <a16:creationId xmlns:a16="http://schemas.microsoft.com/office/drawing/2014/main" id="{0EBB6C11-E45C-4B83-BE69-4061C6309B56}"/>
                  </a:ext>
                </a:extLst>
              </p:cNvPr>
              <p:cNvSpPr/>
              <p:nvPr/>
            </p:nvSpPr>
            <p:spPr>
              <a:xfrm>
                <a:off x="4029992" y="6193840"/>
                <a:ext cx="113380" cy="148524"/>
              </a:xfrm>
              <a:custGeom>
                <a:avLst/>
                <a:gdLst>
                  <a:gd name="connsiteX0" fmla="*/ 57426 w 113380"/>
                  <a:gd name="connsiteY0" fmla="*/ 49215 h 148524"/>
                  <a:gd name="connsiteX1" fmla="*/ 55475 w 113380"/>
                  <a:gd name="connsiteY1" fmla="*/ 49432 h 148524"/>
                  <a:gd name="connsiteX2" fmla="*/ 48973 w 113380"/>
                  <a:gd name="connsiteY2" fmla="*/ 75226 h 148524"/>
                  <a:gd name="connsiteX3" fmla="*/ 61761 w 113380"/>
                  <a:gd name="connsiteY3" fmla="*/ 90182 h 148524"/>
                  <a:gd name="connsiteX4" fmla="*/ 66096 w 113380"/>
                  <a:gd name="connsiteY4" fmla="*/ 84980 h 148524"/>
                  <a:gd name="connsiteX5" fmla="*/ 57426 w 113380"/>
                  <a:gd name="connsiteY5" fmla="*/ 49215 h 148524"/>
                  <a:gd name="connsiteX6" fmla="*/ 48322 w 113380"/>
                  <a:gd name="connsiteY6" fmla="*/ 10 h 148524"/>
                  <a:gd name="connsiteX7" fmla="*/ 79969 w 113380"/>
                  <a:gd name="connsiteY7" fmla="*/ 23854 h 148524"/>
                  <a:gd name="connsiteX8" fmla="*/ 112482 w 113380"/>
                  <a:gd name="connsiteY8" fmla="*/ 138736 h 148524"/>
                  <a:gd name="connsiteX9" fmla="*/ 105329 w 113380"/>
                  <a:gd name="connsiteY9" fmla="*/ 148056 h 148524"/>
                  <a:gd name="connsiteX10" fmla="*/ 80619 w 113380"/>
                  <a:gd name="connsiteY10" fmla="*/ 146756 h 148524"/>
                  <a:gd name="connsiteX11" fmla="*/ 72816 w 113380"/>
                  <a:gd name="connsiteY11" fmla="*/ 123996 h 148524"/>
                  <a:gd name="connsiteX12" fmla="*/ 63712 w 113380"/>
                  <a:gd name="connsiteY12" fmla="*/ 117277 h 148524"/>
                  <a:gd name="connsiteX13" fmla="*/ 36400 w 113380"/>
                  <a:gd name="connsiteY13" fmla="*/ 138085 h 148524"/>
                  <a:gd name="connsiteX14" fmla="*/ 24478 w 113380"/>
                  <a:gd name="connsiteY14" fmla="*/ 147839 h 148524"/>
                  <a:gd name="connsiteX15" fmla="*/ 16892 w 113380"/>
                  <a:gd name="connsiteY15" fmla="*/ 148056 h 148524"/>
                  <a:gd name="connsiteX16" fmla="*/ 2803 w 113380"/>
                  <a:gd name="connsiteY16" fmla="*/ 129849 h 148524"/>
                  <a:gd name="connsiteX17" fmla="*/ 36183 w 113380"/>
                  <a:gd name="connsiteY17" fmla="*/ 9764 h 148524"/>
                  <a:gd name="connsiteX18" fmla="*/ 48322 w 113380"/>
                  <a:gd name="connsiteY18" fmla="*/ 10 h 14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3380" h="148524">
                    <a:moveTo>
                      <a:pt x="57426" y="49215"/>
                    </a:moveTo>
                    <a:cubicBezTo>
                      <a:pt x="56776" y="49215"/>
                      <a:pt x="56126" y="49432"/>
                      <a:pt x="55475" y="49432"/>
                    </a:cubicBezTo>
                    <a:cubicBezTo>
                      <a:pt x="53308" y="58102"/>
                      <a:pt x="51140" y="66556"/>
                      <a:pt x="48973" y="75226"/>
                    </a:cubicBezTo>
                    <a:cubicBezTo>
                      <a:pt x="44854" y="90833"/>
                      <a:pt x="45721" y="91700"/>
                      <a:pt x="61761" y="90182"/>
                    </a:cubicBezTo>
                    <a:cubicBezTo>
                      <a:pt x="65446" y="89966"/>
                      <a:pt x="66963" y="88882"/>
                      <a:pt x="66096" y="84980"/>
                    </a:cubicBezTo>
                    <a:cubicBezTo>
                      <a:pt x="63062" y="73058"/>
                      <a:pt x="60244" y="61137"/>
                      <a:pt x="57426" y="49215"/>
                    </a:cubicBezTo>
                    <a:close/>
                    <a:moveTo>
                      <a:pt x="48322" y="10"/>
                    </a:moveTo>
                    <a:cubicBezTo>
                      <a:pt x="73249" y="444"/>
                      <a:pt x="73249" y="10"/>
                      <a:pt x="79969" y="23854"/>
                    </a:cubicBezTo>
                    <a:cubicBezTo>
                      <a:pt x="90807" y="62220"/>
                      <a:pt x="101428" y="100586"/>
                      <a:pt x="112482" y="138736"/>
                    </a:cubicBezTo>
                    <a:cubicBezTo>
                      <a:pt x="114650" y="146322"/>
                      <a:pt x="113133" y="148490"/>
                      <a:pt x="105329" y="148056"/>
                    </a:cubicBezTo>
                    <a:cubicBezTo>
                      <a:pt x="97092" y="147406"/>
                      <a:pt x="87338" y="150224"/>
                      <a:pt x="80619" y="146756"/>
                    </a:cubicBezTo>
                    <a:cubicBezTo>
                      <a:pt x="73466" y="143071"/>
                      <a:pt x="74983" y="132016"/>
                      <a:pt x="72816" y="123996"/>
                    </a:cubicBezTo>
                    <a:cubicBezTo>
                      <a:pt x="71298" y="118577"/>
                      <a:pt x="68697" y="117493"/>
                      <a:pt x="63712" y="117277"/>
                    </a:cubicBezTo>
                    <a:cubicBezTo>
                      <a:pt x="41602" y="116843"/>
                      <a:pt x="41169" y="116626"/>
                      <a:pt x="36400" y="138085"/>
                    </a:cubicBezTo>
                    <a:cubicBezTo>
                      <a:pt x="34883" y="145238"/>
                      <a:pt x="32065" y="148923"/>
                      <a:pt x="24478" y="147839"/>
                    </a:cubicBezTo>
                    <a:cubicBezTo>
                      <a:pt x="22094" y="147839"/>
                      <a:pt x="19493" y="148056"/>
                      <a:pt x="16892" y="148056"/>
                    </a:cubicBezTo>
                    <a:cubicBezTo>
                      <a:pt x="-2183" y="148056"/>
                      <a:pt x="-2183" y="148056"/>
                      <a:pt x="2803" y="129849"/>
                    </a:cubicBezTo>
                    <a:cubicBezTo>
                      <a:pt x="14074" y="89748"/>
                      <a:pt x="25345" y="49865"/>
                      <a:pt x="36183" y="9764"/>
                    </a:cubicBezTo>
                    <a:cubicBezTo>
                      <a:pt x="38134" y="3045"/>
                      <a:pt x="40519" y="-207"/>
                      <a:pt x="48322" y="10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" name="Freeform: Shape 258">
                <a:extLst>
                  <a:ext uri="{FF2B5EF4-FFF2-40B4-BE49-F238E27FC236}">
                    <a16:creationId xmlns:a16="http://schemas.microsoft.com/office/drawing/2014/main" id="{91A743C1-92F6-4252-B107-833A893E1B68}"/>
                  </a:ext>
                </a:extLst>
              </p:cNvPr>
              <p:cNvSpPr/>
              <p:nvPr/>
            </p:nvSpPr>
            <p:spPr>
              <a:xfrm>
                <a:off x="3286330" y="5977685"/>
                <a:ext cx="93572" cy="154822"/>
              </a:xfrm>
              <a:custGeom>
                <a:avLst/>
                <a:gdLst>
                  <a:gd name="connsiteX0" fmla="*/ 42867 w 93572"/>
                  <a:gd name="connsiteY0" fmla="*/ 154823 h 154822"/>
                  <a:gd name="connsiteX1" fmla="*/ 7319 w 93572"/>
                  <a:gd name="connsiteY1" fmla="*/ 141384 h 154822"/>
                  <a:gd name="connsiteX2" fmla="*/ 6018 w 93572"/>
                  <a:gd name="connsiteY2" fmla="*/ 133581 h 154822"/>
                  <a:gd name="connsiteX3" fmla="*/ 6885 w 93572"/>
                  <a:gd name="connsiteY3" fmla="*/ 132063 h 154822"/>
                  <a:gd name="connsiteX4" fmla="*/ 17506 w 93572"/>
                  <a:gd name="connsiteY4" fmla="*/ 116673 h 154822"/>
                  <a:gd name="connsiteX5" fmla="*/ 33980 w 93572"/>
                  <a:gd name="connsiteY5" fmla="*/ 122959 h 154822"/>
                  <a:gd name="connsiteX6" fmla="*/ 48286 w 93572"/>
                  <a:gd name="connsiteY6" fmla="*/ 124477 h 154822"/>
                  <a:gd name="connsiteX7" fmla="*/ 54355 w 93572"/>
                  <a:gd name="connsiteY7" fmla="*/ 102151 h 154822"/>
                  <a:gd name="connsiteX8" fmla="*/ 41133 w 93572"/>
                  <a:gd name="connsiteY8" fmla="*/ 92613 h 154822"/>
                  <a:gd name="connsiteX9" fmla="*/ 18156 w 93572"/>
                  <a:gd name="connsiteY9" fmla="*/ 77007 h 154822"/>
                  <a:gd name="connsiteX10" fmla="*/ 4067 w 93572"/>
                  <a:gd name="connsiteY10" fmla="*/ 23684 h 154822"/>
                  <a:gd name="connsiteX11" fmla="*/ 53922 w 93572"/>
                  <a:gd name="connsiteY11" fmla="*/ 708 h 154822"/>
                  <a:gd name="connsiteX12" fmla="*/ 84701 w 93572"/>
                  <a:gd name="connsiteY12" fmla="*/ 15664 h 154822"/>
                  <a:gd name="connsiteX13" fmla="*/ 84918 w 93572"/>
                  <a:gd name="connsiteY13" fmla="*/ 27802 h 154822"/>
                  <a:gd name="connsiteX14" fmla="*/ 81016 w 93572"/>
                  <a:gd name="connsiteY14" fmla="*/ 31271 h 154822"/>
                  <a:gd name="connsiteX15" fmla="*/ 62809 w 93572"/>
                  <a:gd name="connsiteY15" fmla="*/ 33005 h 154822"/>
                  <a:gd name="connsiteX16" fmla="*/ 62158 w 93572"/>
                  <a:gd name="connsiteY16" fmla="*/ 32571 h 154822"/>
                  <a:gd name="connsiteX17" fmla="*/ 36364 w 93572"/>
                  <a:gd name="connsiteY17" fmla="*/ 34955 h 154822"/>
                  <a:gd name="connsiteX18" fmla="*/ 46985 w 93572"/>
                  <a:gd name="connsiteY18" fmla="*/ 57065 h 154822"/>
                  <a:gd name="connsiteX19" fmla="*/ 69962 w 93572"/>
                  <a:gd name="connsiteY19" fmla="*/ 70937 h 154822"/>
                  <a:gd name="connsiteX20" fmla="*/ 91421 w 93572"/>
                  <a:gd name="connsiteY20" fmla="*/ 123610 h 154822"/>
                  <a:gd name="connsiteX21" fmla="*/ 42867 w 93572"/>
                  <a:gd name="connsiteY21" fmla="*/ 154823 h 15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3572" h="154822">
                    <a:moveTo>
                      <a:pt x="42867" y="154823"/>
                    </a:moveTo>
                    <a:cubicBezTo>
                      <a:pt x="30512" y="154173"/>
                      <a:pt x="18373" y="148970"/>
                      <a:pt x="7319" y="141384"/>
                    </a:cubicBezTo>
                    <a:cubicBezTo>
                      <a:pt x="4067" y="139000"/>
                      <a:pt x="3417" y="136615"/>
                      <a:pt x="6018" y="133581"/>
                    </a:cubicBezTo>
                    <a:cubicBezTo>
                      <a:pt x="6452" y="133147"/>
                      <a:pt x="6668" y="132497"/>
                      <a:pt x="6885" y="132063"/>
                    </a:cubicBezTo>
                    <a:cubicBezTo>
                      <a:pt x="10353" y="126644"/>
                      <a:pt x="12738" y="119708"/>
                      <a:pt x="17506" y="116673"/>
                    </a:cubicBezTo>
                    <a:cubicBezTo>
                      <a:pt x="23359" y="112989"/>
                      <a:pt x="28127" y="121442"/>
                      <a:pt x="33980" y="122959"/>
                    </a:cubicBezTo>
                    <a:cubicBezTo>
                      <a:pt x="38749" y="124260"/>
                      <a:pt x="43300" y="125994"/>
                      <a:pt x="48286" y="124477"/>
                    </a:cubicBezTo>
                    <a:cubicBezTo>
                      <a:pt x="58690" y="121659"/>
                      <a:pt x="62158" y="109737"/>
                      <a:pt x="54355" y="102151"/>
                    </a:cubicBezTo>
                    <a:cubicBezTo>
                      <a:pt x="50453" y="98466"/>
                      <a:pt x="45685" y="95431"/>
                      <a:pt x="41133" y="92613"/>
                    </a:cubicBezTo>
                    <a:cubicBezTo>
                      <a:pt x="33330" y="87628"/>
                      <a:pt x="25309" y="83076"/>
                      <a:pt x="18156" y="77007"/>
                    </a:cubicBezTo>
                    <a:cubicBezTo>
                      <a:pt x="816" y="62267"/>
                      <a:pt x="-4603" y="41892"/>
                      <a:pt x="4067" y="23684"/>
                    </a:cubicBezTo>
                    <a:cubicBezTo>
                      <a:pt x="12087" y="6777"/>
                      <a:pt x="32896" y="-2761"/>
                      <a:pt x="53922" y="708"/>
                    </a:cubicBezTo>
                    <a:cubicBezTo>
                      <a:pt x="65627" y="2658"/>
                      <a:pt x="75598" y="7861"/>
                      <a:pt x="84701" y="15664"/>
                    </a:cubicBezTo>
                    <a:cubicBezTo>
                      <a:pt x="89687" y="19782"/>
                      <a:pt x="91204" y="23684"/>
                      <a:pt x="84918" y="27802"/>
                    </a:cubicBezTo>
                    <a:cubicBezTo>
                      <a:pt x="83401" y="28669"/>
                      <a:pt x="82100" y="29970"/>
                      <a:pt x="81016" y="31271"/>
                    </a:cubicBezTo>
                    <a:cubicBezTo>
                      <a:pt x="75598" y="37557"/>
                      <a:pt x="69745" y="40808"/>
                      <a:pt x="62809" y="33005"/>
                    </a:cubicBezTo>
                    <a:cubicBezTo>
                      <a:pt x="62592" y="32788"/>
                      <a:pt x="62375" y="32788"/>
                      <a:pt x="62158" y="32571"/>
                    </a:cubicBezTo>
                    <a:cubicBezTo>
                      <a:pt x="51104" y="26719"/>
                      <a:pt x="40916" y="27802"/>
                      <a:pt x="36364" y="34955"/>
                    </a:cubicBezTo>
                    <a:cubicBezTo>
                      <a:pt x="31812" y="42325"/>
                      <a:pt x="35280" y="49695"/>
                      <a:pt x="46985" y="57065"/>
                    </a:cubicBezTo>
                    <a:cubicBezTo>
                      <a:pt x="54572" y="61834"/>
                      <a:pt x="62592" y="65952"/>
                      <a:pt x="69962" y="70937"/>
                    </a:cubicBezTo>
                    <a:cubicBezTo>
                      <a:pt x="90120" y="84376"/>
                      <a:pt x="97707" y="103451"/>
                      <a:pt x="91421" y="123610"/>
                    </a:cubicBezTo>
                    <a:cubicBezTo>
                      <a:pt x="85785" y="142251"/>
                      <a:pt x="66710" y="154606"/>
                      <a:pt x="42867" y="154823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: Shape 259">
                <a:extLst>
                  <a:ext uri="{FF2B5EF4-FFF2-40B4-BE49-F238E27FC236}">
                    <a16:creationId xmlns:a16="http://schemas.microsoft.com/office/drawing/2014/main" id="{9CC6BD43-CF31-4E3E-A957-8B0230DAFDE4}"/>
                  </a:ext>
                </a:extLst>
              </p:cNvPr>
              <p:cNvSpPr/>
              <p:nvPr/>
            </p:nvSpPr>
            <p:spPr>
              <a:xfrm>
                <a:off x="4171934" y="5977525"/>
                <a:ext cx="93049" cy="155077"/>
              </a:xfrm>
              <a:custGeom>
                <a:avLst/>
                <a:gdLst>
                  <a:gd name="connsiteX0" fmla="*/ 47273 w 93049"/>
                  <a:gd name="connsiteY0" fmla="*/ 0 h 155077"/>
                  <a:gd name="connsiteX1" fmla="*/ 86940 w 93049"/>
                  <a:gd name="connsiteY1" fmla="*/ 17991 h 155077"/>
                  <a:gd name="connsiteX2" fmla="*/ 86940 w 93049"/>
                  <a:gd name="connsiteY2" fmla="*/ 25577 h 155077"/>
                  <a:gd name="connsiteX3" fmla="*/ 83688 w 93049"/>
                  <a:gd name="connsiteY3" fmla="*/ 28395 h 155077"/>
                  <a:gd name="connsiteX4" fmla="*/ 60712 w 93049"/>
                  <a:gd name="connsiteY4" fmla="*/ 32080 h 155077"/>
                  <a:gd name="connsiteX5" fmla="*/ 56810 w 93049"/>
                  <a:gd name="connsiteY5" fmla="*/ 30346 h 155077"/>
                  <a:gd name="connsiteX6" fmla="*/ 36001 w 93049"/>
                  <a:gd name="connsiteY6" fmla="*/ 35332 h 155077"/>
                  <a:gd name="connsiteX7" fmla="*/ 43805 w 93049"/>
                  <a:gd name="connsiteY7" fmla="*/ 54840 h 155077"/>
                  <a:gd name="connsiteX8" fmla="*/ 73067 w 93049"/>
                  <a:gd name="connsiteY8" fmla="*/ 73264 h 155077"/>
                  <a:gd name="connsiteX9" fmla="*/ 93009 w 93049"/>
                  <a:gd name="connsiteY9" fmla="*/ 112281 h 155077"/>
                  <a:gd name="connsiteX10" fmla="*/ 39903 w 93049"/>
                  <a:gd name="connsiteY10" fmla="*/ 154766 h 155077"/>
                  <a:gd name="connsiteX11" fmla="*/ 8039 w 93049"/>
                  <a:gd name="connsiteY11" fmla="*/ 142194 h 155077"/>
                  <a:gd name="connsiteX12" fmla="*/ 6089 w 93049"/>
                  <a:gd name="connsiteY12" fmla="*/ 133090 h 155077"/>
                  <a:gd name="connsiteX13" fmla="*/ 6522 w 93049"/>
                  <a:gd name="connsiteY13" fmla="*/ 132440 h 155077"/>
                  <a:gd name="connsiteX14" fmla="*/ 17143 w 93049"/>
                  <a:gd name="connsiteY14" fmla="*/ 116833 h 155077"/>
                  <a:gd name="connsiteX15" fmla="*/ 33617 w 93049"/>
                  <a:gd name="connsiteY15" fmla="*/ 122902 h 155077"/>
                  <a:gd name="connsiteX16" fmla="*/ 46189 w 93049"/>
                  <a:gd name="connsiteY16" fmla="*/ 125070 h 155077"/>
                  <a:gd name="connsiteX17" fmla="*/ 57677 w 93049"/>
                  <a:gd name="connsiteY17" fmla="*/ 115749 h 155077"/>
                  <a:gd name="connsiteX18" fmla="*/ 53775 w 93049"/>
                  <a:gd name="connsiteY18" fmla="*/ 101660 h 155077"/>
                  <a:gd name="connsiteX19" fmla="*/ 38819 w 93049"/>
                  <a:gd name="connsiteY19" fmla="*/ 91255 h 155077"/>
                  <a:gd name="connsiteX20" fmla="*/ 16926 w 93049"/>
                  <a:gd name="connsiteY20" fmla="*/ 75865 h 155077"/>
                  <a:gd name="connsiteX21" fmla="*/ 3054 w 93049"/>
                  <a:gd name="connsiteY21" fmla="*/ 26011 h 155077"/>
                  <a:gd name="connsiteX22" fmla="*/ 47273 w 93049"/>
                  <a:gd name="connsiteY22" fmla="*/ 0 h 15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3049" h="155077">
                    <a:moveTo>
                      <a:pt x="47273" y="0"/>
                    </a:moveTo>
                    <a:cubicBezTo>
                      <a:pt x="61795" y="650"/>
                      <a:pt x="75451" y="6936"/>
                      <a:pt x="86940" y="17991"/>
                    </a:cubicBezTo>
                    <a:cubicBezTo>
                      <a:pt x="89757" y="20809"/>
                      <a:pt x="90624" y="22976"/>
                      <a:pt x="86940" y="25577"/>
                    </a:cubicBezTo>
                    <a:cubicBezTo>
                      <a:pt x="85856" y="26445"/>
                      <a:pt x="84772" y="27312"/>
                      <a:pt x="83688" y="28395"/>
                    </a:cubicBezTo>
                    <a:cubicBezTo>
                      <a:pt x="76969" y="35332"/>
                      <a:pt x="70249" y="42268"/>
                      <a:pt x="60712" y="32080"/>
                    </a:cubicBezTo>
                    <a:cubicBezTo>
                      <a:pt x="59845" y="31213"/>
                      <a:pt x="58111" y="30780"/>
                      <a:pt x="56810" y="30346"/>
                    </a:cubicBezTo>
                    <a:cubicBezTo>
                      <a:pt x="47273" y="27095"/>
                      <a:pt x="39469" y="28829"/>
                      <a:pt x="36001" y="35332"/>
                    </a:cubicBezTo>
                    <a:cubicBezTo>
                      <a:pt x="32316" y="41834"/>
                      <a:pt x="34918" y="48988"/>
                      <a:pt x="43805" y="54840"/>
                    </a:cubicBezTo>
                    <a:cubicBezTo>
                      <a:pt x="53342" y="61343"/>
                      <a:pt x="63746" y="66762"/>
                      <a:pt x="73067" y="73264"/>
                    </a:cubicBezTo>
                    <a:cubicBezTo>
                      <a:pt x="86506" y="82585"/>
                      <a:pt x="93659" y="95591"/>
                      <a:pt x="93009" y="112281"/>
                    </a:cubicBezTo>
                    <a:cubicBezTo>
                      <a:pt x="91925" y="138292"/>
                      <a:pt x="67648" y="157800"/>
                      <a:pt x="39903" y="154766"/>
                    </a:cubicBezTo>
                    <a:cubicBezTo>
                      <a:pt x="28198" y="153465"/>
                      <a:pt x="17794" y="148696"/>
                      <a:pt x="8039" y="142194"/>
                    </a:cubicBezTo>
                    <a:cubicBezTo>
                      <a:pt x="3921" y="139593"/>
                      <a:pt x="3271" y="136775"/>
                      <a:pt x="6089" y="133090"/>
                    </a:cubicBezTo>
                    <a:cubicBezTo>
                      <a:pt x="6305" y="132873"/>
                      <a:pt x="6305" y="132656"/>
                      <a:pt x="6522" y="132440"/>
                    </a:cubicBezTo>
                    <a:cubicBezTo>
                      <a:pt x="9990" y="127021"/>
                      <a:pt x="12375" y="120084"/>
                      <a:pt x="17143" y="116833"/>
                    </a:cubicBezTo>
                    <a:cubicBezTo>
                      <a:pt x="23213" y="112931"/>
                      <a:pt x="27548" y="121602"/>
                      <a:pt x="33617" y="122902"/>
                    </a:cubicBezTo>
                    <a:cubicBezTo>
                      <a:pt x="37735" y="123986"/>
                      <a:pt x="41854" y="125720"/>
                      <a:pt x="46189" y="125070"/>
                    </a:cubicBezTo>
                    <a:cubicBezTo>
                      <a:pt x="51825" y="124203"/>
                      <a:pt x="55726" y="121385"/>
                      <a:pt x="57677" y="115749"/>
                    </a:cubicBezTo>
                    <a:cubicBezTo>
                      <a:pt x="59411" y="110113"/>
                      <a:pt x="58327" y="105345"/>
                      <a:pt x="53775" y="101660"/>
                    </a:cubicBezTo>
                    <a:cubicBezTo>
                      <a:pt x="49007" y="97975"/>
                      <a:pt x="44021" y="94507"/>
                      <a:pt x="38819" y="91255"/>
                    </a:cubicBezTo>
                    <a:cubicBezTo>
                      <a:pt x="31233" y="86487"/>
                      <a:pt x="23429" y="81935"/>
                      <a:pt x="16926" y="75865"/>
                    </a:cubicBezTo>
                    <a:cubicBezTo>
                      <a:pt x="1103" y="61776"/>
                      <a:pt x="-3882" y="43569"/>
                      <a:pt x="3054" y="26011"/>
                    </a:cubicBezTo>
                    <a:cubicBezTo>
                      <a:pt x="8906" y="10188"/>
                      <a:pt x="25814" y="0"/>
                      <a:pt x="47273" y="0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" name="Freeform: Shape 260">
                <a:extLst>
                  <a:ext uri="{FF2B5EF4-FFF2-40B4-BE49-F238E27FC236}">
                    <a16:creationId xmlns:a16="http://schemas.microsoft.com/office/drawing/2014/main" id="{B99460C8-691F-49FA-ADB4-332B6F77A638}"/>
                  </a:ext>
                </a:extLst>
              </p:cNvPr>
              <p:cNvSpPr/>
              <p:nvPr/>
            </p:nvSpPr>
            <p:spPr>
              <a:xfrm>
                <a:off x="3410676" y="6190136"/>
                <a:ext cx="105192" cy="155228"/>
              </a:xfrm>
              <a:custGeom>
                <a:avLst/>
                <a:gdLst>
                  <a:gd name="connsiteX0" fmla="*/ 62231 w 105192"/>
                  <a:gd name="connsiteY0" fmla="*/ 155229 h 155228"/>
                  <a:gd name="connsiteX1" fmla="*/ 15195 w 105192"/>
                  <a:gd name="connsiteY1" fmla="*/ 132035 h 155228"/>
                  <a:gd name="connsiteX2" fmla="*/ 19963 w 105192"/>
                  <a:gd name="connsiteY2" fmla="*/ 20188 h 155228"/>
                  <a:gd name="connsiteX3" fmla="*/ 98430 w 105192"/>
                  <a:gd name="connsiteY3" fmla="*/ 8700 h 155228"/>
                  <a:gd name="connsiteX4" fmla="*/ 101031 w 105192"/>
                  <a:gd name="connsiteY4" fmla="*/ 10651 h 155228"/>
                  <a:gd name="connsiteX5" fmla="*/ 92577 w 105192"/>
                  <a:gd name="connsiteY5" fmla="*/ 30592 h 155228"/>
                  <a:gd name="connsiteX6" fmla="*/ 85641 w 105192"/>
                  <a:gd name="connsiteY6" fmla="*/ 33194 h 155228"/>
                  <a:gd name="connsiteX7" fmla="*/ 73069 w 105192"/>
                  <a:gd name="connsiteY7" fmla="*/ 30376 h 155228"/>
                  <a:gd name="connsiteX8" fmla="*/ 42073 w 105192"/>
                  <a:gd name="connsiteY8" fmla="*/ 46849 h 155228"/>
                  <a:gd name="connsiteX9" fmla="*/ 36654 w 105192"/>
                  <a:gd name="connsiteY9" fmla="*/ 96921 h 155228"/>
                  <a:gd name="connsiteX10" fmla="*/ 80656 w 105192"/>
                  <a:gd name="connsiteY10" fmla="*/ 122281 h 155228"/>
                  <a:gd name="connsiteX11" fmla="*/ 91494 w 105192"/>
                  <a:gd name="connsiteY11" fmla="*/ 119247 h 155228"/>
                  <a:gd name="connsiteX12" fmla="*/ 104933 w 105192"/>
                  <a:gd name="connsiteY12" fmla="*/ 139405 h 155228"/>
                  <a:gd name="connsiteX13" fmla="*/ 100164 w 105192"/>
                  <a:gd name="connsiteY13" fmla="*/ 144607 h 155228"/>
                  <a:gd name="connsiteX14" fmla="*/ 62231 w 105192"/>
                  <a:gd name="connsiteY14" fmla="*/ 155229 h 15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5192" h="155228">
                    <a:moveTo>
                      <a:pt x="62231" y="155229"/>
                    </a:moveTo>
                    <a:cubicBezTo>
                      <a:pt x="42723" y="155229"/>
                      <a:pt x="26683" y="148076"/>
                      <a:pt x="15195" y="132035"/>
                    </a:cubicBezTo>
                    <a:cubicBezTo>
                      <a:pt x="-6915" y="101256"/>
                      <a:pt x="-4530" y="48800"/>
                      <a:pt x="19963" y="20188"/>
                    </a:cubicBezTo>
                    <a:cubicBezTo>
                      <a:pt x="38171" y="-1271"/>
                      <a:pt x="74803" y="-6473"/>
                      <a:pt x="98430" y="8700"/>
                    </a:cubicBezTo>
                    <a:cubicBezTo>
                      <a:pt x="99297" y="9350"/>
                      <a:pt x="101031" y="10000"/>
                      <a:pt x="101031" y="10651"/>
                    </a:cubicBezTo>
                    <a:cubicBezTo>
                      <a:pt x="101898" y="18887"/>
                      <a:pt x="94962" y="23873"/>
                      <a:pt x="92577" y="30592"/>
                    </a:cubicBezTo>
                    <a:cubicBezTo>
                      <a:pt x="91277" y="34061"/>
                      <a:pt x="88893" y="34277"/>
                      <a:pt x="85641" y="33194"/>
                    </a:cubicBezTo>
                    <a:cubicBezTo>
                      <a:pt x="81523" y="31893"/>
                      <a:pt x="77188" y="31026"/>
                      <a:pt x="73069" y="30376"/>
                    </a:cubicBezTo>
                    <a:cubicBezTo>
                      <a:pt x="56812" y="27775"/>
                      <a:pt x="48575" y="32110"/>
                      <a:pt x="42073" y="46849"/>
                    </a:cubicBezTo>
                    <a:cubicBezTo>
                      <a:pt x="34920" y="62890"/>
                      <a:pt x="33619" y="79580"/>
                      <a:pt x="36654" y="96921"/>
                    </a:cubicBezTo>
                    <a:cubicBezTo>
                      <a:pt x="41206" y="122065"/>
                      <a:pt x="56379" y="130952"/>
                      <a:pt x="80656" y="122281"/>
                    </a:cubicBezTo>
                    <a:cubicBezTo>
                      <a:pt x="84341" y="120981"/>
                      <a:pt x="88676" y="116212"/>
                      <a:pt x="91494" y="119247"/>
                    </a:cubicBezTo>
                    <a:cubicBezTo>
                      <a:pt x="96913" y="125099"/>
                      <a:pt x="101031" y="132252"/>
                      <a:pt x="104933" y="139405"/>
                    </a:cubicBezTo>
                    <a:cubicBezTo>
                      <a:pt x="106233" y="142006"/>
                      <a:pt x="102332" y="143307"/>
                      <a:pt x="100164" y="144607"/>
                    </a:cubicBezTo>
                    <a:cubicBezTo>
                      <a:pt x="88459" y="151761"/>
                      <a:pt x="75887" y="155012"/>
                      <a:pt x="62231" y="155229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" name="Freeform: Shape 261">
                <a:extLst>
                  <a:ext uri="{FF2B5EF4-FFF2-40B4-BE49-F238E27FC236}">
                    <a16:creationId xmlns:a16="http://schemas.microsoft.com/office/drawing/2014/main" id="{D86E5A7F-BE64-4424-B927-CB445F5FA0A2}"/>
                  </a:ext>
                </a:extLst>
              </p:cNvPr>
              <p:cNvSpPr/>
              <p:nvPr/>
            </p:nvSpPr>
            <p:spPr>
              <a:xfrm>
                <a:off x="3998330" y="5980892"/>
                <a:ext cx="76315" cy="148377"/>
              </a:xfrm>
              <a:custGeom>
                <a:avLst/>
                <a:gdLst>
                  <a:gd name="connsiteX0" fmla="*/ 434 w 76315"/>
                  <a:gd name="connsiteY0" fmla="*/ 74450 h 148377"/>
                  <a:gd name="connsiteX1" fmla="*/ 217 w 76315"/>
                  <a:gd name="connsiteY1" fmla="*/ 9423 h 148377"/>
                  <a:gd name="connsiteX2" fmla="*/ 8887 w 76315"/>
                  <a:gd name="connsiteY2" fmla="*/ 102 h 148377"/>
                  <a:gd name="connsiteX3" fmla="*/ 34465 w 76315"/>
                  <a:gd name="connsiteY3" fmla="*/ 25246 h 148377"/>
                  <a:gd name="connsiteX4" fmla="*/ 34248 w 76315"/>
                  <a:gd name="connsiteY4" fmla="*/ 108265 h 148377"/>
                  <a:gd name="connsiteX5" fmla="*/ 44219 w 76315"/>
                  <a:gd name="connsiteY5" fmla="*/ 118019 h 148377"/>
                  <a:gd name="connsiteX6" fmla="*/ 68496 w 76315"/>
                  <a:gd name="connsiteY6" fmla="*/ 117802 h 148377"/>
                  <a:gd name="connsiteX7" fmla="*/ 76299 w 76315"/>
                  <a:gd name="connsiteY7" fmla="*/ 126039 h 148377"/>
                  <a:gd name="connsiteX8" fmla="*/ 54840 w 76315"/>
                  <a:gd name="connsiteY8" fmla="*/ 148148 h 148377"/>
                  <a:gd name="connsiteX9" fmla="*/ 8887 w 76315"/>
                  <a:gd name="connsiteY9" fmla="*/ 148365 h 148377"/>
                  <a:gd name="connsiteX10" fmla="*/ 0 w 76315"/>
                  <a:gd name="connsiteY10" fmla="*/ 139261 h 148377"/>
                  <a:gd name="connsiteX11" fmla="*/ 434 w 76315"/>
                  <a:gd name="connsiteY11" fmla="*/ 74450 h 14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315" h="148377">
                    <a:moveTo>
                      <a:pt x="434" y="74450"/>
                    </a:moveTo>
                    <a:cubicBezTo>
                      <a:pt x="434" y="52774"/>
                      <a:pt x="650" y="31099"/>
                      <a:pt x="217" y="9423"/>
                    </a:cubicBezTo>
                    <a:cubicBezTo>
                      <a:pt x="217" y="2920"/>
                      <a:pt x="1951" y="319"/>
                      <a:pt x="8887" y="102"/>
                    </a:cubicBezTo>
                    <a:cubicBezTo>
                      <a:pt x="34681" y="-331"/>
                      <a:pt x="34465" y="-548"/>
                      <a:pt x="34465" y="25246"/>
                    </a:cubicBezTo>
                    <a:cubicBezTo>
                      <a:pt x="34465" y="52991"/>
                      <a:pt x="34681" y="80736"/>
                      <a:pt x="34248" y="108265"/>
                    </a:cubicBezTo>
                    <a:cubicBezTo>
                      <a:pt x="34031" y="116068"/>
                      <a:pt x="36632" y="118452"/>
                      <a:pt x="44219" y="118019"/>
                    </a:cubicBezTo>
                    <a:cubicBezTo>
                      <a:pt x="52239" y="117585"/>
                      <a:pt x="60476" y="118236"/>
                      <a:pt x="68496" y="117802"/>
                    </a:cubicBezTo>
                    <a:cubicBezTo>
                      <a:pt x="74565" y="117585"/>
                      <a:pt x="76516" y="119970"/>
                      <a:pt x="76299" y="126039"/>
                    </a:cubicBezTo>
                    <a:cubicBezTo>
                      <a:pt x="75649" y="152483"/>
                      <a:pt x="80201" y="147715"/>
                      <a:pt x="54840" y="148148"/>
                    </a:cubicBezTo>
                    <a:cubicBezTo>
                      <a:pt x="39450" y="148365"/>
                      <a:pt x="24277" y="147931"/>
                      <a:pt x="8887" y="148365"/>
                    </a:cubicBezTo>
                    <a:cubicBezTo>
                      <a:pt x="1951" y="148582"/>
                      <a:pt x="0" y="145981"/>
                      <a:pt x="0" y="139261"/>
                    </a:cubicBezTo>
                    <a:cubicBezTo>
                      <a:pt x="650" y="117585"/>
                      <a:pt x="434" y="96126"/>
                      <a:pt x="434" y="74450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" name="Freeform: Shape 262">
                <a:extLst>
                  <a:ext uri="{FF2B5EF4-FFF2-40B4-BE49-F238E27FC236}">
                    <a16:creationId xmlns:a16="http://schemas.microsoft.com/office/drawing/2014/main" id="{A34B9200-C618-47F6-A513-85ECB693A9B6}"/>
                  </a:ext>
                </a:extLst>
              </p:cNvPr>
              <p:cNvSpPr/>
              <p:nvPr/>
            </p:nvSpPr>
            <p:spPr>
              <a:xfrm>
                <a:off x="4088285" y="5981170"/>
                <a:ext cx="76094" cy="148316"/>
              </a:xfrm>
              <a:custGeom>
                <a:avLst/>
                <a:gdLst>
                  <a:gd name="connsiteX0" fmla="*/ 434 w 76094"/>
                  <a:gd name="connsiteY0" fmla="*/ 73738 h 148316"/>
                  <a:gd name="connsiteX1" fmla="*/ 217 w 76094"/>
                  <a:gd name="connsiteY1" fmla="*/ 9794 h 148316"/>
                  <a:gd name="connsiteX2" fmla="*/ 9321 w 76094"/>
                  <a:gd name="connsiteY2" fmla="*/ 40 h 148316"/>
                  <a:gd name="connsiteX3" fmla="*/ 34031 w 76094"/>
                  <a:gd name="connsiteY3" fmla="*/ 24534 h 148316"/>
                  <a:gd name="connsiteX4" fmla="*/ 33814 w 76094"/>
                  <a:gd name="connsiteY4" fmla="*/ 107552 h 148316"/>
                  <a:gd name="connsiteX5" fmla="*/ 44002 w 76094"/>
                  <a:gd name="connsiteY5" fmla="*/ 117957 h 148316"/>
                  <a:gd name="connsiteX6" fmla="*/ 68279 w 76094"/>
                  <a:gd name="connsiteY6" fmla="*/ 117740 h 148316"/>
                  <a:gd name="connsiteX7" fmla="*/ 76082 w 76094"/>
                  <a:gd name="connsiteY7" fmla="*/ 125110 h 148316"/>
                  <a:gd name="connsiteX8" fmla="*/ 54406 w 76094"/>
                  <a:gd name="connsiteY8" fmla="*/ 148086 h 148316"/>
                  <a:gd name="connsiteX9" fmla="*/ 8454 w 76094"/>
                  <a:gd name="connsiteY9" fmla="*/ 148303 h 148316"/>
                  <a:gd name="connsiteX10" fmla="*/ 0 w 76094"/>
                  <a:gd name="connsiteY10" fmla="*/ 139849 h 148316"/>
                  <a:gd name="connsiteX11" fmla="*/ 434 w 76094"/>
                  <a:gd name="connsiteY11" fmla="*/ 73738 h 14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094" h="148316">
                    <a:moveTo>
                      <a:pt x="434" y="73738"/>
                    </a:moveTo>
                    <a:cubicBezTo>
                      <a:pt x="434" y="52496"/>
                      <a:pt x="650" y="31037"/>
                      <a:pt x="217" y="9794"/>
                    </a:cubicBezTo>
                    <a:cubicBezTo>
                      <a:pt x="0" y="2858"/>
                      <a:pt x="1734" y="40"/>
                      <a:pt x="9321" y="40"/>
                    </a:cubicBezTo>
                    <a:cubicBezTo>
                      <a:pt x="34031" y="-176"/>
                      <a:pt x="34031" y="-393"/>
                      <a:pt x="34031" y="24534"/>
                    </a:cubicBezTo>
                    <a:cubicBezTo>
                      <a:pt x="34031" y="52279"/>
                      <a:pt x="34248" y="80024"/>
                      <a:pt x="33814" y="107552"/>
                    </a:cubicBezTo>
                    <a:cubicBezTo>
                      <a:pt x="33814" y="115139"/>
                      <a:pt x="35548" y="118607"/>
                      <a:pt x="44002" y="117957"/>
                    </a:cubicBezTo>
                    <a:cubicBezTo>
                      <a:pt x="52022" y="117307"/>
                      <a:pt x="60042" y="117957"/>
                      <a:pt x="68279" y="117740"/>
                    </a:cubicBezTo>
                    <a:cubicBezTo>
                      <a:pt x="73698" y="117523"/>
                      <a:pt x="76299" y="119257"/>
                      <a:pt x="76082" y="125110"/>
                    </a:cubicBezTo>
                    <a:cubicBezTo>
                      <a:pt x="75649" y="153505"/>
                      <a:pt x="79550" y="147436"/>
                      <a:pt x="54406" y="148086"/>
                    </a:cubicBezTo>
                    <a:cubicBezTo>
                      <a:pt x="39233" y="148520"/>
                      <a:pt x="23843" y="147870"/>
                      <a:pt x="8454" y="148303"/>
                    </a:cubicBezTo>
                    <a:cubicBezTo>
                      <a:pt x="2168" y="148520"/>
                      <a:pt x="0" y="146136"/>
                      <a:pt x="0" y="139849"/>
                    </a:cubicBezTo>
                    <a:cubicBezTo>
                      <a:pt x="650" y="117523"/>
                      <a:pt x="434" y="95631"/>
                      <a:pt x="434" y="73738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" name="Freeform: Shape 263">
                <a:extLst>
                  <a:ext uri="{FF2B5EF4-FFF2-40B4-BE49-F238E27FC236}">
                    <a16:creationId xmlns:a16="http://schemas.microsoft.com/office/drawing/2014/main" id="{4CE6B8F8-99A4-4B2D-968E-719AD1F0ED71}"/>
                  </a:ext>
                </a:extLst>
              </p:cNvPr>
              <p:cNvSpPr/>
              <p:nvPr/>
            </p:nvSpPr>
            <p:spPr>
              <a:xfrm>
                <a:off x="3941310" y="5981161"/>
                <a:ext cx="34910" cy="148134"/>
              </a:xfrm>
              <a:custGeom>
                <a:avLst/>
                <a:gdLst>
                  <a:gd name="connsiteX0" fmla="*/ 229 w 34910"/>
                  <a:gd name="connsiteY0" fmla="*/ 73964 h 148134"/>
                  <a:gd name="connsiteX1" fmla="*/ 12 w 34910"/>
                  <a:gd name="connsiteY1" fmla="*/ 8936 h 148134"/>
                  <a:gd name="connsiteX2" fmla="*/ 8899 w 34910"/>
                  <a:gd name="connsiteY2" fmla="*/ 49 h 148134"/>
                  <a:gd name="connsiteX3" fmla="*/ 26240 w 34910"/>
                  <a:gd name="connsiteY3" fmla="*/ 49 h 148134"/>
                  <a:gd name="connsiteX4" fmla="*/ 34911 w 34910"/>
                  <a:gd name="connsiteY4" fmla="*/ 9153 h 148134"/>
                  <a:gd name="connsiteX5" fmla="*/ 34911 w 34910"/>
                  <a:gd name="connsiteY5" fmla="*/ 139208 h 148134"/>
                  <a:gd name="connsiteX6" fmla="*/ 26023 w 34910"/>
                  <a:gd name="connsiteY6" fmla="*/ 148095 h 148134"/>
                  <a:gd name="connsiteX7" fmla="*/ 229 w 34910"/>
                  <a:gd name="connsiteY7" fmla="*/ 122518 h 148134"/>
                  <a:gd name="connsiteX8" fmla="*/ 229 w 34910"/>
                  <a:gd name="connsiteY8" fmla="*/ 73964 h 1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910" h="148134">
                    <a:moveTo>
                      <a:pt x="229" y="73964"/>
                    </a:moveTo>
                    <a:cubicBezTo>
                      <a:pt x="229" y="52288"/>
                      <a:pt x="446" y="30612"/>
                      <a:pt x="12" y="8936"/>
                    </a:cubicBezTo>
                    <a:cubicBezTo>
                      <a:pt x="-204" y="2000"/>
                      <a:pt x="2397" y="-384"/>
                      <a:pt x="8899" y="49"/>
                    </a:cubicBezTo>
                    <a:cubicBezTo>
                      <a:pt x="14752" y="483"/>
                      <a:pt x="20388" y="483"/>
                      <a:pt x="26240" y="49"/>
                    </a:cubicBezTo>
                    <a:cubicBezTo>
                      <a:pt x="33176" y="-384"/>
                      <a:pt x="34911" y="2650"/>
                      <a:pt x="34911" y="9153"/>
                    </a:cubicBezTo>
                    <a:cubicBezTo>
                      <a:pt x="34694" y="52505"/>
                      <a:pt x="34694" y="95857"/>
                      <a:pt x="34911" y="139208"/>
                    </a:cubicBezTo>
                    <a:cubicBezTo>
                      <a:pt x="34911" y="146145"/>
                      <a:pt x="32526" y="148095"/>
                      <a:pt x="26023" y="148095"/>
                    </a:cubicBezTo>
                    <a:cubicBezTo>
                      <a:pt x="229" y="148312"/>
                      <a:pt x="229" y="148529"/>
                      <a:pt x="229" y="122518"/>
                    </a:cubicBezTo>
                    <a:cubicBezTo>
                      <a:pt x="229" y="106261"/>
                      <a:pt x="229" y="90004"/>
                      <a:pt x="229" y="73964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264">
                <a:extLst>
                  <a:ext uri="{FF2B5EF4-FFF2-40B4-BE49-F238E27FC236}">
                    <a16:creationId xmlns:a16="http://schemas.microsoft.com/office/drawing/2014/main" id="{1D5B1CDB-33B7-4A5A-A574-F46AC1370A35}"/>
                  </a:ext>
                </a:extLst>
              </p:cNvPr>
              <p:cNvSpPr/>
              <p:nvPr/>
            </p:nvSpPr>
            <p:spPr>
              <a:xfrm>
                <a:off x="3641465" y="5982294"/>
                <a:ext cx="1815" cy="145444"/>
              </a:xfrm>
              <a:custGeom>
                <a:avLst/>
                <a:gdLst>
                  <a:gd name="connsiteX0" fmla="*/ 1815 w 1815"/>
                  <a:gd name="connsiteY0" fmla="*/ 0 h 145444"/>
                  <a:gd name="connsiteX1" fmla="*/ 1815 w 1815"/>
                  <a:gd name="connsiteY1" fmla="*/ 145445 h 145444"/>
                  <a:gd name="connsiteX2" fmla="*/ 81 w 1815"/>
                  <a:gd name="connsiteY2" fmla="*/ 135474 h 145444"/>
                  <a:gd name="connsiteX3" fmla="*/ 81 w 1815"/>
                  <a:gd name="connsiteY3" fmla="*/ 12789 h 145444"/>
                  <a:gd name="connsiteX4" fmla="*/ 1815 w 1815"/>
                  <a:gd name="connsiteY4" fmla="*/ 0 h 14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5" h="145444">
                    <a:moveTo>
                      <a:pt x="1815" y="0"/>
                    </a:moveTo>
                    <a:cubicBezTo>
                      <a:pt x="1815" y="48554"/>
                      <a:pt x="1815" y="97108"/>
                      <a:pt x="1815" y="145445"/>
                    </a:cubicBezTo>
                    <a:cubicBezTo>
                      <a:pt x="-569" y="142410"/>
                      <a:pt x="81" y="138942"/>
                      <a:pt x="81" y="135474"/>
                    </a:cubicBezTo>
                    <a:cubicBezTo>
                      <a:pt x="81" y="94507"/>
                      <a:pt x="81" y="53539"/>
                      <a:pt x="81" y="12789"/>
                    </a:cubicBezTo>
                    <a:cubicBezTo>
                      <a:pt x="81" y="8454"/>
                      <a:pt x="81" y="4118"/>
                      <a:pt x="1815" y="0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265">
                <a:extLst>
                  <a:ext uri="{FF2B5EF4-FFF2-40B4-BE49-F238E27FC236}">
                    <a16:creationId xmlns:a16="http://schemas.microsoft.com/office/drawing/2014/main" id="{FD400B3D-FED8-402A-944E-E949DF799131}"/>
                  </a:ext>
                </a:extLst>
              </p:cNvPr>
              <p:cNvSpPr/>
              <p:nvPr/>
            </p:nvSpPr>
            <p:spPr>
              <a:xfrm>
                <a:off x="3658856" y="6195801"/>
                <a:ext cx="2198" cy="145228"/>
              </a:xfrm>
              <a:custGeom>
                <a:avLst/>
                <a:gdLst>
                  <a:gd name="connsiteX0" fmla="*/ 1982 w 2198"/>
                  <a:gd name="connsiteY0" fmla="*/ 0 h 145228"/>
                  <a:gd name="connsiteX1" fmla="*/ 2198 w 2198"/>
                  <a:gd name="connsiteY1" fmla="*/ 145228 h 145228"/>
                  <a:gd name="connsiteX2" fmla="*/ 31 w 2198"/>
                  <a:gd name="connsiteY2" fmla="*/ 133523 h 145228"/>
                  <a:gd name="connsiteX3" fmla="*/ 31 w 2198"/>
                  <a:gd name="connsiteY3" fmla="*/ 9104 h 145228"/>
                  <a:gd name="connsiteX4" fmla="*/ 1982 w 2198"/>
                  <a:gd name="connsiteY4" fmla="*/ 0 h 14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8" h="145228">
                    <a:moveTo>
                      <a:pt x="1982" y="0"/>
                    </a:moveTo>
                    <a:cubicBezTo>
                      <a:pt x="1982" y="48337"/>
                      <a:pt x="2198" y="96891"/>
                      <a:pt x="2198" y="145228"/>
                    </a:cubicBezTo>
                    <a:cubicBezTo>
                      <a:pt x="248" y="141543"/>
                      <a:pt x="31" y="137425"/>
                      <a:pt x="31" y="133523"/>
                    </a:cubicBezTo>
                    <a:cubicBezTo>
                      <a:pt x="31" y="92122"/>
                      <a:pt x="31" y="50505"/>
                      <a:pt x="31" y="9104"/>
                    </a:cubicBezTo>
                    <a:cubicBezTo>
                      <a:pt x="31" y="6069"/>
                      <a:pt x="-403" y="2601"/>
                      <a:pt x="1982" y="0"/>
                    </a:cubicBezTo>
                    <a:close/>
                  </a:path>
                </a:pathLst>
              </a:custGeom>
              <a:grpFill/>
              <a:ln w="2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9" name="Group 266">
              <a:extLst>
                <a:ext uri="{FF2B5EF4-FFF2-40B4-BE49-F238E27FC236}">
                  <a16:creationId xmlns:a16="http://schemas.microsoft.com/office/drawing/2014/main" id="{3C472E1C-FA5B-4E93-B547-2A862AE70C41}"/>
                </a:ext>
              </a:extLst>
            </p:cNvPr>
            <p:cNvGrpSpPr/>
            <p:nvPr/>
          </p:nvGrpSpPr>
          <p:grpSpPr>
            <a:xfrm>
              <a:off x="9807381" y="2615273"/>
              <a:ext cx="1189284" cy="1189098"/>
              <a:chOff x="3150058" y="4896465"/>
              <a:chExt cx="1917031" cy="1916731"/>
            </a:xfrm>
          </p:grpSpPr>
          <p:sp>
            <p:nvSpPr>
              <p:cNvPr id="54" name="Freeform: Shape 267">
                <a:extLst>
                  <a:ext uri="{FF2B5EF4-FFF2-40B4-BE49-F238E27FC236}">
                    <a16:creationId xmlns:a16="http://schemas.microsoft.com/office/drawing/2014/main" id="{8AB5BBA3-EB02-499C-9727-DDFC35A18338}"/>
                  </a:ext>
                </a:extLst>
              </p:cNvPr>
              <p:cNvSpPr/>
              <p:nvPr/>
            </p:nvSpPr>
            <p:spPr>
              <a:xfrm>
                <a:off x="3150058" y="4896465"/>
                <a:ext cx="1917031" cy="1916731"/>
              </a:xfrm>
              <a:custGeom>
                <a:avLst/>
                <a:gdLst>
                  <a:gd name="connsiteX0" fmla="*/ 2394151 w 2394151"/>
                  <a:gd name="connsiteY0" fmla="*/ 1150315 h 2393777"/>
                  <a:gd name="connsiteX1" fmla="*/ 2393216 w 2394151"/>
                  <a:gd name="connsiteY1" fmla="*/ 1143207 h 2393777"/>
                  <a:gd name="connsiteX2" fmla="*/ 2387605 w 2394151"/>
                  <a:gd name="connsiteY2" fmla="*/ 1050060 h 2393777"/>
                  <a:gd name="connsiteX3" fmla="*/ 2338225 w 2394151"/>
                  <a:gd name="connsiteY3" fmla="*/ 828788 h 2393777"/>
                  <a:gd name="connsiteX4" fmla="*/ 2220762 w 2394151"/>
                  <a:gd name="connsiteY4" fmla="*/ 574970 h 2393777"/>
                  <a:gd name="connsiteX5" fmla="*/ 2053920 w 2394151"/>
                  <a:gd name="connsiteY5" fmla="*/ 360993 h 2393777"/>
                  <a:gd name="connsiteX6" fmla="*/ 1957219 w 2394151"/>
                  <a:gd name="connsiteY6" fmla="*/ 272896 h 2393777"/>
                  <a:gd name="connsiteX7" fmla="*/ 1640368 w 2394151"/>
                  <a:gd name="connsiteY7" fmla="*/ 84356 h 2393777"/>
                  <a:gd name="connsiteX8" fmla="*/ 1447713 w 2394151"/>
                  <a:gd name="connsiteY8" fmla="*/ 24877 h 2393777"/>
                  <a:gd name="connsiteX9" fmla="*/ 1258800 w 2394151"/>
                  <a:gd name="connsiteY9" fmla="*/ 935 h 2393777"/>
                  <a:gd name="connsiteX10" fmla="*/ 1258800 w 2394151"/>
                  <a:gd name="connsiteY10" fmla="*/ 1496 h 2393777"/>
                  <a:gd name="connsiteX11" fmla="*/ 1232614 w 2394151"/>
                  <a:gd name="connsiteY11" fmla="*/ 0 h 2393777"/>
                  <a:gd name="connsiteX12" fmla="*/ 1148444 w 2394151"/>
                  <a:gd name="connsiteY12" fmla="*/ 0 h 2393777"/>
                  <a:gd name="connsiteX13" fmla="*/ 1139466 w 2394151"/>
                  <a:gd name="connsiteY13" fmla="*/ 935 h 2393777"/>
                  <a:gd name="connsiteX14" fmla="*/ 1092893 w 2394151"/>
                  <a:gd name="connsiteY14" fmla="*/ 2245 h 2393777"/>
                  <a:gd name="connsiteX15" fmla="*/ 927921 w 2394151"/>
                  <a:gd name="connsiteY15" fmla="*/ 28244 h 2393777"/>
                  <a:gd name="connsiteX16" fmla="*/ 589373 w 2394151"/>
                  <a:gd name="connsiteY16" fmla="*/ 164411 h 2393777"/>
                  <a:gd name="connsiteX17" fmla="*/ 406258 w 2394151"/>
                  <a:gd name="connsiteY17" fmla="*/ 298147 h 2393777"/>
                  <a:gd name="connsiteX18" fmla="*/ 291974 w 2394151"/>
                  <a:gd name="connsiteY18" fmla="*/ 413552 h 2393777"/>
                  <a:gd name="connsiteX19" fmla="*/ 186482 w 2394151"/>
                  <a:gd name="connsiteY19" fmla="*/ 555144 h 2393777"/>
                  <a:gd name="connsiteX20" fmla="*/ 98385 w 2394151"/>
                  <a:gd name="connsiteY20" fmla="*/ 719742 h 2393777"/>
                  <a:gd name="connsiteX21" fmla="*/ 27682 w 2394151"/>
                  <a:gd name="connsiteY21" fmla="*/ 934280 h 2393777"/>
                  <a:gd name="connsiteX22" fmla="*/ 2057 w 2394151"/>
                  <a:gd name="connsiteY22" fmla="*/ 1110662 h 2393777"/>
                  <a:gd name="connsiteX23" fmla="*/ 0 w 2394151"/>
                  <a:gd name="connsiteY23" fmla="*/ 1148444 h 2393777"/>
                  <a:gd name="connsiteX24" fmla="*/ 0 w 2394151"/>
                  <a:gd name="connsiteY24" fmla="*/ 1230743 h 2393777"/>
                  <a:gd name="connsiteX25" fmla="*/ 1496 w 2394151"/>
                  <a:gd name="connsiteY25" fmla="*/ 1257116 h 2393777"/>
                  <a:gd name="connsiteX26" fmla="*/ 935 w 2394151"/>
                  <a:gd name="connsiteY26" fmla="*/ 1257116 h 2393777"/>
                  <a:gd name="connsiteX27" fmla="*/ 7295 w 2394151"/>
                  <a:gd name="connsiteY27" fmla="*/ 1351386 h 2393777"/>
                  <a:gd name="connsiteX28" fmla="*/ 55552 w 2394151"/>
                  <a:gd name="connsiteY28" fmla="*/ 1565363 h 2393777"/>
                  <a:gd name="connsiteX29" fmla="*/ 177317 w 2394151"/>
                  <a:gd name="connsiteY29" fmla="*/ 1826475 h 2393777"/>
                  <a:gd name="connsiteX30" fmla="*/ 326203 w 2394151"/>
                  <a:gd name="connsiteY30" fmla="*/ 2019130 h 2393777"/>
                  <a:gd name="connsiteX31" fmla="*/ 460313 w 2394151"/>
                  <a:gd name="connsiteY31" fmla="*/ 2140708 h 2393777"/>
                  <a:gd name="connsiteX32" fmla="*/ 716188 w 2394151"/>
                  <a:gd name="connsiteY32" fmla="*/ 2294270 h 2393777"/>
                  <a:gd name="connsiteX33" fmla="*/ 932223 w 2394151"/>
                  <a:gd name="connsiteY33" fmla="*/ 2366095 h 2393777"/>
                  <a:gd name="connsiteX34" fmla="*/ 1111223 w 2394151"/>
                  <a:gd name="connsiteY34" fmla="*/ 2392094 h 2393777"/>
                  <a:gd name="connsiteX35" fmla="*/ 1150128 w 2394151"/>
                  <a:gd name="connsiteY35" fmla="*/ 2393777 h 2393777"/>
                  <a:gd name="connsiteX36" fmla="*/ 1228686 w 2394151"/>
                  <a:gd name="connsiteY36" fmla="*/ 2393777 h 2393777"/>
                  <a:gd name="connsiteX37" fmla="*/ 1256929 w 2394151"/>
                  <a:gd name="connsiteY37" fmla="*/ 2392094 h 2393777"/>
                  <a:gd name="connsiteX38" fmla="*/ 1256742 w 2394151"/>
                  <a:gd name="connsiteY38" fmla="*/ 2392655 h 2393777"/>
                  <a:gd name="connsiteX39" fmla="*/ 1424894 w 2394151"/>
                  <a:gd name="connsiteY39" fmla="*/ 2374138 h 2393777"/>
                  <a:gd name="connsiteX40" fmla="*/ 1764003 w 2394151"/>
                  <a:gd name="connsiteY40" fmla="*/ 2252185 h 2393777"/>
                  <a:gd name="connsiteX41" fmla="*/ 2022309 w 2394151"/>
                  <a:gd name="connsiteY41" fmla="*/ 2064020 h 2393777"/>
                  <a:gd name="connsiteX42" fmla="*/ 2130046 w 2394151"/>
                  <a:gd name="connsiteY42" fmla="*/ 1946183 h 2393777"/>
                  <a:gd name="connsiteX43" fmla="*/ 2296141 w 2394151"/>
                  <a:gd name="connsiteY43" fmla="*/ 1671978 h 2393777"/>
                  <a:gd name="connsiteX44" fmla="*/ 2369274 w 2394151"/>
                  <a:gd name="connsiteY44" fmla="*/ 1446404 h 2393777"/>
                  <a:gd name="connsiteX45" fmla="*/ 2392281 w 2394151"/>
                  <a:gd name="connsiteY45" fmla="*/ 1280123 h 2393777"/>
                  <a:gd name="connsiteX46" fmla="*/ 2393777 w 2394151"/>
                  <a:gd name="connsiteY46" fmla="*/ 1241218 h 2393777"/>
                  <a:gd name="connsiteX47" fmla="*/ 2394151 w 2394151"/>
                  <a:gd name="connsiteY47" fmla="*/ 1150315 h 2393777"/>
                  <a:gd name="connsiteX48" fmla="*/ 1761759 w 2394151"/>
                  <a:gd name="connsiteY48" fmla="*/ 1915508 h 2393777"/>
                  <a:gd name="connsiteX49" fmla="*/ 1358120 w 2394151"/>
                  <a:gd name="connsiteY49" fmla="*/ 2096004 h 2393777"/>
                  <a:gd name="connsiteX50" fmla="*/ 993573 w 2394151"/>
                  <a:gd name="connsiteY50" fmla="*/ 2087026 h 2393777"/>
                  <a:gd name="connsiteX51" fmla="*/ 437307 w 2394151"/>
                  <a:gd name="connsiteY51" fmla="*/ 1703401 h 2393777"/>
                  <a:gd name="connsiteX52" fmla="*/ 293658 w 2394151"/>
                  <a:gd name="connsiteY52" fmla="*/ 1335113 h 2393777"/>
                  <a:gd name="connsiteX53" fmla="*/ 413178 w 2394151"/>
                  <a:gd name="connsiteY53" fmla="*/ 732087 h 2393777"/>
                  <a:gd name="connsiteX54" fmla="*/ 484254 w 2394151"/>
                  <a:gd name="connsiteY54" fmla="*/ 631457 h 2393777"/>
                  <a:gd name="connsiteX55" fmla="*/ 494542 w 2394151"/>
                  <a:gd name="connsiteY55" fmla="*/ 631083 h 2393777"/>
                  <a:gd name="connsiteX56" fmla="*/ 510066 w 2394151"/>
                  <a:gd name="connsiteY56" fmla="*/ 647169 h 2393777"/>
                  <a:gd name="connsiteX57" fmla="*/ 510066 w 2394151"/>
                  <a:gd name="connsiteY57" fmla="*/ 647169 h 2393777"/>
                  <a:gd name="connsiteX58" fmla="*/ 629587 w 2394151"/>
                  <a:gd name="connsiteY58" fmla="*/ 766689 h 2393777"/>
                  <a:gd name="connsiteX59" fmla="*/ 722173 w 2394151"/>
                  <a:gd name="connsiteY59" fmla="*/ 860211 h 2393777"/>
                  <a:gd name="connsiteX60" fmla="*/ 808400 w 2394151"/>
                  <a:gd name="connsiteY60" fmla="*/ 946251 h 2393777"/>
                  <a:gd name="connsiteX61" fmla="*/ 845435 w 2394151"/>
                  <a:gd name="connsiteY61" fmla="*/ 984033 h 2393777"/>
                  <a:gd name="connsiteX62" fmla="*/ 845435 w 2394151"/>
                  <a:gd name="connsiteY62" fmla="*/ 984033 h 2393777"/>
                  <a:gd name="connsiteX63" fmla="*/ 907907 w 2394151"/>
                  <a:gd name="connsiteY63" fmla="*/ 1046880 h 2393777"/>
                  <a:gd name="connsiteX64" fmla="*/ 956164 w 2394151"/>
                  <a:gd name="connsiteY64" fmla="*/ 1094763 h 2393777"/>
                  <a:gd name="connsiteX65" fmla="*/ 969631 w 2394151"/>
                  <a:gd name="connsiteY65" fmla="*/ 1108978 h 2393777"/>
                  <a:gd name="connsiteX66" fmla="*/ 985717 w 2394151"/>
                  <a:gd name="connsiteY66" fmla="*/ 1124503 h 2393777"/>
                  <a:gd name="connsiteX67" fmla="*/ 1516358 w 2394151"/>
                  <a:gd name="connsiteY67" fmla="*/ 1656827 h 2393777"/>
                  <a:gd name="connsiteX68" fmla="*/ 1522530 w 2394151"/>
                  <a:gd name="connsiteY68" fmla="*/ 1663748 h 2393777"/>
                  <a:gd name="connsiteX69" fmla="*/ 1577521 w 2394151"/>
                  <a:gd name="connsiteY69" fmla="*/ 1718926 h 2393777"/>
                  <a:gd name="connsiteX70" fmla="*/ 1577521 w 2394151"/>
                  <a:gd name="connsiteY70" fmla="*/ 1718926 h 2393777"/>
                  <a:gd name="connsiteX71" fmla="*/ 1585003 w 2394151"/>
                  <a:gd name="connsiteY71" fmla="*/ 1725846 h 2393777"/>
                  <a:gd name="connsiteX72" fmla="*/ 1761946 w 2394151"/>
                  <a:gd name="connsiteY72" fmla="*/ 1903163 h 2393777"/>
                  <a:gd name="connsiteX73" fmla="*/ 1761759 w 2394151"/>
                  <a:gd name="connsiteY73" fmla="*/ 1915508 h 2393777"/>
                  <a:gd name="connsiteX74" fmla="*/ 1911393 w 2394151"/>
                  <a:gd name="connsiteY74" fmla="*/ 1764938 h 2393777"/>
                  <a:gd name="connsiteX75" fmla="*/ 1901293 w 2394151"/>
                  <a:gd name="connsiteY75" fmla="*/ 1766996 h 2393777"/>
                  <a:gd name="connsiteX76" fmla="*/ 1734263 w 2394151"/>
                  <a:gd name="connsiteY76" fmla="*/ 1599592 h 2393777"/>
                  <a:gd name="connsiteX77" fmla="*/ 1731458 w 2394151"/>
                  <a:gd name="connsiteY77" fmla="*/ 1596038 h 2393777"/>
                  <a:gd name="connsiteX78" fmla="*/ 1731458 w 2394151"/>
                  <a:gd name="connsiteY78" fmla="*/ 1596038 h 2393777"/>
                  <a:gd name="connsiteX79" fmla="*/ 1681704 w 2394151"/>
                  <a:gd name="connsiteY79" fmla="*/ 1546285 h 2393777"/>
                  <a:gd name="connsiteX80" fmla="*/ 1676654 w 2394151"/>
                  <a:gd name="connsiteY80" fmla="*/ 1542170 h 2393777"/>
                  <a:gd name="connsiteX81" fmla="*/ 1490920 w 2394151"/>
                  <a:gd name="connsiteY81" fmla="*/ 1356436 h 2393777"/>
                  <a:gd name="connsiteX82" fmla="*/ 1487928 w 2394151"/>
                  <a:gd name="connsiteY82" fmla="*/ 1352882 h 2393777"/>
                  <a:gd name="connsiteX83" fmla="*/ 1414794 w 2394151"/>
                  <a:gd name="connsiteY83" fmla="*/ 1280123 h 2393777"/>
                  <a:gd name="connsiteX84" fmla="*/ 1406564 w 2394151"/>
                  <a:gd name="connsiteY84" fmla="*/ 1271332 h 2393777"/>
                  <a:gd name="connsiteX85" fmla="*/ 1406564 w 2394151"/>
                  <a:gd name="connsiteY85" fmla="*/ 1271332 h 2393777"/>
                  <a:gd name="connsiteX86" fmla="*/ 1401701 w 2394151"/>
                  <a:gd name="connsiteY86" fmla="*/ 1267030 h 2393777"/>
                  <a:gd name="connsiteX87" fmla="*/ 1142459 w 2394151"/>
                  <a:gd name="connsiteY87" fmla="*/ 1007788 h 2393777"/>
                  <a:gd name="connsiteX88" fmla="*/ 1136848 w 2394151"/>
                  <a:gd name="connsiteY88" fmla="*/ 1001616 h 2393777"/>
                  <a:gd name="connsiteX89" fmla="*/ 1090274 w 2394151"/>
                  <a:gd name="connsiteY89" fmla="*/ 955042 h 2393777"/>
                  <a:gd name="connsiteX90" fmla="*/ 1090274 w 2394151"/>
                  <a:gd name="connsiteY90" fmla="*/ 955042 h 2393777"/>
                  <a:gd name="connsiteX91" fmla="*/ 1004047 w 2394151"/>
                  <a:gd name="connsiteY91" fmla="*/ 868628 h 2393777"/>
                  <a:gd name="connsiteX92" fmla="*/ 1004047 w 2394151"/>
                  <a:gd name="connsiteY92" fmla="*/ 868628 h 2393777"/>
                  <a:gd name="connsiteX93" fmla="*/ 899490 w 2394151"/>
                  <a:gd name="connsiteY93" fmla="*/ 763884 h 2393777"/>
                  <a:gd name="connsiteX94" fmla="*/ 891821 w 2394151"/>
                  <a:gd name="connsiteY94" fmla="*/ 756963 h 2393777"/>
                  <a:gd name="connsiteX95" fmla="*/ 631270 w 2394151"/>
                  <a:gd name="connsiteY95" fmla="*/ 496599 h 2393777"/>
                  <a:gd name="connsiteX96" fmla="*/ 632018 w 2394151"/>
                  <a:gd name="connsiteY96" fmla="*/ 484067 h 2393777"/>
                  <a:gd name="connsiteX97" fmla="*/ 1039959 w 2394151"/>
                  <a:gd name="connsiteY97" fmla="*/ 297398 h 2393777"/>
                  <a:gd name="connsiteX98" fmla="*/ 1706955 w 2394151"/>
                  <a:gd name="connsiteY98" fmla="*/ 440860 h 2393777"/>
                  <a:gd name="connsiteX99" fmla="*/ 2086465 w 2394151"/>
                  <a:gd name="connsiteY99" fmla="*/ 992076 h 2393777"/>
                  <a:gd name="connsiteX100" fmla="*/ 1911393 w 2394151"/>
                  <a:gd name="connsiteY100" fmla="*/ 1764938 h 239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2394151" h="2393777">
                    <a:moveTo>
                      <a:pt x="2394151" y="1150315"/>
                    </a:moveTo>
                    <a:cubicBezTo>
                      <a:pt x="2392468" y="1148070"/>
                      <a:pt x="2393216" y="1145452"/>
                      <a:pt x="2393216" y="1143207"/>
                    </a:cubicBezTo>
                    <a:cubicBezTo>
                      <a:pt x="2393216" y="1111971"/>
                      <a:pt x="2391345" y="1081109"/>
                      <a:pt x="2387605" y="1050060"/>
                    </a:cubicBezTo>
                    <a:cubicBezTo>
                      <a:pt x="2378439" y="974681"/>
                      <a:pt x="2361980" y="900799"/>
                      <a:pt x="2338225" y="828788"/>
                    </a:cubicBezTo>
                    <a:cubicBezTo>
                      <a:pt x="2309047" y="739568"/>
                      <a:pt x="2269954" y="655025"/>
                      <a:pt x="2220762" y="574970"/>
                    </a:cubicBezTo>
                    <a:cubicBezTo>
                      <a:pt x="2173066" y="497347"/>
                      <a:pt x="2117140" y="426458"/>
                      <a:pt x="2053920" y="360993"/>
                    </a:cubicBezTo>
                    <a:cubicBezTo>
                      <a:pt x="2023619" y="329570"/>
                      <a:pt x="1990886" y="300765"/>
                      <a:pt x="1957219" y="272896"/>
                    </a:cubicBezTo>
                    <a:cubicBezTo>
                      <a:pt x="1861265" y="193590"/>
                      <a:pt x="1755586" y="131117"/>
                      <a:pt x="1640368" y="84356"/>
                    </a:cubicBezTo>
                    <a:cubicBezTo>
                      <a:pt x="1577895" y="58919"/>
                      <a:pt x="1513739" y="38905"/>
                      <a:pt x="1447713" y="24877"/>
                    </a:cubicBezTo>
                    <a:cubicBezTo>
                      <a:pt x="1385615" y="11597"/>
                      <a:pt x="1322956" y="1122"/>
                      <a:pt x="1258800" y="935"/>
                    </a:cubicBezTo>
                    <a:cubicBezTo>
                      <a:pt x="1258800" y="1122"/>
                      <a:pt x="1258800" y="1309"/>
                      <a:pt x="1258800" y="1496"/>
                    </a:cubicBezTo>
                    <a:cubicBezTo>
                      <a:pt x="1250196" y="1870"/>
                      <a:pt x="1241218" y="2806"/>
                      <a:pt x="1232614" y="0"/>
                    </a:cubicBezTo>
                    <a:cubicBezTo>
                      <a:pt x="1204557" y="0"/>
                      <a:pt x="1176501" y="0"/>
                      <a:pt x="1148444" y="0"/>
                    </a:cubicBezTo>
                    <a:cubicBezTo>
                      <a:pt x="1145639" y="1870"/>
                      <a:pt x="1142459" y="935"/>
                      <a:pt x="1139466" y="935"/>
                    </a:cubicBezTo>
                    <a:cubicBezTo>
                      <a:pt x="1123942" y="561"/>
                      <a:pt x="1108230" y="935"/>
                      <a:pt x="1092893" y="2245"/>
                    </a:cubicBezTo>
                    <a:cubicBezTo>
                      <a:pt x="1037341" y="6921"/>
                      <a:pt x="982350" y="15712"/>
                      <a:pt x="927921" y="28244"/>
                    </a:cubicBezTo>
                    <a:cubicBezTo>
                      <a:pt x="807839" y="55926"/>
                      <a:pt x="695239" y="101751"/>
                      <a:pt x="589373" y="164411"/>
                    </a:cubicBezTo>
                    <a:cubicBezTo>
                      <a:pt x="524095" y="203129"/>
                      <a:pt x="463119" y="247645"/>
                      <a:pt x="406258" y="298147"/>
                    </a:cubicBezTo>
                    <a:cubicBezTo>
                      <a:pt x="365669" y="334246"/>
                      <a:pt x="327325" y="372403"/>
                      <a:pt x="291974" y="413552"/>
                    </a:cubicBezTo>
                    <a:cubicBezTo>
                      <a:pt x="253443" y="458255"/>
                      <a:pt x="218279" y="505390"/>
                      <a:pt x="186482" y="555144"/>
                    </a:cubicBezTo>
                    <a:cubicBezTo>
                      <a:pt x="152814" y="607890"/>
                      <a:pt x="123448" y="662694"/>
                      <a:pt x="98385" y="719742"/>
                    </a:cubicBezTo>
                    <a:cubicBezTo>
                      <a:pt x="68084" y="788948"/>
                      <a:pt x="43955" y="860398"/>
                      <a:pt x="27682" y="934280"/>
                    </a:cubicBezTo>
                    <a:cubicBezTo>
                      <a:pt x="14963" y="992450"/>
                      <a:pt x="4489" y="1050995"/>
                      <a:pt x="2057" y="1110662"/>
                    </a:cubicBezTo>
                    <a:cubicBezTo>
                      <a:pt x="1122" y="1123194"/>
                      <a:pt x="2432" y="1135912"/>
                      <a:pt x="0" y="1148444"/>
                    </a:cubicBezTo>
                    <a:cubicBezTo>
                      <a:pt x="0" y="1175940"/>
                      <a:pt x="0" y="1203248"/>
                      <a:pt x="0" y="1230743"/>
                    </a:cubicBezTo>
                    <a:cubicBezTo>
                      <a:pt x="2993" y="1239347"/>
                      <a:pt x="2057" y="1248325"/>
                      <a:pt x="1496" y="1257116"/>
                    </a:cubicBezTo>
                    <a:lnTo>
                      <a:pt x="935" y="1257116"/>
                    </a:lnTo>
                    <a:cubicBezTo>
                      <a:pt x="748" y="1288727"/>
                      <a:pt x="3180" y="1320150"/>
                      <a:pt x="7295" y="1351386"/>
                    </a:cubicBezTo>
                    <a:cubicBezTo>
                      <a:pt x="16834" y="1424146"/>
                      <a:pt x="32733" y="1495596"/>
                      <a:pt x="55552" y="1565363"/>
                    </a:cubicBezTo>
                    <a:cubicBezTo>
                      <a:pt x="85666" y="1657201"/>
                      <a:pt x="126254" y="1744176"/>
                      <a:pt x="177317" y="1826475"/>
                    </a:cubicBezTo>
                    <a:cubicBezTo>
                      <a:pt x="220337" y="1895868"/>
                      <a:pt x="270277" y="1959837"/>
                      <a:pt x="326203" y="2019130"/>
                    </a:cubicBezTo>
                    <a:cubicBezTo>
                      <a:pt x="367727" y="2063085"/>
                      <a:pt x="412617" y="2103486"/>
                      <a:pt x="460313" y="2140708"/>
                    </a:cubicBezTo>
                    <a:cubicBezTo>
                      <a:pt x="539245" y="2202432"/>
                      <a:pt x="624724" y="2253495"/>
                      <a:pt x="716188" y="2294270"/>
                    </a:cubicBezTo>
                    <a:cubicBezTo>
                      <a:pt x="785768" y="2325319"/>
                      <a:pt x="857967" y="2349261"/>
                      <a:pt x="932223" y="2366095"/>
                    </a:cubicBezTo>
                    <a:cubicBezTo>
                      <a:pt x="991141" y="2379562"/>
                      <a:pt x="1050621" y="2389849"/>
                      <a:pt x="1111223" y="2392094"/>
                    </a:cubicBezTo>
                    <a:cubicBezTo>
                      <a:pt x="1124129" y="2392655"/>
                      <a:pt x="1137222" y="2391158"/>
                      <a:pt x="1150128" y="2393777"/>
                    </a:cubicBezTo>
                    <a:cubicBezTo>
                      <a:pt x="1176314" y="2393777"/>
                      <a:pt x="1202500" y="2393777"/>
                      <a:pt x="1228686" y="2393777"/>
                    </a:cubicBezTo>
                    <a:cubicBezTo>
                      <a:pt x="1238038" y="2390784"/>
                      <a:pt x="1247390" y="2391719"/>
                      <a:pt x="1256929" y="2392094"/>
                    </a:cubicBezTo>
                    <a:cubicBezTo>
                      <a:pt x="1256929" y="2392281"/>
                      <a:pt x="1256742" y="2392468"/>
                      <a:pt x="1256742" y="2392655"/>
                    </a:cubicBezTo>
                    <a:cubicBezTo>
                      <a:pt x="1313416" y="2392842"/>
                      <a:pt x="1369342" y="2384986"/>
                      <a:pt x="1424894" y="2374138"/>
                    </a:cubicBezTo>
                    <a:cubicBezTo>
                      <a:pt x="1544040" y="2350757"/>
                      <a:pt x="1657014" y="2310169"/>
                      <a:pt x="1764003" y="2252185"/>
                    </a:cubicBezTo>
                    <a:cubicBezTo>
                      <a:pt x="1858647" y="2200936"/>
                      <a:pt x="1944313" y="2137715"/>
                      <a:pt x="2022309" y="2064020"/>
                    </a:cubicBezTo>
                    <a:cubicBezTo>
                      <a:pt x="2061027" y="2027547"/>
                      <a:pt x="2096753" y="1987706"/>
                      <a:pt x="2130046" y="1946183"/>
                    </a:cubicBezTo>
                    <a:cubicBezTo>
                      <a:pt x="2197382" y="1862014"/>
                      <a:pt x="2253121" y="1770924"/>
                      <a:pt x="2296141" y="1671978"/>
                    </a:cubicBezTo>
                    <a:cubicBezTo>
                      <a:pt x="2327938" y="1599218"/>
                      <a:pt x="2352440" y="1524027"/>
                      <a:pt x="2369274" y="1446404"/>
                    </a:cubicBezTo>
                    <a:cubicBezTo>
                      <a:pt x="2381058" y="1391600"/>
                      <a:pt x="2390410" y="1336423"/>
                      <a:pt x="2392281" y="1280123"/>
                    </a:cubicBezTo>
                    <a:cubicBezTo>
                      <a:pt x="2392655" y="1267217"/>
                      <a:pt x="2391158" y="1254124"/>
                      <a:pt x="2393777" y="1241218"/>
                    </a:cubicBezTo>
                    <a:cubicBezTo>
                      <a:pt x="2394151" y="1211478"/>
                      <a:pt x="2394151" y="1180803"/>
                      <a:pt x="2394151" y="1150315"/>
                    </a:cubicBezTo>
                    <a:close/>
                    <a:moveTo>
                      <a:pt x="1761759" y="1915508"/>
                    </a:moveTo>
                    <a:cubicBezTo>
                      <a:pt x="1641116" y="2006972"/>
                      <a:pt x="1507380" y="2068883"/>
                      <a:pt x="1358120" y="2096004"/>
                    </a:cubicBezTo>
                    <a:cubicBezTo>
                      <a:pt x="1236168" y="2118076"/>
                      <a:pt x="1114216" y="2116018"/>
                      <a:pt x="993573" y="2087026"/>
                    </a:cubicBezTo>
                    <a:cubicBezTo>
                      <a:pt x="758834" y="2030914"/>
                      <a:pt x="573287" y="1902602"/>
                      <a:pt x="437307" y="1703401"/>
                    </a:cubicBezTo>
                    <a:cubicBezTo>
                      <a:pt x="361180" y="1591923"/>
                      <a:pt x="313484" y="1468662"/>
                      <a:pt x="293658" y="1335113"/>
                    </a:cubicBezTo>
                    <a:cubicBezTo>
                      <a:pt x="261673" y="1120014"/>
                      <a:pt x="301513" y="918942"/>
                      <a:pt x="413178" y="732087"/>
                    </a:cubicBezTo>
                    <a:cubicBezTo>
                      <a:pt x="434314" y="696735"/>
                      <a:pt x="458443" y="663442"/>
                      <a:pt x="484254" y="631457"/>
                    </a:cubicBezTo>
                    <a:cubicBezTo>
                      <a:pt x="488369" y="626407"/>
                      <a:pt x="490614" y="626407"/>
                      <a:pt x="494542" y="631083"/>
                    </a:cubicBezTo>
                    <a:cubicBezTo>
                      <a:pt x="499405" y="636695"/>
                      <a:pt x="504829" y="641932"/>
                      <a:pt x="510066" y="647169"/>
                    </a:cubicBezTo>
                    <a:cubicBezTo>
                      <a:pt x="510066" y="647169"/>
                      <a:pt x="510066" y="647169"/>
                      <a:pt x="510066" y="647169"/>
                    </a:cubicBezTo>
                    <a:cubicBezTo>
                      <a:pt x="549907" y="687009"/>
                      <a:pt x="589747" y="726849"/>
                      <a:pt x="629587" y="766689"/>
                    </a:cubicBezTo>
                    <a:cubicBezTo>
                      <a:pt x="660449" y="797739"/>
                      <a:pt x="691311" y="828975"/>
                      <a:pt x="722173" y="860211"/>
                    </a:cubicBezTo>
                    <a:cubicBezTo>
                      <a:pt x="750978" y="888829"/>
                      <a:pt x="779782" y="917446"/>
                      <a:pt x="808400" y="946251"/>
                    </a:cubicBezTo>
                    <a:cubicBezTo>
                      <a:pt x="820932" y="958783"/>
                      <a:pt x="833090" y="971502"/>
                      <a:pt x="845435" y="984033"/>
                    </a:cubicBezTo>
                    <a:lnTo>
                      <a:pt x="845435" y="984033"/>
                    </a:lnTo>
                    <a:cubicBezTo>
                      <a:pt x="866757" y="1004608"/>
                      <a:pt x="887332" y="1025744"/>
                      <a:pt x="907907" y="1046880"/>
                    </a:cubicBezTo>
                    <a:cubicBezTo>
                      <a:pt x="923806" y="1062966"/>
                      <a:pt x="939891" y="1079051"/>
                      <a:pt x="956164" y="1094763"/>
                    </a:cubicBezTo>
                    <a:cubicBezTo>
                      <a:pt x="960840" y="1099252"/>
                      <a:pt x="965142" y="1104115"/>
                      <a:pt x="969631" y="1108978"/>
                    </a:cubicBezTo>
                    <a:cubicBezTo>
                      <a:pt x="975055" y="1114216"/>
                      <a:pt x="980480" y="1119266"/>
                      <a:pt x="985717" y="1124503"/>
                    </a:cubicBezTo>
                    <a:cubicBezTo>
                      <a:pt x="1162660" y="1302007"/>
                      <a:pt x="1339602" y="1479324"/>
                      <a:pt x="1516358" y="1656827"/>
                    </a:cubicBezTo>
                    <a:cubicBezTo>
                      <a:pt x="1518603" y="1659072"/>
                      <a:pt x="1520473" y="1661503"/>
                      <a:pt x="1522530" y="1663748"/>
                    </a:cubicBezTo>
                    <a:cubicBezTo>
                      <a:pt x="1541422" y="1681517"/>
                      <a:pt x="1559752" y="1700034"/>
                      <a:pt x="1577521" y="1718926"/>
                    </a:cubicBezTo>
                    <a:lnTo>
                      <a:pt x="1577521" y="1718926"/>
                    </a:lnTo>
                    <a:cubicBezTo>
                      <a:pt x="1579953" y="1721170"/>
                      <a:pt x="1582758" y="1723415"/>
                      <a:pt x="1585003" y="1725846"/>
                    </a:cubicBezTo>
                    <a:cubicBezTo>
                      <a:pt x="1643921" y="1784952"/>
                      <a:pt x="1702840" y="1844245"/>
                      <a:pt x="1761946" y="1903163"/>
                    </a:cubicBezTo>
                    <a:cubicBezTo>
                      <a:pt x="1767557" y="1908400"/>
                      <a:pt x="1767931" y="1910832"/>
                      <a:pt x="1761759" y="1915508"/>
                    </a:cubicBezTo>
                    <a:close/>
                    <a:moveTo>
                      <a:pt x="1911393" y="1764938"/>
                    </a:moveTo>
                    <a:cubicBezTo>
                      <a:pt x="1908587" y="1768679"/>
                      <a:pt x="1907091" y="1772794"/>
                      <a:pt x="1901293" y="1766996"/>
                    </a:cubicBezTo>
                    <a:cubicBezTo>
                      <a:pt x="1845741" y="1710883"/>
                      <a:pt x="1790002" y="1655331"/>
                      <a:pt x="1734263" y="1599592"/>
                    </a:cubicBezTo>
                    <a:cubicBezTo>
                      <a:pt x="1733141" y="1598470"/>
                      <a:pt x="1732393" y="1597161"/>
                      <a:pt x="1731458" y="1596038"/>
                    </a:cubicBezTo>
                    <a:cubicBezTo>
                      <a:pt x="1731458" y="1596038"/>
                      <a:pt x="1731458" y="1596038"/>
                      <a:pt x="1731458" y="1596038"/>
                    </a:cubicBezTo>
                    <a:cubicBezTo>
                      <a:pt x="1714250" y="1580140"/>
                      <a:pt x="1697603" y="1563493"/>
                      <a:pt x="1681704" y="1546285"/>
                    </a:cubicBezTo>
                    <a:cubicBezTo>
                      <a:pt x="1680021" y="1544976"/>
                      <a:pt x="1678337" y="1543666"/>
                      <a:pt x="1676654" y="1542170"/>
                    </a:cubicBezTo>
                    <a:cubicBezTo>
                      <a:pt x="1614743" y="1480259"/>
                      <a:pt x="1552831" y="1418347"/>
                      <a:pt x="1490920" y="1356436"/>
                    </a:cubicBezTo>
                    <a:cubicBezTo>
                      <a:pt x="1489798" y="1355314"/>
                      <a:pt x="1488863" y="1354005"/>
                      <a:pt x="1487928" y="1352882"/>
                    </a:cubicBezTo>
                    <a:cubicBezTo>
                      <a:pt x="1463612" y="1328567"/>
                      <a:pt x="1439109" y="1304438"/>
                      <a:pt x="1414794" y="1280123"/>
                    </a:cubicBezTo>
                    <a:cubicBezTo>
                      <a:pt x="1411988" y="1277317"/>
                      <a:pt x="1409369" y="1274324"/>
                      <a:pt x="1406564" y="1271332"/>
                    </a:cubicBezTo>
                    <a:cubicBezTo>
                      <a:pt x="1406564" y="1271332"/>
                      <a:pt x="1406564" y="1271332"/>
                      <a:pt x="1406564" y="1271332"/>
                    </a:cubicBezTo>
                    <a:cubicBezTo>
                      <a:pt x="1404880" y="1269835"/>
                      <a:pt x="1403197" y="1268526"/>
                      <a:pt x="1401701" y="1267030"/>
                    </a:cubicBezTo>
                    <a:cubicBezTo>
                      <a:pt x="1315287" y="1180616"/>
                      <a:pt x="1228873" y="1094202"/>
                      <a:pt x="1142459" y="1007788"/>
                    </a:cubicBezTo>
                    <a:cubicBezTo>
                      <a:pt x="1140402" y="1005731"/>
                      <a:pt x="1138718" y="1003673"/>
                      <a:pt x="1136848" y="1001616"/>
                    </a:cubicBezTo>
                    <a:cubicBezTo>
                      <a:pt x="1121323" y="986091"/>
                      <a:pt x="1105799" y="970566"/>
                      <a:pt x="1090274" y="955042"/>
                    </a:cubicBezTo>
                    <a:cubicBezTo>
                      <a:pt x="1090274" y="955042"/>
                      <a:pt x="1090274" y="955042"/>
                      <a:pt x="1090274" y="955042"/>
                    </a:cubicBezTo>
                    <a:cubicBezTo>
                      <a:pt x="1060908" y="926798"/>
                      <a:pt x="1032104" y="897994"/>
                      <a:pt x="1004047" y="868628"/>
                    </a:cubicBezTo>
                    <a:lnTo>
                      <a:pt x="1004047" y="868628"/>
                    </a:lnTo>
                    <a:cubicBezTo>
                      <a:pt x="968696" y="834212"/>
                      <a:pt x="933719" y="799422"/>
                      <a:pt x="899490" y="763884"/>
                    </a:cubicBezTo>
                    <a:cubicBezTo>
                      <a:pt x="896871" y="761639"/>
                      <a:pt x="894253" y="759395"/>
                      <a:pt x="891821" y="756963"/>
                    </a:cubicBezTo>
                    <a:cubicBezTo>
                      <a:pt x="805033" y="670175"/>
                      <a:pt x="718245" y="583200"/>
                      <a:pt x="631270" y="496599"/>
                    </a:cubicBezTo>
                    <a:cubicBezTo>
                      <a:pt x="625659" y="491175"/>
                      <a:pt x="626407" y="488743"/>
                      <a:pt x="632018" y="484067"/>
                    </a:cubicBezTo>
                    <a:cubicBezTo>
                      <a:pt x="751352" y="385309"/>
                      <a:pt x="887519" y="322836"/>
                      <a:pt x="1039959" y="297398"/>
                    </a:cubicBezTo>
                    <a:cubicBezTo>
                      <a:pt x="1280871" y="257184"/>
                      <a:pt x="1504574" y="303945"/>
                      <a:pt x="1706955" y="440860"/>
                    </a:cubicBezTo>
                    <a:cubicBezTo>
                      <a:pt x="1904659" y="574596"/>
                      <a:pt x="2034093" y="758834"/>
                      <a:pt x="2086465" y="992076"/>
                    </a:cubicBezTo>
                    <a:cubicBezTo>
                      <a:pt x="2150247" y="1276008"/>
                      <a:pt x="2087587" y="1533940"/>
                      <a:pt x="1911393" y="176493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268">
                <a:extLst>
                  <a:ext uri="{FF2B5EF4-FFF2-40B4-BE49-F238E27FC236}">
                    <a16:creationId xmlns:a16="http://schemas.microsoft.com/office/drawing/2014/main" id="{EC7E8CD6-E69F-420F-8DEE-8674875635D0}"/>
                  </a:ext>
                </a:extLst>
              </p:cNvPr>
              <p:cNvSpPr/>
              <p:nvPr/>
            </p:nvSpPr>
            <p:spPr>
              <a:xfrm>
                <a:off x="3403356" y="5377279"/>
                <a:ext cx="1409531" cy="991649"/>
              </a:xfrm>
              <a:custGeom>
                <a:avLst/>
                <a:gdLst>
                  <a:gd name="connsiteX0" fmla="*/ 472957 w 1409531"/>
                  <a:gd name="connsiteY0" fmla="*/ 923640 h 991649"/>
                  <a:gd name="connsiteX1" fmla="*/ 475702 w 1409531"/>
                  <a:gd name="connsiteY1" fmla="*/ 923849 h 991649"/>
                  <a:gd name="connsiteX2" fmla="*/ 473976 w 1409531"/>
                  <a:gd name="connsiteY2" fmla="*/ 923861 h 991649"/>
                  <a:gd name="connsiteX3" fmla="*/ 441076 w 1409531"/>
                  <a:gd name="connsiteY3" fmla="*/ 916742 h 991649"/>
                  <a:gd name="connsiteX4" fmla="*/ 472957 w 1409531"/>
                  <a:gd name="connsiteY4" fmla="*/ 923640 h 991649"/>
                  <a:gd name="connsiteX5" fmla="*/ 450967 w 1409531"/>
                  <a:gd name="connsiteY5" fmla="*/ 921970 h 991649"/>
                  <a:gd name="connsiteX6" fmla="*/ 867795 w 1409531"/>
                  <a:gd name="connsiteY6" fmla="*/ 913398 h 991649"/>
                  <a:gd name="connsiteX7" fmla="*/ 863017 w 1409531"/>
                  <a:gd name="connsiteY7" fmla="*/ 917589 h 991649"/>
                  <a:gd name="connsiteX8" fmla="*/ 843613 w 1409531"/>
                  <a:gd name="connsiteY8" fmla="*/ 919800 h 991649"/>
                  <a:gd name="connsiteX9" fmla="*/ 1010295 w 1409531"/>
                  <a:gd name="connsiteY9" fmla="*/ 895704 h 991649"/>
                  <a:gd name="connsiteX10" fmla="*/ 975249 w 1409531"/>
                  <a:gd name="connsiteY10" fmla="*/ 901096 h 991649"/>
                  <a:gd name="connsiteX11" fmla="*/ 946793 w 1409531"/>
                  <a:gd name="connsiteY11" fmla="*/ 915623 h 991649"/>
                  <a:gd name="connsiteX12" fmla="*/ 865619 w 1409531"/>
                  <a:gd name="connsiteY12" fmla="*/ 973284 h 991649"/>
                  <a:gd name="connsiteX13" fmla="*/ 773512 w 1409531"/>
                  <a:gd name="connsiteY13" fmla="*/ 971337 h 991649"/>
                  <a:gd name="connsiteX14" fmla="*/ 679607 w 1409531"/>
                  <a:gd name="connsiteY14" fmla="*/ 943779 h 991649"/>
                  <a:gd name="connsiteX15" fmla="*/ 670321 w 1409531"/>
                  <a:gd name="connsiteY15" fmla="*/ 947524 h 991649"/>
                  <a:gd name="connsiteX16" fmla="*/ 563387 w 1409531"/>
                  <a:gd name="connsiteY16" fmla="*/ 984666 h 991649"/>
                  <a:gd name="connsiteX17" fmla="*/ 506924 w 1409531"/>
                  <a:gd name="connsiteY17" fmla="*/ 932098 h 991649"/>
                  <a:gd name="connsiteX18" fmla="*/ 493595 w 1409531"/>
                  <a:gd name="connsiteY18" fmla="*/ 925208 h 991649"/>
                  <a:gd name="connsiteX19" fmla="*/ 475702 w 1409531"/>
                  <a:gd name="connsiteY19" fmla="*/ 923849 h 991649"/>
                  <a:gd name="connsiteX20" fmla="*/ 495692 w 1409531"/>
                  <a:gd name="connsiteY20" fmla="*/ 923711 h 991649"/>
                  <a:gd name="connsiteX21" fmla="*/ 507823 w 1409531"/>
                  <a:gd name="connsiteY21" fmla="*/ 930151 h 991649"/>
                  <a:gd name="connsiteX22" fmla="*/ 549009 w 1409531"/>
                  <a:gd name="connsiteY22" fmla="*/ 974931 h 991649"/>
                  <a:gd name="connsiteX23" fmla="*/ 651301 w 1409531"/>
                  <a:gd name="connsiteY23" fmla="*/ 969989 h 991649"/>
                  <a:gd name="connsiteX24" fmla="*/ 668524 w 1409531"/>
                  <a:gd name="connsiteY24" fmla="*/ 947524 h 991649"/>
                  <a:gd name="connsiteX25" fmla="*/ 681703 w 1409531"/>
                  <a:gd name="connsiteY25" fmla="*/ 942432 h 991649"/>
                  <a:gd name="connsiteX26" fmla="*/ 772913 w 1409531"/>
                  <a:gd name="connsiteY26" fmla="*/ 969091 h 991649"/>
                  <a:gd name="connsiteX27" fmla="*/ 853787 w 1409531"/>
                  <a:gd name="connsiteY27" fmla="*/ 973434 h 991649"/>
                  <a:gd name="connsiteX28" fmla="*/ 937208 w 1409531"/>
                  <a:gd name="connsiteY28" fmla="*/ 924909 h 991649"/>
                  <a:gd name="connsiteX29" fmla="*/ 951586 w 1409531"/>
                  <a:gd name="connsiteY29" fmla="*/ 906787 h 991649"/>
                  <a:gd name="connsiteX30" fmla="*/ 962070 w 1409531"/>
                  <a:gd name="connsiteY30" fmla="*/ 900347 h 991649"/>
                  <a:gd name="connsiteX31" fmla="*/ 1010295 w 1409531"/>
                  <a:gd name="connsiteY31" fmla="*/ 895704 h 991649"/>
                  <a:gd name="connsiteX32" fmla="*/ 355655 w 1409531"/>
                  <a:gd name="connsiteY32" fmla="*/ 844715 h 991649"/>
                  <a:gd name="connsiteX33" fmla="*/ 371084 w 1409531"/>
                  <a:gd name="connsiteY33" fmla="*/ 845981 h 991649"/>
                  <a:gd name="connsiteX34" fmla="*/ 383516 w 1409531"/>
                  <a:gd name="connsiteY34" fmla="*/ 854518 h 991649"/>
                  <a:gd name="connsiteX35" fmla="*/ 410623 w 1409531"/>
                  <a:gd name="connsiteY35" fmla="*/ 897202 h 991649"/>
                  <a:gd name="connsiteX36" fmla="*/ 437036 w 1409531"/>
                  <a:gd name="connsiteY36" fmla="*/ 914607 h 991649"/>
                  <a:gd name="connsiteX37" fmla="*/ 413169 w 1409531"/>
                  <a:gd name="connsiteY37" fmla="*/ 901994 h 991649"/>
                  <a:gd name="connsiteX38" fmla="*/ 381119 w 1409531"/>
                  <a:gd name="connsiteY38" fmla="*/ 853919 h 991649"/>
                  <a:gd name="connsiteX39" fmla="*/ 371084 w 1409531"/>
                  <a:gd name="connsiteY39" fmla="*/ 846880 h 991649"/>
                  <a:gd name="connsiteX40" fmla="*/ 349470 w 1409531"/>
                  <a:gd name="connsiteY40" fmla="*/ 843847 h 991649"/>
                  <a:gd name="connsiteX41" fmla="*/ 355655 w 1409531"/>
                  <a:gd name="connsiteY41" fmla="*/ 844715 h 991649"/>
                  <a:gd name="connsiteX42" fmla="*/ 351015 w 1409531"/>
                  <a:gd name="connsiteY42" fmla="*/ 844334 h 991649"/>
                  <a:gd name="connsiteX43" fmla="*/ 318510 w 1409531"/>
                  <a:gd name="connsiteY43" fmla="*/ 834083 h 991649"/>
                  <a:gd name="connsiteX44" fmla="*/ 349470 w 1409531"/>
                  <a:gd name="connsiteY44" fmla="*/ 843847 h 991649"/>
                  <a:gd name="connsiteX45" fmla="*/ 328401 w 1409531"/>
                  <a:gd name="connsiteY45" fmla="*/ 840889 h 991649"/>
                  <a:gd name="connsiteX46" fmla="*/ 286683 w 1409531"/>
                  <a:gd name="connsiteY46" fmla="*/ 805165 h 991649"/>
                  <a:gd name="connsiteX47" fmla="*/ 308465 w 1409531"/>
                  <a:gd name="connsiteY47" fmla="*/ 827170 h 991649"/>
                  <a:gd name="connsiteX48" fmla="*/ 291539 w 1409531"/>
                  <a:gd name="connsiteY48" fmla="*/ 815522 h 991649"/>
                  <a:gd name="connsiteX49" fmla="*/ 643930 w 1409531"/>
                  <a:gd name="connsiteY49" fmla="*/ 789447 h 991649"/>
                  <a:gd name="connsiteX50" fmla="*/ 625841 w 1409531"/>
                  <a:gd name="connsiteY50" fmla="*/ 789517 h 991649"/>
                  <a:gd name="connsiteX51" fmla="*/ 615357 w 1409531"/>
                  <a:gd name="connsiteY51" fmla="*/ 795957 h 991649"/>
                  <a:gd name="connsiteX52" fmla="*/ 566083 w 1409531"/>
                  <a:gd name="connsiteY52" fmla="*/ 859908 h 991649"/>
                  <a:gd name="connsiteX53" fmla="*/ 556498 w 1409531"/>
                  <a:gd name="connsiteY53" fmla="*/ 906636 h 991649"/>
                  <a:gd name="connsiteX54" fmla="*/ 597385 w 1409531"/>
                  <a:gd name="connsiteY54" fmla="*/ 937938 h 991649"/>
                  <a:gd name="connsiteX55" fmla="*/ 615657 w 1409531"/>
                  <a:gd name="connsiteY55" fmla="*/ 932396 h 991649"/>
                  <a:gd name="connsiteX56" fmla="*/ 670471 w 1409531"/>
                  <a:gd name="connsiteY56" fmla="*/ 860358 h 991649"/>
                  <a:gd name="connsiteX57" fmla="*/ 678260 w 1409531"/>
                  <a:gd name="connsiteY57" fmla="*/ 825462 h 991649"/>
                  <a:gd name="connsiteX58" fmla="*/ 643930 w 1409531"/>
                  <a:gd name="connsiteY58" fmla="*/ 789447 h 991649"/>
                  <a:gd name="connsiteX59" fmla="*/ 209643 w 1409531"/>
                  <a:gd name="connsiteY59" fmla="*/ 708649 h 991649"/>
                  <a:gd name="connsiteX60" fmla="*/ 256362 w 1409531"/>
                  <a:gd name="connsiteY60" fmla="*/ 735003 h 991649"/>
                  <a:gd name="connsiteX61" fmla="*/ 258278 w 1409531"/>
                  <a:gd name="connsiteY61" fmla="*/ 737681 h 991649"/>
                  <a:gd name="connsiteX62" fmla="*/ 214727 w 1409531"/>
                  <a:gd name="connsiteY62" fmla="*/ 715084 h 991649"/>
                  <a:gd name="connsiteX63" fmla="*/ 544067 w 1409531"/>
                  <a:gd name="connsiteY63" fmla="*/ 673747 h 991649"/>
                  <a:gd name="connsiteX64" fmla="*/ 527143 w 1409531"/>
                  <a:gd name="connsiteY64" fmla="*/ 683482 h 991649"/>
                  <a:gd name="connsiteX65" fmla="*/ 510969 w 1409531"/>
                  <a:gd name="connsiteY65" fmla="*/ 705797 h 991649"/>
                  <a:gd name="connsiteX66" fmla="*/ 442824 w 1409531"/>
                  <a:gd name="connsiteY66" fmla="*/ 795808 h 991649"/>
                  <a:gd name="connsiteX67" fmla="*/ 435485 w 1409531"/>
                  <a:gd name="connsiteY67" fmla="*/ 835946 h 991649"/>
                  <a:gd name="connsiteX68" fmla="*/ 481614 w 1409531"/>
                  <a:gd name="connsiteY68" fmla="*/ 868295 h 991649"/>
                  <a:gd name="connsiteX69" fmla="*/ 487455 w 1409531"/>
                  <a:gd name="connsiteY69" fmla="*/ 867247 h 991649"/>
                  <a:gd name="connsiteX70" fmla="*/ 498388 w 1409531"/>
                  <a:gd name="connsiteY70" fmla="*/ 860657 h 991649"/>
                  <a:gd name="connsiteX71" fmla="*/ 587949 w 1409531"/>
                  <a:gd name="connsiteY71" fmla="*/ 738147 h 991649"/>
                  <a:gd name="connsiteX72" fmla="*/ 593341 w 1409531"/>
                  <a:gd name="connsiteY72" fmla="*/ 720923 h 991649"/>
                  <a:gd name="connsiteX73" fmla="*/ 592592 w 1409531"/>
                  <a:gd name="connsiteY73" fmla="*/ 711189 h 991649"/>
                  <a:gd name="connsiteX74" fmla="*/ 544067 w 1409531"/>
                  <a:gd name="connsiteY74" fmla="*/ 673747 h 991649"/>
                  <a:gd name="connsiteX75" fmla="*/ 1049651 w 1409531"/>
                  <a:gd name="connsiteY75" fmla="*/ 596854 h 991649"/>
                  <a:gd name="connsiteX76" fmla="*/ 1141791 w 1409531"/>
                  <a:gd name="connsiteY76" fmla="*/ 656374 h 991649"/>
                  <a:gd name="connsiteX77" fmla="*/ 1141954 w 1409531"/>
                  <a:gd name="connsiteY77" fmla="*/ 656444 h 991649"/>
                  <a:gd name="connsiteX78" fmla="*/ 1050208 w 1409531"/>
                  <a:gd name="connsiteY78" fmla="*/ 597159 h 991649"/>
                  <a:gd name="connsiteX79" fmla="*/ 302342 w 1409531"/>
                  <a:gd name="connsiteY79" fmla="*/ 566363 h 991649"/>
                  <a:gd name="connsiteX80" fmla="*/ 281524 w 1409531"/>
                  <a:gd name="connsiteY80" fmla="*/ 567261 h 991649"/>
                  <a:gd name="connsiteX81" fmla="*/ 272088 w 1409531"/>
                  <a:gd name="connsiteY81" fmla="*/ 572653 h 991649"/>
                  <a:gd name="connsiteX82" fmla="*/ 231052 w 1409531"/>
                  <a:gd name="connsiteY82" fmla="*/ 627768 h 991649"/>
                  <a:gd name="connsiteX83" fmla="*/ 228806 w 1409531"/>
                  <a:gd name="connsiteY83" fmla="*/ 635556 h 991649"/>
                  <a:gd name="connsiteX84" fmla="*/ 280475 w 1409531"/>
                  <a:gd name="connsiteY84" fmla="*/ 687376 h 991649"/>
                  <a:gd name="connsiteX85" fmla="*/ 291558 w 1409531"/>
                  <a:gd name="connsiteY85" fmla="*/ 682433 h 991649"/>
                  <a:gd name="connsiteX86" fmla="*/ 330348 w 1409531"/>
                  <a:gd name="connsiteY86" fmla="*/ 632261 h 991649"/>
                  <a:gd name="connsiteX87" fmla="*/ 336039 w 1409531"/>
                  <a:gd name="connsiteY87" fmla="*/ 611892 h 991649"/>
                  <a:gd name="connsiteX88" fmla="*/ 335140 w 1409531"/>
                  <a:gd name="connsiteY88" fmla="*/ 600660 h 991649"/>
                  <a:gd name="connsiteX89" fmla="*/ 302342 w 1409531"/>
                  <a:gd name="connsiteY89" fmla="*/ 566363 h 991649"/>
                  <a:gd name="connsiteX90" fmla="*/ 452559 w 1409531"/>
                  <a:gd name="connsiteY90" fmla="*/ 566064 h 991649"/>
                  <a:gd name="connsiteX91" fmla="*/ 441776 w 1409531"/>
                  <a:gd name="connsiteY91" fmla="*/ 571605 h 991649"/>
                  <a:gd name="connsiteX92" fmla="*/ 361051 w 1409531"/>
                  <a:gd name="connsiteY92" fmla="*/ 676742 h 991649"/>
                  <a:gd name="connsiteX93" fmla="*/ 324357 w 1409531"/>
                  <a:gd name="connsiteY93" fmla="*/ 730359 h 991649"/>
                  <a:gd name="connsiteX94" fmla="*/ 318666 w 1409531"/>
                  <a:gd name="connsiteY94" fmla="*/ 747882 h 991649"/>
                  <a:gd name="connsiteX95" fmla="*/ 376476 w 1409531"/>
                  <a:gd name="connsiteY95" fmla="*/ 791764 h 991649"/>
                  <a:gd name="connsiteX96" fmla="*/ 387859 w 1409531"/>
                  <a:gd name="connsiteY96" fmla="*/ 784276 h 991649"/>
                  <a:gd name="connsiteX97" fmla="*/ 499286 w 1409531"/>
                  <a:gd name="connsiteY97" fmla="*/ 630463 h 991649"/>
                  <a:gd name="connsiteX98" fmla="*/ 504229 w 1409531"/>
                  <a:gd name="connsiteY98" fmla="*/ 614289 h 991649"/>
                  <a:gd name="connsiteX99" fmla="*/ 504229 w 1409531"/>
                  <a:gd name="connsiteY99" fmla="*/ 608597 h 991649"/>
                  <a:gd name="connsiteX100" fmla="*/ 452559 w 1409531"/>
                  <a:gd name="connsiteY100" fmla="*/ 566064 h 991649"/>
                  <a:gd name="connsiteX101" fmla="*/ 448814 w 1409531"/>
                  <a:gd name="connsiteY101" fmla="*/ 514095 h 991649"/>
                  <a:gd name="connsiteX102" fmla="*/ 409126 w 1409531"/>
                  <a:gd name="connsiteY102" fmla="*/ 528417 h 991649"/>
                  <a:gd name="connsiteX103" fmla="*/ 380369 w 1409531"/>
                  <a:gd name="connsiteY103" fmla="*/ 559315 h 991649"/>
                  <a:gd name="connsiteX104" fmla="*/ 380520 w 1409531"/>
                  <a:gd name="connsiteY104" fmla="*/ 559474 h 991649"/>
                  <a:gd name="connsiteX105" fmla="*/ 409425 w 1409531"/>
                  <a:gd name="connsiteY105" fmla="*/ 528415 h 991649"/>
                  <a:gd name="connsiteX106" fmla="*/ 449109 w 1409531"/>
                  <a:gd name="connsiteY106" fmla="*/ 514096 h 991649"/>
                  <a:gd name="connsiteX107" fmla="*/ 1366001 w 1409531"/>
                  <a:gd name="connsiteY107" fmla="*/ 513691 h 991649"/>
                  <a:gd name="connsiteX108" fmla="*/ 1372154 w 1409531"/>
                  <a:gd name="connsiteY108" fmla="*/ 518831 h 991649"/>
                  <a:gd name="connsiteX109" fmla="*/ 1372173 w 1409531"/>
                  <a:gd name="connsiteY109" fmla="*/ 518825 h 991649"/>
                  <a:gd name="connsiteX110" fmla="*/ 141340 w 1409531"/>
                  <a:gd name="connsiteY110" fmla="*/ 512448 h 991649"/>
                  <a:gd name="connsiteX111" fmla="*/ 141512 w 1409531"/>
                  <a:gd name="connsiteY111" fmla="*/ 512643 h 991649"/>
                  <a:gd name="connsiteX112" fmla="*/ 140807 w 1409531"/>
                  <a:gd name="connsiteY112" fmla="*/ 513298 h 991649"/>
                  <a:gd name="connsiteX113" fmla="*/ 303184 w 1409531"/>
                  <a:gd name="connsiteY113" fmla="*/ 510070 h 991649"/>
                  <a:gd name="connsiteX114" fmla="*/ 271061 w 1409531"/>
                  <a:gd name="connsiteY114" fmla="*/ 513653 h 991649"/>
                  <a:gd name="connsiteX115" fmla="*/ 237546 w 1409531"/>
                  <a:gd name="connsiteY115" fmla="*/ 530393 h 991649"/>
                  <a:gd name="connsiteX116" fmla="*/ 237791 w 1409531"/>
                  <a:gd name="connsiteY116" fmla="*/ 530419 h 991649"/>
                  <a:gd name="connsiteX117" fmla="*/ 271360 w 1409531"/>
                  <a:gd name="connsiteY117" fmla="*/ 513715 h 991649"/>
                  <a:gd name="connsiteX118" fmla="*/ 303394 w 1409531"/>
                  <a:gd name="connsiteY118" fmla="*/ 510135 h 991649"/>
                  <a:gd name="connsiteX119" fmla="*/ 452369 w 1409531"/>
                  <a:gd name="connsiteY119" fmla="*/ 405279 h 991649"/>
                  <a:gd name="connsiteX120" fmla="*/ 455853 w 1409531"/>
                  <a:gd name="connsiteY120" fmla="*/ 406711 h 991649"/>
                  <a:gd name="connsiteX121" fmla="*/ 513665 w 1409531"/>
                  <a:gd name="connsiteY121" fmla="*/ 407460 h 991649"/>
                  <a:gd name="connsiteX122" fmla="*/ 455854 w 1409531"/>
                  <a:gd name="connsiteY122" fmla="*/ 406711 h 991649"/>
                  <a:gd name="connsiteX123" fmla="*/ 1034758 w 1409531"/>
                  <a:gd name="connsiteY123" fmla="*/ 394241 h 991649"/>
                  <a:gd name="connsiteX124" fmla="*/ 1043600 w 1409531"/>
                  <a:gd name="connsiteY124" fmla="*/ 399934 h 991649"/>
                  <a:gd name="connsiteX125" fmla="*/ 1116472 w 1409531"/>
                  <a:gd name="connsiteY125" fmla="*/ 457185 h 991649"/>
                  <a:gd name="connsiteX126" fmla="*/ 1043899 w 1409531"/>
                  <a:gd name="connsiteY126" fmla="*/ 400121 h 991649"/>
                  <a:gd name="connsiteX127" fmla="*/ 423803 w 1409531"/>
                  <a:gd name="connsiteY127" fmla="*/ 307265 h 991649"/>
                  <a:gd name="connsiteX128" fmla="*/ 473826 w 1409531"/>
                  <a:gd name="connsiteY128" fmla="*/ 357587 h 991649"/>
                  <a:gd name="connsiteX129" fmla="*/ 512467 w 1409531"/>
                  <a:gd name="connsiteY129" fmla="*/ 395928 h 991649"/>
                  <a:gd name="connsiteX130" fmla="*/ 523250 w 1409531"/>
                  <a:gd name="connsiteY130" fmla="*/ 407310 h 991649"/>
                  <a:gd name="connsiteX131" fmla="*/ 523249 w 1409531"/>
                  <a:gd name="connsiteY131" fmla="*/ 407310 h 991649"/>
                  <a:gd name="connsiteX132" fmla="*/ 487436 w 1409531"/>
                  <a:gd name="connsiteY132" fmla="*/ 411934 h 991649"/>
                  <a:gd name="connsiteX133" fmla="*/ 451510 w 1409531"/>
                  <a:gd name="connsiteY133" fmla="*/ 407909 h 991649"/>
                  <a:gd name="connsiteX134" fmla="*/ 443197 w 1409531"/>
                  <a:gd name="connsiteY134" fmla="*/ 401510 h 991649"/>
                  <a:gd name="connsiteX135" fmla="*/ 439772 w 1409531"/>
                  <a:gd name="connsiteY135" fmla="*/ 400103 h 991649"/>
                  <a:gd name="connsiteX136" fmla="*/ 438733 w 1409531"/>
                  <a:gd name="connsiteY136" fmla="*/ 398924 h 991649"/>
                  <a:gd name="connsiteX137" fmla="*/ 436398 w 1409531"/>
                  <a:gd name="connsiteY137" fmla="*/ 396277 h 991649"/>
                  <a:gd name="connsiteX138" fmla="*/ 436399 w 1409531"/>
                  <a:gd name="connsiteY138" fmla="*/ 396278 h 991649"/>
                  <a:gd name="connsiteX139" fmla="*/ 428296 w 1409531"/>
                  <a:gd name="connsiteY139" fmla="*/ 387091 h 991649"/>
                  <a:gd name="connsiteX140" fmla="*/ 418861 w 1409531"/>
                  <a:gd name="connsiteY140" fmla="*/ 336470 h 991649"/>
                  <a:gd name="connsiteX141" fmla="*/ 423803 w 1409531"/>
                  <a:gd name="connsiteY141" fmla="*/ 307265 h 991649"/>
                  <a:gd name="connsiteX142" fmla="*/ 423653 w 1409531"/>
                  <a:gd name="connsiteY142" fmla="*/ 307265 h 991649"/>
                  <a:gd name="connsiteX143" fmla="*/ 418860 w 1409531"/>
                  <a:gd name="connsiteY143" fmla="*/ 336470 h 991649"/>
                  <a:gd name="connsiteX144" fmla="*/ 428296 w 1409531"/>
                  <a:gd name="connsiteY144" fmla="*/ 387091 h 991649"/>
                  <a:gd name="connsiteX145" fmla="*/ 436398 w 1409531"/>
                  <a:gd name="connsiteY145" fmla="*/ 396277 h 991649"/>
                  <a:gd name="connsiteX146" fmla="*/ 426799 w 1409531"/>
                  <a:gd name="connsiteY146" fmla="*/ 388888 h 991649"/>
                  <a:gd name="connsiteX147" fmla="*/ 423653 w 1409531"/>
                  <a:gd name="connsiteY147" fmla="*/ 307265 h 991649"/>
                  <a:gd name="connsiteX148" fmla="*/ 1118628 w 1409531"/>
                  <a:gd name="connsiteY148" fmla="*/ 71103 h 991649"/>
                  <a:gd name="connsiteX149" fmla="*/ 1120225 w 1409531"/>
                  <a:gd name="connsiteY149" fmla="*/ 79767 h 991649"/>
                  <a:gd name="connsiteX150" fmla="*/ 1123969 w 1409531"/>
                  <a:gd name="connsiteY150" fmla="*/ 90850 h 991649"/>
                  <a:gd name="connsiteX151" fmla="*/ 1116781 w 1409531"/>
                  <a:gd name="connsiteY151" fmla="*/ 77670 h 991649"/>
                  <a:gd name="connsiteX152" fmla="*/ 1121703 w 1409531"/>
                  <a:gd name="connsiteY152" fmla="*/ 60169 h 991649"/>
                  <a:gd name="connsiteX153" fmla="*/ 1121566 w 1409531"/>
                  <a:gd name="connsiteY153" fmla="*/ 60656 h 991649"/>
                  <a:gd name="connsiteX154" fmla="*/ 1117641 w 1409531"/>
                  <a:gd name="connsiteY154" fmla="*/ 64790 h 991649"/>
                  <a:gd name="connsiteX155" fmla="*/ 1118721 w 1409531"/>
                  <a:gd name="connsiteY155" fmla="*/ 70769 h 991649"/>
                  <a:gd name="connsiteX156" fmla="*/ 1118628 w 1409531"/>
                  <a:gd name="connsiteY156" fmla="*/ 71103 h 991649"/>
                  <a:gd name="connsiteX157" fmla="*/ 1117436 w 1409531"/>
                  <a:gd name="connsiteY157" fmla="*/ 64640 h 991649"/>
                  <a:gd name="connsiteX158" fmla="*/ 155269 w 1409531"/>
                  <a:gd name="connsiteY158" fmla="*/ 37532 h 991649"/>
                  <a:gd name="connsiteX159" fmla="*/ 250971 w 1409531"/>
                  <a:gd name="connsiteY159" fmla="*/ 133233 h 991649"/>
                  <a:gd name="connsiteX160" fmla="*/ 324883 w 1409531"/>
                  <a:gd name="connsiteY160" fmla="*/ 207892 h 991649"/>
                  <a:gd name="connsiteX161" fmla="*/ 324956 w 1409531"/>
                  <a:gd name="connsiteY161" fmla="*/ 207819 h 991649"/>
                  <a:gd name="connsiteX162" fmla="*/ 324915 w 1409531"/>
                  <a:gd name="connsiteY162" fmla="*/ 207925 h 991649"/>
                  <a:gd name="connsiteX163" fmla="*/ 325106 w 1409531"/>
                  <a:gd name="connsiteY163" fmla="*/ 208117 h 991649"/>
                  <a:gd name="connsiteX164" fmla="*/ 324730 w 1409531"/>
                  <a:gd name="connsiteY164" fmla="*/ 208399 h 991649"/>
                  <a:gd name="connsiteX165" fmla="*/ 321512 w 1409531"/>
                  <a:gd name="connsiteY165" fmla="*/ 216655 h 991649"/>
                  <a:gd name="connsiteX166" fmla="*/ 179981 w 1409531"/>
                  <a:gd name="connsiteY166" fmla="*/ 452091 h 991649"/>
                  <a:gd name="connsiteX167" fmla="*/ 176087 w 1409531"/>
                  <a:gd name="connsiteY167" fmla="*/ 458531 h 991649"/>
                  <a:gd name="connsiteX168" fmla="*/ 177135 w 1409531"/>
                  <a:gd name="connsiteY168" fmla="*/ 469464 h 991649"/>
                  <a:gd name="connsiteX169" fmla="*/ 228356 w 1409531"/>
                  <a:gd name="connsiteY169" fmla="*/ 528023 h 991649"/>
                  <a:gd name="connsiteX170" fmla="*/ 236892 w 1409531"/>
                  <a:gd name="connsiteY170" fmla="*/ 528473 h 991649"/>
                  <a:gd name="connsiteX171" fmla="*/ 262503 w 1409531"/>
                  <a:gd name="connsiteY171" fmla="*/ 514544 h 991649"/>
                  <a:gd name="connsiteX172" fmla="*/ 313181 w 1409531"/>
                  <a:gd name="connsiteY172" fmla="*/ 509621 h 991649"/>
                  <a:gd name="connsiteX173" fmla="*/ 327988 w 1409531"/>
                  <a:gd name="connsiteY173" fmla="*/ 517697 h 991649"/>
                  <a:gd name="connsiteX174" fmla="*/ 334398 w 1409531"/>
                  <a:gd name="connsiteY174" fmla="*/ 519678 h 991649"/>
                  <a:gd name="connsiteX175" fmla="*/ 341503 w 1409531"/>
                  <a:gd name="connsiteY175" fmla="*/ 525068 h 991649"/>
                  <a:gd name="connsiteX176" fmla="*/ 357905 w 1409531"/>
                  <a:gd name="connsiteY176" fmla="*/ 534014 h 991649"/>
                  <a:gd name="connsiteX177" fmla="*/ 376326 w 1409531"/>
                  <a:gd name="connsiteY177" fmla="*/ 552585 h 991649"/>
                  <a:gd name="connsiteX178" fmla="*/ 382916 w 1409531"/>
                  <a:gd name="connsiteY178" fmla="*/ 552136 h 991649"/>
                  <a:gd name="connsiteX179" fmla="*/ 447916 w 1409531"/>
                  <a:gd name="connsiteY179" fmla="*/ 512598 h 991649"/>
                  <a:gd name="connsiteX180" fmla="*/ 543617 w 1409531"/>
                  <a:gd name="connsiteY180" fmla="*/ 553783 h 991649"/>
                  <a:gd name="connsiteX181" fmla="*/ 547153 w 1409531"/>
                  <a:gd name="connsiteY181" fmla="*/ 566823 h 991649"/>
                  <a:gd name="connsiteX182" fmla="*/ 550507 w 1409531"/>
                  <a:gd name="connsiteY182" fmla="*/ 572953 h 991649"/>
                  <a:gd name="connsiteX183" fmla="*/ 552554 w 1409531"/>
                  <a:gd name="connsiteY183" fmla="*/ 586742 h 991649"/>
                  <a:gd name="connsiteX184" fmla="*/ 557547 w 1409531"/>
                  <a:gd name="connsiteY184" fmla="*/ 605154 h 991649"/>
                  <a:gd name="connsiteX185" fmla="*/ 558682 w 1409531"/>
                  <a:gd name="connsiteY185" fmla="*/ 614159 h 991649"/>
                  <a:gd name="connsiteX186" fmla="*/ 560472 w 1409531"/>
                  <a:gd name="connsiteY186" fmla="*/ 616224 h 991649"/>
                  <a:gd name="connsiteX187" fmla="*/ 568629 w 1409531"/>
                  <a:gd name="connsiteY187" fmla="*/ 618933 h 991649"/>
                  <a:gd name="connsiteX188" fmla="*/ 611013 w 1409531"/>
                  <a:gd name="connsiteY188" fmla="*/ 634808 h 991649"/>
                  <a:gd name="connsiteX189" fmla="*/ 647257 w 1409531"/>
                  <a:gd name="connsiteY189" fmla="*/ 698609 h 991649"/>
                  <a:gd name="connsiteX190" fmla="*/ 648755 w 1409531"/>
                  <a:gd name="connsiteY190" fmla="*/ 725418 h 991649"/>
                  <a:gd name="connsiteX191" fmla="*/ 657142 w 1409531"/>
                  <a:gd name="connsiteY191" fmla="*/ 736351 h 991649"/>
                  <a:gd name="connsiteX192" fmla="*/ 722141 w 1409531"/>
                  <a:gd name="connsiteY192" fmla="*/ 785026 h 991649"/>
                  <a:gd name="connsiteX193" fmla="*/ 721243 w 1409531"/>
                  <a:gd name="connsiteY193" fmla="*/ 883872 h 991649"/>
                  <a:gd name="connsiteX194" fmla="*/ 727832 w 1409531"/>
                  <a:gd name="connsiteY194" fmla="*/ 899449 h 991649"/>
                  <a:gd name="connsiteX195" fmla="*/ 792083 w 1409531"/>
                  <a:gd name="connsiteY195" fmla="*/ 917121 h 991649"/>
                  <a:gd name="connsiteX196" fmla="*/ 829435 w 1409531"/>
                  <a:gd name="connsiteY196" fmla="*/ 921416 h 991649"/>
                  <a:gd name="connsiteX197" fmla="*/ 814750 w 1409531"/>
                  <a:gd name="connsiteY197" fmla="*/ 923089 h 991649"/>
                  <a:gd name="connsiteX198" fmla="*/ 814848 w 1409531"/>
                  <a:gd name="connsiteY198" fmla="*/ 923111 h 991649"/>
                  <a:gd name="connsiteX199" fmla="*/ 829653 w 1409531"/>
                  <a:gd name="connsiteY199" fmla="*/ 921441 h 991649"/>
                  <a:gd name="connsiteX200" fmla="*/ 829435 w 1409531"/>
                  <a:gd name="connsiteY200" fmla="*/ 921416 h 991649"/>
                  <a:gd name="connsiteX201" fmla="*/ 843613 w 1409531"/>
                  <a:gd name="connsiteY201" fmla="*/ 919800 h 991649"/>
                  <a:gd name="connsiteX202" fmla="*/ 843179 w 1409531"/>
                  <a:gd name="connsiteY202" fmla="*/ 919915 h 991649"/>
                  <a:gd name="connsiteX203" fmla="*/ 863317 w 1409531"/>
                  <a:gd name="connsiteY203" fmla="*/ 917644 h 991649"/>
                  <a:gd name="connsiteX204" fmla="*/ 889797 w 1409531"/>
                  <a:gd name="connsiteY204" fmla="*/ 894375 h 991649"/>
                  <a:gd name="connsiteX205" fmla="*/ 868015 w 1409531"/>
                  <a:gd name="connsiteY205" fmla="*/ 913339 h 991649"/>
                  <a:gd name="connsiteX206" fmla="*/ 867795 w 1409531"/>
                  <a:gd name="connsiteY206" fmla="*/ 913398 h 991649"/>
                  <a:gd name="connsiteX207" fmla="*/ 893860 w 1409531"/>
                  <a:gd name="connsiteY207" fmla="*/ 890533 h 991649"/>
                  <a:gd name="connsiteX208" fmla="*/ 893784 w 1409531"/>
                  <a:gd name="connsiteY208" fmla="*/ 890871 h 991649"/>
                  <a:gd name="connsiteX209" fmla="*/ 900216 w 1409531"/>
                  <a:gd name="connsiteY209" fmla="*/ 885219 h 991649"/>
                  <a:gd name="connsiteX210" fmla="*/ 886587 w 1409531"/>
                  <a:gd name="connsiteY210" fmla="*/ 877432 h 991649"/>
                  <a:gd name="connsiteX211" fmla="*/ 798822 w 1409531"/>
                  <a:gd name="connsiteY211" fmla="*/ 832501 h 991649"/>
                  <a:gd name="connsiteX212" fmla="*/ 743558 w 1409531"/>
                  <a:gd name="connsiteY212" fmla="*/ 795957 h 991649"/>
                  <a:gd name="connsiteX213" fmla="*/ 734422 w 1409531"/>
                  <a:gd name="connsiteY213" fmla="*/ 772593 h 991649"/>
                  <a:gd name="connsiteX214" fmla="*/ 759020 w 1409531"/>
                  <a:gd name="connsiteY214" fmla="*/ 763053 h 991649"/>
                  <a:gd name="connsiteX215" fmla="*/ 758834 w 1409531"/>
                  <a:gd name="connsiteY215" fmla="*/ 763010 h 991649"/>
                  <a:gd name="connsiteX216" fmla="*/ 734122 w 1409531"/>
                  <a:gd name="connsiteY216" fmla="*/ 772595 h 991649"/>
                  <a:gd name="connsiteX217" fmla="*/ 743259 w 1409531"/>
                  <a:gd name="connsiteY217" fmla="*/ 795959 h 991649"/>
                  <a:gd name="connsiteX218" fmla="*/ 798523 w 1409531"/>
                  <a:gd name="connsiteY218" fmla="*/ 832502 h 991649"/>
                  <a:gd name="connsiteX219" fmla="*/ 886287 w 1409531"/>
                  <a:gd name="connsiteY219" fmla="*/ 877433 h 991649"/>
                  <a:gd name="connsiteX220" fmla="*/ 899916 w 1409531"/>
                  <a:gd name="connsiteY220" fmla="*/ 885221 h 991649"/>
                  <a:gd name="connsiteX221" fmla="*/ 893860 w 1409531"/>
                  <a:gd name="connsiteY221" fmla="*/ 890533 h 991649"/>
                  <a:gd name="connsiteX222" fmla="*/ 895067 w 1409531"/>
                  <a:gd name="connsiteY222" fmla="*/ 885164 h 991649"/>
                  <a:gd name="connsiteX223" fmla="*/ 890630 w 1409531"/>
                  <a:gd name="connsiteY223" fmla="*/ 881776 h 991649"/>
                  <a:gd name="connsiteX224" fmla="*/ 828626 w 1409531"/>
                  <a:gd name="connsiteY224" fmla="*/ 850025 h 991649"/>
                  <a:gd name="connsiteX225" fmla="*/ 747901 w 1409531"/>
                  <a:gd name="connsiteY225" fmla="*/ 802998 h 991649"/>
                  <a:gd name="connsiteX226" fmla="*/ 734871 w 1409531"/>
                  <a:gd name="connsiteY226" fmla="*/ 788770 h 991649"/>
                  <a:gd name="connsiteX227" fmla="*/ 745655 w 1409531"/>
                  <a:gd name="connsiteY227" fmla="*/ 761811 h 991649"/>
                  <a:gd name="connsiteX228" fmla="*/ 778005 w 1409531"/>
                  <a:gd name="connsiteY228" fmla="*/ 764807 h 991649"/>
                  <a:gd name="connsiteX229" fmla="*/ 862923 w 1409531"/>
                  <a:gd name="connsiteY229" fmla="*/ 801650 h 991649"/>
                  <a:gd name="connsiteX230" fmla="*/ 935860 w 1409531"/>
                  <a:gd name="connsiteY230" fmla="*/ 842986 h 991649"/>
                  <a:gd name="connsiteX231" fmla="*/ 949775 w 1409531"/>
                  <a:gd name="connsiteY231" fmla="*/ 847172 h 991649"/>
                  <a:gd name="connsiteX232" fmla="*/ 966114 w 1409531"/>
                  <a:gd name="connsiteY232" fmla="*/ 851222 h 991649"/>
                  <a:gd name="connsiteX233" fmla="*/ 1010145 w 1409531"/>
                  <a:gd name="connsiteY233" fmla="*/ 895404 h 991649"/>
                  <a:gd name="connsiteX234" fmla="*/ 961920 w 1409531"/>
                  <a:gd name="connsiteY234" fmla="*/ 900046 h 991649"/>
                  <a:gd name="connsiteX235" fmla="*/ 951436 w 1409531"/>
                  <a:gd name="connsiteY235" fmla="*/ 906486 h 991649"/>
                  <a:gd name="connsiteX236" fmla="*/ 937058 w 1409531"/>
                  <a:gd name="connsiteY236" fmla="*/ 924608 h 991649"/>
                  <a:gd name="connsiteX237" fmla="*/ 853638 w 1409531"/>
                  <a:gd name="connsiteY237" fmla="*/ 973133 h 991649"/>
                  <a:gd name="connsiteX238" fmla="*/ 772763 w 1409531"/>
                  <a:gd name="connsiteY238" fmla="*/ 968790 h 991649"/>
                  <a:gd name="connsiteX239" fmla="*/ 681554 w 1409531"/>
                  <a:gd name="connsiteY239" fmla="*/ 942131 h 991649"/>
                  <a:gd name="connsiteX240" fmla="*/ 668375 w 1409531"/>
                  <a:gd name="connsiteY240" fmla="*/ 947223 h 991649"/>
                  <a:gd name="connsiteX241" fmla="*/ 651151 w 1409531"/>
                  <a:gd name="connsiteY241" fmla="*/ 969688 h 991649"/>
                  <a:gd name="connsiteX242" fmla="*/ 548860 w 1409531"/>
                  <a:gd name="connsiteY242" fmla="*/ 974630 h 991649"/>
                  <a:gd name="connsiteX243" fmla="*/ 507674 w 1409531"/>
                  <a:gd name="connsiteY243" fmla="*/ 929850 h 991649"/>
                  <a:gd name="connsiteX244" fmla="*/ 495542 w 1409531"/>
                  <a:gd name="connsiteY244" fmla="*/ 923410 h 991649"/>
                  <a:gd name="connsiteX245" fmla="*/ 473826 w 1409531"/>
                  <a:gd name="connsiteY245" fmla="*/ 923560 h 991649"/>
                  <a:gd name="connsiteX246" fmla="*/ 440215 w 1409531"/>
                  <a:gd name="connsiteY246" fmla="*/ 916288 h 991649"/>
                  <a:gd name="connsiteX247" fmla="*/ 441076 w 1409531"/>
                  <a:gd name="connsiteY247" fmla="*/ 916742 h 991649"/>
                  <a:gd name="connsiteX248" fmla="*/ 439885 w 1409531"/>
                  <a:gd name="connsiteY248" fmla="*/ 916484 h 991649"/>
                  <a:gd name="connsiteX249" fmla="*/ 437036 w 1409531"/>
                  <a:gd name="connsiteY249" fmla="*/ 914607 h 991649"/>
                  <a:gd name="connsiteX250" fmla="*/ 438586 w 1409531"/>
                  <a:gd name="connsiteY250" fmla="*/ 915426 h 991649"/>
                  <a:gd name="connsiteX251" fmla="*/ 410474 w 1409531"/>
                  <a:gd name="connsiteY251" fmla="*/ 896901 h 991649"/>
                  <a:gd name="connsiteX252" fmla="*/ 383366 w 1409531"/>
                  <a:gd name="connsiteY252" fmla="*/ 854217 h 991649"/>
                  <a:gd name="connsiteX253" fmla="*/ 370935 w 1409531"/>
                  <a:gd name="connsiteY253" fmla="*/ 845680 h 991649"/>
                  <a:gd name="connsiteX254" fmla="*/ 350866 w 1409531"/>
                  <a:gd name="connsiteY254" fmla="*/ 844033 h 991649"/>
                  <a:gd name="connsiteX255" fmla="*/ 317964 w 1409531"/>
                  <a:gd name="connsiteY255" fmla="*/ 833707 h 991649"/>
                  <a:gd name="connsiteX256" fmla="*/ 318510 w 1409531"/>
                  <a:gd name="connsiteY256" fmla="*/ 834083 h 991649"/>
                  <a:gd name="connsiteX257" fmla="*/ 313854 w 1409531"/>
                  <a:gd name="connsiteY257" fmla="*/ 832615 h 991649"/>
                  <a:gd name="connsiteX258" fmla="*/ 308465 w 1409531"/>
                  <a:gd name="connsiteY258" fmla="*/ 827170 h 991649"/>
                  <a:gd name="connsiteX259" fmla="*/ 308787 w 1409531"/>
                  <a:gd name="connsiteY259" fmla="*/ 827392 h 991649"/>
                  <a:gd name="connsiteX260" fmla="*/ 286550 w 1409531"/>
                  <a:gd name="connsiteY260" fmla="*/ 804880 h 991649"/>
                  <a:gd name="connsiteX261" fmla="*/ 286683 w 1409531"/>
                  <a:gd name="connsiteY261" fmla="*/ 805165 h 991649"/>
                  <a:gd name="connsiteX262" fmla="*/ 286466 w 1409531"/>
                  <a:gd name="connsiteY262" fmla="*/ 804945 h 991649"/>
                  <a:gd name="connsiteX263" fmla="*/ 286400 w 1409531"/>
                  <a:gd name="connsiteY263" fmla="*/ 804729 h 991649"/>
                  <a:gd name="connsiteX264" fmla="*/ 286316 w 1409531"/>
                  <a:gd name="connsiteY264" fmla="*/ 804644 h 991649"/>
                  <a:gd name="connsiteX265" fmla="*/ 286090 w 1409531"/>
                  <a:gd name="connsiteY265" fmla="*/ 803900 h 991649"/>
                  <a:gd name="connsiteX266" fmla="*/ 272537 w 1409531"/>
                  <a:gd name="connsiteY266" fmla="*/ 774991 h 991649"/>
                  <a:gd name="connsiteX267" fmla="*/ 269132 w 1409531"/>
                  <a:gd name="connsiteY267" fmla="*/ 752856 h 991649"/>
                  <a:gd name="connsiteX268" fmla="*/ 271688 w 1409531"/>
                  <a:gd name="connsiteY268" fmla="*/ 756430 h 991649"/>
                  <a:gd name="connsiteX269" fmla="*/ 271639 w 1409531"/>
                  <a:gd name="connsiteY269" fmla="*/ 756269 h 991649"/>
                  <a:gd name="connsiteX270" fmla="*/ 269114 w 1409531"/>
                  <a:gd name="connsiteY270" fmla="*/ 752739 h 991649"/>
                  <a:gd name="connsiteX271" fmla="*/ 269132 w 1409531"/>
                  <a:gd name="connsiteY271" fmla="*/ 752856 h 991649"/>
                  <a:gd name="connsiteX272" fmla="*/ 258278 w 1409531"/>
                  <a:gd name="connsiteY272" fmla="*/ 737681 h 991649"/>
                  <a:gd name="connsiteX273" fmla="*/ 258382 w 1409531"/>
                  <a:gd name="connsiteY273" fmla="*/ 737735 h 991649"/>
                  <a:gd name="connsiteX274" fmla="*/ 256212 w 1409531"/>
                  <a:gd name="connsiteY274" fmla="*/ 734702 h 991649"/>
                  <a:gd name="connsiteX275" fmla="*/ 209485 w 1409531"/>
                  <a:gd name="connsiteY275" fmla="*/ 708343 h 991649"/>
                  <a:gd name="connsiteX276" fmla="*/ 208163 w 1409531"/>
                  <a:gd name="connsiteY276" fmla="*/ 706776 h 991649"/>
                  <a:gd name="connsiteX277" fmla="*/ 209643 w 1409531"/>
                  <a:gd name="connsiteY277" fmla="*/ 708649 h 991649"/>
                  <a:gd name="connsiteX278" fmla="*/ 209635 w 1409531"/>
                  <a:gd name="connsiteY278" fmla="*/ 708644 h 991649"/>
                  <a:gd name="connsiteX279" fmla="*/ 187750 w 1409531"/>
                  <a:gd name="connsiteY279" fmla="*/ 682697 h 991649"/>
                  <a:gd name="connsiteX280" fmla="*/ 187711 w 1409531"/>
                  <a:gd name="connsiteY280" fmla="*/ 682527 h 991649"/>
                  <a:gd name="connsiteX281" fmla="*/ 187600 w 1409531"/>
                  <a:gd name="connsiteY281" fmla="*/ 682396 h 991649"/>
                  <a:gd name="connsiteX282" fmla="*/ 187070 w 1409531"/>
                  <a:gd name="connsiteY282" fmla="*/ 680074 h 991649"/>
                  <a:gd name="connsiteX283" fmla="*/ 180505 w 1409531"/>
                  <a:gd name="connsiteY283" fmla="*/ 671764 h 991649"/>
                  <a:gd name="connsiteX284" fmla="*/ 181292 w 1409531"/>
                  <a:gd name="connsiteY284" fmla="*/ 654776 h 991649"/>
                  <a:gd name="connsiteX285" fmla="*/ 179980 w 1409531"/>
                  <a:gd name="connsiteY285" fmla="*/ 649035 h 991649"/>
                  <a:gd name="connsiteX286" fmla="*/ 181893 w 1409531"/>
                  <a:gd name="connsiteY286" fmla="*/ 641807 h 991649"/>
                  <a:gd name="connsiteX287" fmla="*/ 183126 w 1409531"/>
                  <a:gd name="connsiteY287" fmla="*/ 615189 h 991649"/>
                  <a:gd name="connsiteX288" fmla="*/ 194526 w 1409531"/>
                  <a:gd name="connsiteY288" fmla="*/ 587946 h 991649"/>
                  <a:gd name="connsiteX289" fmla="*/ 193664 w 1409531"/>
                  <a:gd name="connsiteY289" fmla="*/ 579021 h 991649"/>
                  <a:gd name="connsiteX290" fmla="*/ 144486 w 1409531"/>
                  <a:gd name="connsiteY290" fmla="*/ 516042 h 991649"/>
                  <a:gd name="connsiteX291" fmla="*/ 141512 w 1409531"/>
                  <a:gd name="connsiteY291" fmla="*/ 512643 h 991649"/>
                  <a:gd name="connsiteX292" fmla="*/ 141883 w 1409531"/>
                  <a:gd name="connsiteY292" fmla="*/ 512298 h 991649"/>
                  <a:gd name="connsiteX293" fmla="*/ 147481 w 1409531"/>
                  <a:gd name="connsiteY293" fmla="*/ 516642 h 991649"/>
                  <a:gd name="connsiteX294" fmla="*/ 193322 w 1409531"/>
                  <a:gd name="connsiteY294" fmla="*/ 575473 h 991649"/>
                  <a:gd name="connsiteX295" fmla="*/ 193310 w 1409531"/>
                  <a:gd name="connsiteY295" fmla="*/ 575349 h 991649"/>
                  <a:gd name="connsiteX296" fmla="*/ 147331 w 1409531"/>
                  <a:gd name="connsiteY296" fmla="*/ 516341 h 991649"/>
                  <a:gd name="connsiteX297" fmla="*/ 136249 w 1409531"/>
                  <a:gd name="connsiteY297" fmla="*/ 517089 h 991649"/>
                  <a:gd name="connsiteX298" fmla="*/ 107493 w 1409531"/>
                  <a:gd name="connsiteY298" fmla="*/ 523380 h 991649"/>
                  <a:gd name="connsiteX299" fmla="*/ 11192 w 1409531"/>
                  <a:gd name="connsiteY299" fmla="*/ 465569 h 991649"/>
                  <a:gd name="connsiteX300" fmla="*/ 2057 w 1409531"/>
                  <a:gd name="connsiteY300" fmla="*/ 447593 h 991649"/>
                  <a:gd name="connsiteX301" fmla="*/ 2056 w 1409531"/>
                  <a:gd name="connsiteY301" fmla="*/ 447599 h 991649"/>
                  <a:gd name="connsiteX302" fmla="*/ 11342 w 1409531"/>
                  <a:gd name="connsiteY302" fmla="*/ 465870 h 991649"/>
                  <a:gd name="connsiteX303" fmla="*/ 107642 w 1409531"/>
                  <a:gd name="connsiteY303" fmla="*/ 523681 h 991649"/>
                  <a:gd name="connsiteX304" fmla="*/ 136398 w 1409531"/>
                  <a:gd name="connsiteY304" fmla="*/ 517390 h 991649"/>
                  <a:gd name="connsiteX305" fmla="*/ 140807 w 1409531"/>
                  <a:gd name="connsiteY305" fmla="*/ 513298 h 991649"/>
                  <a:gd name="connsiteX306" fmla="*/ 137297 w 1409531"/>
                  <a:gd name="connsiteY306" fmla="*/ 518888 h 991649"/>
                  <a:gd name="connsiteX307" fmla="*/ 108391 w 1409531"/>
                  <a:gd name="connsiteY307" fmla="*/ 526226 h 991649"/>
                  <a:gd name="connsiteX308" fmla="*/ 21376 w 1409531"/>
                  <a:gd name="connsiteY308" fmla="*/ 473658 h 991649"/>
                  <a:gd name="connsiteX309" fmla="*/ 14337 w 1409531"/>
                  <a:gd name="connsiteY309" fmla="*/ 469464 h 991649"/>
                  <a:gd name="connsiteX310" fmla="*/ 408 w 1409531"/>
                  <a:gd name="connsiteY310" fmla="*/ 442955 h 991649"/>
                  <a:gd name="connsiteX311" fmla="*/ 6056 w 1409531"/>
                  <a:gd name="connsiteY311" fmla="*/ 400054 h 991649"/>
                  <a:gd name="connsiteX312" fmla="*/ 6550 w 1409531"/>
                  <a:gd name="connsiteY312" fmla="*/ 394430 h 991649"/>
                  <a:gd name="connsiteX313" fmla="*/ 7221 w 1409531"/>
                  <a:gd name="connsiteY313" fmla="*/ 391206 h 991649"/>
                  <a:gd name="connsiteX314" fmla="*/ 14955 w 1409531"/>
                  <a:gd name="connsiteY314" fmla="*/ 332457 h 991649"/>
                  <a:gd name="connsiteX315" fmla="*/ 26718 w 1409531"/>
                  <a:gd name="connsiteY315" fmla="*/ 297524 h 991649"/>
                  <a:gd name="connsiteX316" fmla="*/ 30924 w 1409531"/>
                  <a:gd name="connsiteY316" fmla="*/ 277311 h 991649"/>
                  <a:gd name="connsiteX317" fmla="*/ 48631 w 1409531"/>
                  <a:gd name="connsiteY317" fmla="*/ 232447 h 991649"/>
                  <a:gd name="connsiteX318" fmla="*/ 66892 w 1409531"/>
                  <a:gd name="connsiteY318" fmla="*/ 178218 h 991649"/>
                  <a:gd name="connsiteX319" fmla="*/ 154969 w 1409531"/>
                  <a:gd name="connsiteY319" fmla="*/ 37833 h 991649"/>
                  <a:gd name="connsiteX320" fmla="*/ 153800 w 1409531"/>
                  <a:gd name="connsiteY320" fmla="*/ 40415 h 991649"/>
                  <a:gd name="connsiteX321" fmla="*/ 1222329 w 1409531"/>
                  <a:gd name="connsiteY321" fmla="*/ 614 h 991649"/>
                  <a:gd name="connsiteX322" fmla="*/ 1225212 w 1409531"/>
                  <a:gd name="connsiteY322" fmla="*/ 3834 h 991649"/>
                  <a:gd name="connsiteX323" fmla="*/ 1312677 w 1409531"/>
                  <a:gd name="connsiteY323" fmla="*/ 122151 h 991649"/>
                  <a:gd name="connsiteX324" fmla="*/ 1335530 w 1409531"/>
                  <a:gd name="connsiteY324" fmla="*/ 173803 h 991649"/>
                  <a:gd name="connsiteX325" fmla="*/ 1355210 w 1409531"/>
                  <a:gd name="connsiteY325" fmla="*/ 212461 h 991649"/>
                  <a:gd name="connsiteX326" fmla="*/ 1360673 w 1409531"/>
                  <a:gd name="connsiteY326" fmla="*/ 230632 h 991649"/>
                  <a:gd name="connsiteX327" fmla="*/ 1378444 w 1409531"/>
                  <a:gd name="connsiteY327" fmla="*/ 270796 h 991649"/>
                  <a:gd name="connsiteX328" fmla="*/ 1387481 w 1409531"/>
                  <a:gd name="connsiteY328" fmla="*/ 319797 h 991649"/>
                  <a:gd name="connsiteX329" fmla="*/ 1395105 w 1409531"/>
                  <a:gd name="connsiteY329" fmla="*/ 345157 h 991649"/>
                  <a:gd name="connsiteX330" fmla="*/ 1397701 w 1409531"/>
                  <a:gd name="connsiteY330" fmla="*/ 375212 h 991649"/>
                  <a:gd name="connsiteX331" fmla="*/ 1407929 w 1409531"/>
                  <a:gd name="connsiteY331" fmla="*/ 430674 h 991649"/>
                  <a:gd name="connsiteX332" fmla="*/ 1409427 w 1409531"/>
                  <a:gd name="connsiteY332" fmla="*/ 498069 h 991649"/>
                  <a:gd name="connsiteX333" fmla="*/ 1402688 w 1409531"/>
                  <a:gd name="connsiteY333" fmla="*/ 508853 h 991649"/>
                  <a:gd name="connsiteX334" fmla="*/ 1386962 w 1409531"/>
                  <a:gd name="connsiteY334" fmla="*/ 517540 h 991649"/>
                  <a:gd name="connsiteX335" fmla="*/ 1357757 w 1409531"/>
                  <a:gd name="connsiteY335" fmla="*/ 509302 h 991649"/>
                  <a:gd name="connsiteX336" fmla="*/ 1356543 w 1409531"/>
                  <a:gd name="connsiteY336" fmla="*/ 507741 h 991649"/>
                  <a:gd name="connsiteX337" fmla="*/ 1352255 w 1409531"/>
                  <a:gd name="connsiteY337" fmla="*/ 507383 h 991649"/>
                  <a:gd name="connsiteX338" fmla="*/ 1281375 w 1409531"/>
                  <a:gd name="connsiteY338" fmla="*/ 571306 h 991649"/>
                  <a:gd name="connsiteX339" fmla="*/ 1271640 w 1409531"/>
                  <a:gd name="connsiteY339" fmla="*/ 597516 h 991649"/>
                  <a:gd name="connsiteX340" fmla="*/ 1272539 w 1409531"/>
                  <a:gd name="connsiteY340" fmla="*/ 646789 h 991649"/>
                  <a:gd name="connsiteX341" fmla="*/ 1267605 w 1409531"/>
                  <a:gd name="connsiteY341" fmla="*/ 658950 h 991649"/>
                  <a:gd name="connsiteX342" fmla="*/ 1265462 w 1409531"/>
                  <a:gd name="connsiteY342" fmla="*/ 669030 h 991649"/>
                  <a:gd name="connsiteX343" fmla="*/ 1259313 w 1409531"/>
                  <a:gd name="connsiteY343" fmla="*/ 679387 h 991649"/>
                  <a:gd name="connsiteX344" fmla="*/ 1253968 w 1409531"/>
                  <a:gd name="connsiteY344" fmla="*/ 692562 h 991649"/>
                  <a:gd name="connsiteX345" fmla="*/ 1242383 w 1409531"/>
                  <a:gd name="connsiteY345" fmla="*/ 698466 h 991649"/>
                  <a:gd name="connsiteX346" fmla="*/ 1232457 w 1409531"/>
                  <a:gd name="connsiteY346" fmla="*/ 705610 h 991649"/>
                  <a:gd name="connsiteX347" fmla="*/ 1220556 w 1409531"/>
                  <a:gd name="connsiteY347" fmla="*/ 709587 h 991649"/>
                  <a:gd name="connsiteX348" fmla="*/ 1208887 w 1409531"/>
                  <a:gd name="connsiteY348" fmla="*/ 715533 h 991649"/>
                  <a:gd name="connsiteX349" fmla="*/ 1175040 w 1409531"/>
                  <a:gd name="connsiteY349" fmla="*/ 721523 h 991649"/>
                  <a:gd name="connsiteX350" fmla="*/ 1169199 w 1409531"/>
                  <a:gd name="connsiteY350" fmla="*/ 727514 h 991649"/>
                  <a:gd name="connsiteX351" fmla="*/ 1160662 w 1409531"/>
                  <a:gd name="connsiteY351" fmla="*/ 760763 h 991649"/>
                  <a:gd name="connsiteX352" fmla="*/ 1154476 w 1409531"/>
                  <a:gd name="connsiteY352" fmla="*/ 768745 h 991649"/>
                  <a:gd name="connsiteX353" fmla="*/ 1153043 w 1409531"/>
                  <a:gd name="connsiteY353" fmla="*/ 772369 h 991649"/>
                  <a:gd name="connsiteX354" fmla="*/ 1140190 w 1409531"/>
                  <a:gd name="connsiteY354" fmla="*/ 787178 h 991649"/>
                  <a:gd name="connsiteX355" fmla="*/ 1132805 w 1409531"/>
                  <a:gd name="connsiteY355" fmla="*/ 796707 h 991649"/>
                  <a:gd name="connsiteX356" fmla="*/ 1134841 w 1409531"/>
                  <a:gd name="connsiteY356" fmla="*/ 793451 h 991649"/>
                  <a:gd name="connsiteX357" fmla="*/ 1132356 w 1409531"/>
                  <a:gd name="connsiteY357" fmla="*/ 796557 h 991649"/>
                  <a:gd name="connsiteX358" fmla="*/ 1092518 w 1409531"/>
                  <a:gd name="connsiteY358" fmla="*/ 756718 h 991649"/>
                  <a:gd name="connsiteX359" fmla="*/ 1097478 w 1409531"/>
                  <a:gd name="connsiteY359" fmla="*/ 752055 h 991649"/>
                  <a:gd name="connsiteX360" fmla="*/ 1111697 w 1409531"/>
                  <a:gd name="connsiteY360" fmla="*/ 733809 h 991649"/>
                  <a:gd name="connsiteX361" fmla="*/ 1112222 w 1409531"/>
                  <a:gd name="connsiteY361" fmla="*/ 732200 h 991649"/>
                  <a:gd name="connsiteX362" fmla="*/ 1115281 w 1409531"/>
                  <a:gd name="connsiteY362" fmla="*/ 708044 h 991649"/>
                  <a:gd name="connsiteX363" fmla="*/ 1108692 w 1409531"/>
                  <a:gd name="connsiteY363" fmla="*/ 699507 h 991649"/>
                  <a:gd name="connsiteX364" fmla="*/ 1065109 w 1409531"/>
                  <a:gd name="connsiteY364" fmla="*/ 674795 h 991649"/>
                  <a:gd name="connsiteX365" fmla="*/ 951585 w 1409531"/>
                  <a:gd name="connsiteY365" fmla="*/ 611443 h 991649"/>
                  <a:gd name="connsiteX366" fmla="*/ 938106 w 1409531"/>
                  <a:gd name="connsiteY366" fmla="*/ 602157 h 991649"/>
                  <a:gd name="connsiteX367" fmla="*/ 941416 w 1409531"/>
                  <a:gd name="connsiteY367" fmla="*/ 602877 h 991649"/>
                  <a:gd name="connsiteX368" fmla="*/ 940952 w 1409531"/>
                  <a:gd name="connsiteY368" fmla="*/ 602607 h 991649"/>
                  <a:gd name="connsiteX369" fmla="*/ 937507 w 1409531"/>
                  <a:gd name="connsiteY369" fmla="*/ 601859 h 991649"/>
                  <a:gd name="connsiteX370" fmla="*/ 878949 w 1409531"/>
                  <a:gd name="connsiteY370" fmla="*/ 543599 h 991649"/>
                  <a:gd name="connsiteX371" fmla="*/ 872359 w 1409531"/>
                  <a:gd name="connsiteY371" fmla="*/ 536560 h 991649"/>
                  <a:gd name="connsiteX372" fmla="*/ 878986 w 1409531"/>
                  <a:gd name="connsiteY372" fmla="*/ 524504 h 991649"/>
                  <a:gd name="connsiteX373" fmla="*/ 879996 w 1409531"/>
                  <a:gd name="connsiteY373" fmla="*/ 524384 h 991649"/>
                  <a:gd name="connsiteX374" fmla="*/ 880745 w 1409531"/>
                  <a:gd name="connsiteY374" fmla="*/ 522931 h 991649"/>
                  <a:gd name="connsiteX375" fmla="*/ 896172 w 1409531"/>
                  <a:gd name="connsiteY375" fmla="*/ 521583 h 991649"/>
                  <a:gd name="connsiteX376" fmla="*/ 919609 w 1409531"/>
                  <a:gd name="connsiteY376" fmla="*/ 529821 h 991649"/>
                  <a:gd name="connsiteX377" fmla="*/ 924122 w 1409531"/>
                  <a:gd name="connsiteY377" fmla="*/ 531037 h 991649"/>
                  <a:gd name="connsiteX378" fmla="*/ 928126 w 1409531"/>
                  <a:gd name="connsiteY378" fmla="*/ 532815 h 991649"/>
                  <a:gd name="connsiteX379" fmla="*/ 951136 w 1409531"/>
                  <a:gd name="connsiteY379" fmla="*/ 540903 h 991649"/>
                  <a:gd name="connsiteX380" fmla="*/ 1100455 w 1409531"/>
                  <a:gd name="connsiteY380" fmla="*/ 626420 h 991649"/>
                  <a:gd name="connsiteX381" fmla="*/ 1150478 w 1409531"/>
                  <a:gd name="connsiteY381" fmla="*/ 659370 h 991649"/>
                  <a:gd name="connsiteX382" fmla="*/ 1173093 w 1409531"/>
                  <a:gd name="connsiteY382" fmla="*/ 666109 h 991649"/>
                  <a:gd name="connsiteX383" fmla="*/ 1188819 w 1409531"/>
                  <a:gd name="connsiteY383" fmla="*/ 666109 h 991649"/>
                  <a:gd name="connsiteX384" fmla="*/ 1222966 w 1409531"/>
                  <a:gd name="connsiteY384" fmla="*/ 624623 h 991649"/>
                  <a:gd name="connsiteX385" fmla="*/ 1204394 w 1409531"/>
                  <a:gd name="connsiteY385" fmla="*/ 592873 h 991649"/>
                  <a:gd name="connsiteX386" fmla="*/ 959973 w 1409531"/>
                  <a:gd name="connsiteY386" fmla="*/ 411054 h 991649"/>
                  <a:gd name="connsiteX387" fmla="*/ 774111 w 1409531"/>
                  <a:gd name="connsiteY387" fmla="*/ 299027 h 991649"/>
                  <a:gd name="connsiteX388" fmla="*/ 739814 w 1409531"/>
                  <a:gd name="connsiteY388" fmla="*/ 280456 h 991649"/>
                  <a:gd name="connsiteX389" fmla="*/ 727533 w 1409531"/>
                  <a:gd name="connsiteY389" fmla="*/ 279408 h 991649"/>
                  <a:gd name="connsiteX390" fmla="*/ 690840 w 1409531"/>
                  <a:gd name="connsiteY390" fmla="*/ 289891 h 991649"/>
                  <a:gd name="connsiteX391" fmla="*/ 676612 w 1409531"/>
                  <a:gd name="connsiteY391" fmla="*/ 299925 h 991649"/>
                  <a:gd name="connsiteX392" fmla="*/ 663282 w 1409531"/>
                  <a:gd name="connsiteY392" fmla="*/ 317149 h 991649"/>
                  <a:gd name="connsiteX393" fmla="*/ 657441 w 1409531"/>
                  <a:gd name="connsiteY393" fmla="*/ 321044 h 991649"/>
                  <a:gd name="connsiteX394" fmla="*/ 677211 w 1409531"/>
                  <a:gd name="connsiteY394" fmla="*/ 295732 h 991649"/>
                  <a:gd name="connsiteX395" fmla="*/ 686496 w 1409531"/>
                  <a:gd name="connsiteY395" fmla="*/ 289142 h 991649"/>
                  <a:gd name="connsiteX396" fmla="*/ 727383 w 1409531"/>
                  <a:gd name="connsiteY396" fmla="*/ 277310 h 991649"/>
                  <a:gd name="connsiteX397" fmla="*/ 740712 w 1409531"/>
                  <a:gd name="connsiteY397" fmla="*/ 278958 h 991649"/>
                  <a:gd name="connsiteX398" fmla="*/ 921059 w 1409531"/>
                  <a:gd name="connsiteY398" fmla="*/ 383786 h 991649"/>
                  <a:gd name="connsiteX399" fmla="*/ 920939 w 1409531"/>
                  <a:gd name="connsiteY399" fmla="*/ 383703 h 991649"/>
                  <a:gd name="connsiteX400" fmla="*/ 739964 w 1409531"/>
                  <a:gd name="connsiteY400" fmla="*/ 278509 h 991649"/>
                  <a:gd name="connsiteX401" fmla="*/ 726634 w 1409531"/>
                  <a:gd name="connsiteY401" fmla="*/ 276861 h 991649"/>
                  <a:gd name="connsiteX402" fmla="*/ 685747 w 1409531"/>
                  <a:gd name="connsiteY402" fmla="*/ 288693 h 991649"/>
                  <a:gd name="connsiteX403" fmla="*/ 676462 w 1409531"/>
                  <a:gd name="connsiteY403" fmla="*/ 295283 h 991649"/>
                  <a:gd name="connsiteX404" fmla="*/ 656693 w 1409531"/>
                  <a:gd name="connsiteY404" fmla="*/ 320594 h 991649"/>
                  <a:gd name="connsiteX405" fmla="*/ 619400 w 1409531"/>
                  <a:gd name="connsiteY405" fmla="*/ 283301 h 991649"/>
                  <a:gd name="connsiteX406" fmla="*/ 621433 w 1409531"/>
                  <a:gd name="connsiteY406" fmla="*/ 280827 h 991649"/>
                  <a:gd name="connsiteX407" fmla="*/ 625541 w 1409531"/>
                  <a:gd name="connsiteY407" fmla="*/ 274016 h 991649"/>
                  <a:gd name="connsiteX408" fmla="*/ 633928 w 1409531"/>
                  <a:gd name="connsiteY408" fmla="*/ 263533 h 991649"/>
                  <a:gd name="connsiteX409" fmla="*/ 644248 w 1409531"/>
                  <a:gd name="connsiteY409" fmla="*/ 253053 h 991649"/>
                  <a:gd name="connsiteX410" fmla="*/ 646958 w 1409531"/>
                  <a:gd name="connsiteY410" fmla="*/ 249754 h 991649"/>
                  <a:gd name="connsiteX411" fmla="*/ 648844 w 1409531"/>
                  <a:gd name="connsiteY411" fmla="*/ 248385 h 991649"/>
                  <a:gd name="connsiteX412" fmla="*/ 652031 w 1409531"/>
                  <a:gd name="connsiteY412" fmla="*/ 245148 h 991649"/>
                  <a:gd name="connsiteX413" fmla="*/ 675863 w 1409531"/>
                  <a:gd name="connsiteY413" fmla="*/ 235077 h 991649"/>
                  <a:gd name="connsiteX414" fmla="*/ 726185 w 1409531"/>
                  <a:gd name="connsiteY414" fmla="*/ 217853 h 991649"/>
                  <a:gd name="connsiteX415" fmla="*/ 742659 w 1409531"/>
                  <a:gd name="connsiteY415" fmla="*/ 218602 h 991649"/>
                  <a:gd name="connsiteX416" fmla="*/ 965514 w 1409531"/>
                  <a:gd name="connsiteY416" fmla="*/ 344258 h 991649"/>
                  <a:gd name="connsiteX417" fmla="*/ 1199302 w 1409531"/>
                  <a:gd name="connsiteY417" fmla="*/ 518737 h 991649"/>
                  <a:gd name="connsiteX418" fmla="*/ 1218622 w 1409531"/>
                  <a:gd name="connsiteY418" fmla="*/ 535212 h 991649"/>
                  <a:gd name="connsiteX419" fmla="*/ 1234648 w 1409531"/>
                  <a:gd name="connsiteY419" fmla="*/ 535661 h 991649"/>
                  <a:gd name="connsiteX420" fmla="*/ 1294255 w 1409531"/>
                  <a:gd name="connsiteY420" fmla="*/ 485639 h 991649"/>
                  <a:gd name="connsiteX421" fmla="*/ 1320165 w 1409531"/>
                  <a:gd name="connsiteY421" fmla="*/ 464222 h 991649"/>
                  <a:gd name="connsiteX422" fmla="*/ 1324765 w 1409531"/>
                  <a:gd name="connsiteY422" fmla="*/ 459316 h 991649"/>
                  <a:gd name="connsiteX423" fmla="*/ 1325241 w 1409531"/>
                  <a:gd name="connsiteY423" fmla="*/ 456717 h 991649"/>
                  <a:gd name="connsiteX424" fmla="*/ 1323010 w 1409531"/>
                  <a:gd name="connsiteY424" fmla="*/ 450743 h 991649"/>
                  <a:gd name="connsiteX425" fmla="*/ 1279128 w 1409531"/>
                  <a:gd name="connsiteY425" fmla="*/ 372414 h 991649"/>
                  <a:gd name="connsiteX426" fmla="*/ 1194809 w 1409531"/>
                  <a:gd name="connsiteY426" fmla="*/ 221448 h 991649"/>
                  <a:gd name="connsiteX427" fmla="*/ 1151826 w 1409531"/>
                  <a:gd name="connsiteY427" fmla="*/ 144318 h 991649"/>
                  <a:gd name="connsiteX428" fmla="*/ 1142240 w 1409531"/>
                  <a:gd name="connsiteY428" fmla="*/ 141472 h 991649"/>
                  <a:gd name="connsiteX429" fmla="*/ 1059119 w 1409531"/>
                  <a:gd name="connsiteY429" fmla="*/ 153902 h 991649"/>
                  <a:gd name="connsiteX430" fmla="*/ 910250 w 1409531"/>
                  <a:gd name="connsiteY430" fmla="*/ 124099 h 991649"/>
                  <a:gd name="connsiteX431" fmla="*/ 842705 w 1409531"/>
                  <a:gd name="connsiteY431" fmla="*/ 117209 h 991649"/>
                  <a:gd name="connsiteX432" fmla="*/ 756737 w 1409531"/>
                  <a:gd name="connsiteY432" fmla="*/ 119156 h 991649"/>
                  <a:gd name="connsiteX433" fmla="*/ 608168 w 1409531"/>
                  <a:gd name="connsiteY433" fmla="*/ 144018 h 991649"/>
                  <a:gd name="connsiteX434" fmla="*/ 593640 w 1409531"/>
                  <a:gd name="connsiteY434" fmla="*/ 154951 h 991649"/>
                  <a:gd name="connsiteX435" fmla="*/ 556947 w 1409531"/>
                  <a:gd name="connsiteY435" fmla="*/ 208717 h 991649"/>
                  <a:gd name="connsiteX436" fmla="*/ 550507 w 1409531"/>
                  <a:gd name="connsiteY436" fmla="*/ 214559 h 991649"/>
                  <a:gd name="connsiteX437" fmla="*/ 593939 w 1409531"/>
                  <a:gd name="connsiteY437" fmla="*/ 150907 h 991649"/>
                  <a:gd name="connsiteX438" fmla="*/ 603675 w 1409531"/>
                  <a:gd name="connsiteY438" fmla="*/ 143568 h 991649"/>
                  <a:gd name="connsiteX439" fmla="*/ 736369 w 1409531"/>
                  <a:gd name="connsiteY439" fmla="*/ 118557 h 991649"/>
                  <a:gd name="connsiteX440" fmla="*/ 868015 w 1409531"/>
                  <a:gd name="connsiteY440" fmla="*/ 115861 h 991649"/>
                  <a:gd name="connsiteX441" fmla="*/ 936310 w 1409531"/>
                  <a:gd name="connsiteY441" fmla="*/ 128142 h 991649"/>
                  <a:gd name="connsiteX442" fmla="*/ 1059568 w 1409531"/>
                  <a:gd name="connsiteY442" fmla="*/ 151956 h 991649"/>
                  <a:gd name="connsiteX443" fmla="*/ 1145685 w 1409531"/>
                  <a:gd name="connsiteY443" fmla="*/ 136979 h 991649"/>
                  <a:gd name="connsiteX444" fmla="*/ 1149922 w 1409531"/>
                  <a:gd name="connsiteY444" fmla="*/ 136803 h 991649"/>
                  <a:gd name="connsiteX445" fmla="*/ 1149785 w 1409531"/>
                  <a:gd name="connsiteY445" fmla="*/ 136491 h 991649"/>
                  <a:gd name="connsiteX446" fmla="*/ 1145386 w 1409531"/>
                  <a:gd name="connsiteY446" fmla="*/ 136679 h 991649"/>
                  <a:gd name="connsiteX447" fmla="*/ 1059269 w 1409531"/>
                  <a:gd name="connsiteY447" fmla="*/ 151655 h 991649"/>
                  <a:gd name="connsiteX448" fmla="*/ 936010 w 1409531"/>
                  <a:gd name="connsiteY448" fmla="*/ 127843 h 991649"/>
                  <a:gd name="connsiteX449" fmla="*/ 867715 w 1409531"/>
                  <a:gd name="connsiteY449" fmla="*/ 115561 h 991649"/>
                  <a:gd name="connsiteX450" fmla="*/ 736069 w 1409531"/>
                  <a:gd name="connsiteY450" fmla="*/ 118257 h 991649"/>
                  <a:gd name="connsiteX451" fmla="*/ 603375 w 1409531"/>
                  <a:gd name="connsiteY451" fmla="*/ 143269 h 991649"/>
                  <a:gd name="connsiteX452" fmla="*/ 593641 w 1409531"/>
                  <a:gd name="connsiteY452" fmla="*/ 150607 h 991649"/>
                  <a:gd name="connsiteX453" fmla="*/ 550207 w 1409531"/>
                  <a:gd name="connsiteY453" fmla="*/ 214258 h 991649"/>
                  <a:gd name="connsiteX454" fmla="*/ 466487 w 1409531"/>
                  <a:gd name="connsiteY454" fmla="*/ 130388 h 991649"/>
                  <a:gd name="connsiteX455" fmla="*/ 467557 w 1409531"/>
                  <a:gd name="connsiteY455" fmla="*/ 130880 h 991649"/>
                  <a:gd name="connsiteX456" fmla="*/ 531367 w 1409531"/>
                  <a:gd name="connsiteY456" fmla="*/ 139437 h 991649"/>
                  <a:gd name="connsiteX457" fmla="*/ 543099 w 1409531"/>
                  <a:gd name="connsiteY457" fmla="*/ 133316 h 991649"/>
                  <a:gd name="connsiteX458" fmla="*/ 546613 w 1409531"/>
                  <a:gd name="connsiteY458" fmla="*/ 127991 h 991649"/>
                  <a:gd name="connsiteX459" fmla="*/ 582108 w 1409531"/>
                  <a:gd name="connsiteY459" fmla="*/ 97739 h 991649"/>
                  <a:gd name="connsiteX460" fmla="*/ 695782 w 1409531"/>
                  <a:gd name="connsiteY460" fmla="*/ 67635 h 991649"/>
                  <a:gd name="connsiteX461" fmla="*/ 911598 w 1409531"/>
                  <a:gd name="connsiteY461" fmla="*/ 67785 h 991649"/>
                  <a:gd name="connsiteX462" fmla="*/ 978544 w 1409531"/>
                  <a:gd name="connsiteY462" fmla="*/ 83361 h 991649"/>
                  <a:gd name="connsiteX463" fmla="*/ 1067506 w 1409531"/>
                  <a:gd name="connsiteY463" fmla="*/ 99087 h 991649"/>
                  <a:gd name="connsiteX464" fmla="*/ 1096187 w 1409531"/>
                  <a:gd name="connsiteY464" fmla="*/ 98038 h 991649"/>
                  <a:gd name="connsiteX465" fmla="*/ 1123205 w 1409531"/>
                  <a:gd name="connsiteY465" fmla="*/ 91445 h 991649"/>
                  <a:gd name="connsiteX466" fmla="*/ 1124119 w 1409531"/>
                  <a:gd name="connsiteY466" fmla="*/ 91000 h 991649"/>
                  <a:gd name="connsiteX467" fmla="*/ 1120374 w 1409531"/>
                  <a:gd name="connsiteY467" fmla="*/ 79917 h 991649"/>
                  <a:gd name="connsiteX468" fmla="*/ 1118721 w 1409531"/>
                  <a:gd name="connsiteY468" fmla="*/ 70769 h 991649"/>
                  <a:gd name="connsiteX469" fmla="*/ 1121566 w 1409531"/>
                  <a:gd name="connsiteY469" fmla="*/ 60656 h 991649"/>
                  <a:gd name="connsiteX470" fmla="*/ 1128162 w 1409531"/>
                  <a:gd name="connsiteY470" fmla="*/ 53707 h 991649"/>
                  <a:gd name="connsiteX471" fmla="*/ 1212931 w 1409531"/>
                  <a:gd name="connsiteY471" fmla="*/ 5931 h 991649"/>
                  <a:gd name="connsiteX472" fmla="*/ 1226084 w 1409531"/>
                  <a:gd name="connsiteY472" fmla="*/ 7725 h 991649"/>
                  <a:gd name="connsiteX473" fmla="*/ 1225961 w 1409531"/>
                  <a:gd name="connsiteY473" fmla="*/ 7579 h 991649"/>
                  <a:gd name="connsiteX474" fmla="*/ 1212781 w 1409531"/>
                  <a:gd name="connsiteY474" fmla="*/ 5782 h 991649"/>
                  <a:gd name="connsiteX475" fmla="*/ 1128013 w 1409531"/>
                  <a:gd name="connsiteY475" fmla="*/ 53557 h 991649"/>
                  <a:gd name="connsiteX476" fmla="*/ 1121703 w 1409531"/>
                  <a:gd name="connsiteY476" fmla="*/ 60169 h 991649"/>
                  <a:gd name="connsiteX477" fmla="*/ 1123520 w 1409531"/>
                  <a:gd name="connsiteY477" fmla="*/ 53707 h 991649"/>
                  <a:gd name="connsiteX478" fmla="*/ 1217425 w 1409531"/>
                  <a:gd name="connsiteY478" fmla="*/ 989 h 991649"/>
                  <a:gd name="connsiteX479" fmla="*/ 1222329 w 1409531"/>
                  <a:gd name="connsiteY479" fmla="*/ 614 h 99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</a:cxnLst>
                <a:rect l="l" t="t" r="r" b="b"/>
                <a:pathLst>
                  <a:path w="1409531" h="991649">
                    <a:moveTo>
                      <a:pt x="472957" y="923640"/>
                    </a:moveTo>
                    <a:lnTo>
                      <a:pt x="475702" y="923849"/>
                    </a:lnTo>
                    <a:lnTo>
                      <a:pt x="473976" y="923861"/>
                    </a:lnTo>
                    <a:close/>
                    <a:moveTo>
                      <a:pt x="441076" y="916742"/>
                    </a:moveTo>
                    <a:lnTo>
                      <a:pt x="472957" y="923640"/>
                    </a:lnTo>
                    <a:lnTo>
                      <a:pt x="450967" y="921970"/>
                    </a:lnTo>
                    <a:close/>
                    <a:moveTo>
                      <a:pt x="867795" y="913398"/>
                    </a:moveTo>
                    <a:lnTo>
                      <a:pt x="863017" y="917589"/>
                    </a:lnTo>
                    <a:lnTo>
                      <a:pt x="843613" y="919800"/>
                    </a:lnTo>
                    <a:close/>
                    <a:moveTo>
                      <a:pt x="1010295" y="895704"/>
                    </a:moveTo>
                    <a:cubicBezTo>
                      <a:pt x="999212" y="900796"/>
                      <a:pt x="987081" y="901245"/>
                      <a:pt x="975249" y="901096"/>
                    </a:cubicBezTo>
                    <a:cubicBezTo>
                      <a:pt x="962669" y="901096"/>
                      <a:pt x="954432" y="905139"/>
                      <a:pt x="946793" y="915623"/>
                    </a:cubicBezTo>
                    <a:cubicBezTo>
                      <a:pt x="926425" y="943779"/>
                      <a:pt x="900515" y="965197"/>
                      <a:pt x="865619" y="973284"/>
                    </a:cubicBezTo>
                    <a:cubicBezTo>
                      <a:pt x="834766" y="980473"/>
                      <a:pt x="804064" y="977477"/>
                      <a:pt x="773512" y="971337"/>
                    </a:cubicBezTo>
                    <a:cubicBezTo>
                      <a:pt x="741311" y="964897"/>
                      <a:pt x="710159" y="955162"/>
                      <a:pt x="679607" y="943779"/>
                    </a:cubicBezTo>
                    <a:cubicBezTo>
                      <a:pt x="674664" y="941983"/>
                      <a:pt x="672868" y="942432"/>
                      <a:pt x="670321" y="947524"/>
                    </a:cubicBezTo>
                    <a:cubicBezTo>
                      <a:pt x="651301" y="986015"/>
                      <a:pt x="604723" y="1002039"/>
                      <a:pt x="563387" y="984666"/>
                    </a:cubicBezTo>
                    <a:cubicBezTo>
                      <a:pt x="538226" y="974033"/>
                      <a:pt x="520254" y="955312"/>
                      <a:pt x="506924" y="932098"/>
                    </a:cubicBezTo>
                    <a:cubicBezTo>
                      <a:pt x="503480" y="925957"/>
                      <a:pt x="500035" y="924759"/>
                      <a:pt x="493595" y="925208"/>
                    </a:cubicBezTo>
                    <a:lnTo>
                      <a:pt x="475702" y="923849"/>
                    </a:lnTo>
                    <a:lnTo>
                      <a:pt x="495692" y="923711"/>
                    </a:lnTo>
                    <a:cubicBezTo>
                      <a:pt x="501383" y="923112"/>
                      <a:pt x="504977" y="925208"/>
                      <a:pt x="507823" y="930151"/>
                    </a:cubicBezTo>
                    <a:cubicBezTo>
                      <a:pt x="518456" y="947973"/>
                      <a:pt x="531486" y="963399"/>
                      <a:pt x="549009" y="974931"/>
                    </a:cubicBezTo>
                    <a:cubicBezTo>
                      <a:pt x="580460" y="995300"/>
                      <a:pt x="621946" y="995599"/>
                      <a:pt x="651301" y="969989"/>
                    </a:cubicBezTo>
                    <a:cubicBezTo>
                      <a:pt x="658640" y="963549"/>
                      <a:pt x="663881" y="955911"/>
                      <a:pt x="668524" y="947524"/>
                    </a:cubicBezTo>
                    <a:cubicBezTo>
                      <a:pt x="672568" y="940335"/>
                      <a:pt x="674065" y="939586"/>
                      <a:pt x="681703" y="942432"/>
                    </a:cubicBezTo>
                    <a:cubicBezTo>
                      <a:pt x="711508" y="953365"/>
                      <a:pt x="741761" y="962651"/>
                      <a:pt x="772913" y="969091"/>
                    </a:cubicBezTo>
                    <a:cubicBezTo>
                      <a:pt x="799571" y="974632"/>
                      <a:pt x="826529" y="977178"/>
                      <a:pt x="853787" y="973434"/>
                    </a:cubicBezTo>
                    <a:cubicBezTo>
                      <a:pt x="888234" y="968642"/>
                      <a:pt x="915042" y="950819"/>
                      <a:pt x="937208" y="924909"/>
                    </a:cubicBezTo>
                    <a:cubicBezTo>
                      <a:pt x="942150" y="919068"/>
                      <a:pt x="947093" y="913078"/>
                      <a:pt x="951586" y="906787"/>
                    </a:cubicBezTo>
                    <a:cubicBezTo>
                      <a:pt x="954132" y="903043"/>
                      <a:pt x="957577" y="900497"/>
                      <a:pt x="962070" y="900347"/>
                    </a:cubicBezTo>
                    <a:cubicBezTo>
                      <a:pt x="978245" y="899598"/>
                      <a:pt x="994270" y="897501"/>
                      <a:pt x="1010295" y="895704"/>
                    </a:cubicBezTo>
                    <a:close/>
                    <a:moveTo>
                      <a:pt x="355655" y="844715"/>
                    </a:moveTo>
                    <a:lnTo>
                      <a:pt x="371084" y="845981"/>
                    </a:lnTo>
                    <a:cubicBezTo>
                      <a:pt x="377674" y="845532"/>
                      <a:pt x="381119" y="848677"/>
                      <a:pt x="383516" y="854518"/>
                    </a:cubicBezTo>
                    <a:cubicBezTo>
                      <a:pt x="389955" y="870393"/>
                      <a:pt x="398342" y="885071"/>
                      <a:pt x="410623" y="897202"/>
                    </a:cubicBezTo>
                    <a:lnTo>
                      <a:pt x="437036" y="914607"/>
                    </a:lnTo>
                    <a:lnTo>
                      <a:pt x="413169" y="901994"/>
                    </a:lnTo>
                    <a:cubicBezTo>
                      <a:pt x="398043" y="888965"/>
                      <a:pt x="388008" y="872340"/>
                      <a:pt x="381119" y="853919"/>
                    </a:cubicBezTo>
                    <a:cubicBezTo>
                      <a:pt x="379172" y="848677"/>
                      <a:pt x="376926" y="846730"/>
                      <a:pt x="371084" y="846880"/>
                    </a:cubicBezTo>
                    <a:close/>
                    <a:moveTo>
                      <a:pt x="349470" y="843847"/>
                    </a:moveTo>
                    <a:lnTo>
                      <a:pt x="355655" y="844715"/>
                    </a:lnTo>
                    <a:lnTo>
                      <a:pt x="351015" y="844334"/>
                    </a:lnTo>
                    <a:close/>
                    <a:moveTo>
                      <a:pt x="318510" y="834083"/>
                    </a:moveTo>
                    <a:lnTo>
                      <a:pt x="349470" y="843847"/>
                    </a:lnTo>
                    <a:lnTo>
                      <a:pt x="328401" y="840889"/>
                    </a:lnTo>
                    <a:close/>
                    <a:moveTo>
                      <a:pt x="286683" y="805165"/>
                    </a:moveTo>
                    <a:lnTo>
                      <a:pt x="308465" y="827170"/>
                    </a:lnTo>
                    <a:lnTo>
                      <a:pt x="291539" y="815522"/>
                    </a:lnTo>
                    <a:close/>
                    <a:moveTo>
                      <a:pt x="643930" y="789447"/>
                    </a:moveTo>
                    <a:cubicBezTo>
                      <a:pt x="638206" y="788282"/>
                      <a:pt x="632093" y="788244"/>
                      <a:pt x="625841" y="789517"/>
                    </a:cubicBezTo>
                    <a:cubicBezTo>
                      <a:pt x="621647" y="790416"/>
                      <a:pt x="618203" y="792213"/>
                      <a:pt x="615357" y="795957"/>
                    </a:cubicBezTo>
                    <a:cubicBezTo>
                      <a:pt x="599182" y="817374"/>
                      <a:pt x="583156" y="839090"/>
                      <a:pt x="566083" y="859908"/>
                    </a:cubicBezTo>
                    <a:cubicBezTo>
                      <a:pt x="554401" y="874286"/>
                      <a:pt x="552005" y="889263"/>
                      <a:pt x="556498" y="906636"/>
                    </a:cubicBezTo>
                    <a:cubicBezTo>
                      <a:pt x="562039" y="928352"/>
                      <a:pt x="573722" y="938087"/>
                      <a:pt x="597385" y="937938"/>
                    </a:cubicBezTo>
                    <a:cubicBezTo>
                      <a:pt x="602477" y="936439"/>
                      <a:pt x="610265" y="939585"/>
                      <a:pt x="615657" y="932396"/>
                    </a:cubicBezTo>
                    <a:cubicBezTo>
                      <a:pt x="633778" y="908283"/>
                      <a:pt x="651601" y="883871"/>
                      <a:pt x="670471" y="860358"/>
                    </a:cubicBezTo>
                    <a:cubicBezTo>
                      <a:pt x="679158" y="849424"/>
                      <a:pt x="680655" y="838342"/>
                      <a:pt x="678260" y="825462"/>
                    </a:cubicBezTo>
                    <a:cubicBezTo>
                      <a:pt x="674777" y="806591"/>
                      <a:pt x="661101" y="792943"/>
                      <a:pt x="643930" y="789447"/>
                    </a:cubicBezTo>
                    <a:close/>
                    <a:moveTo>
                      <a:pt x="209643" y="708649"/>
                    </a:moveTo>
                    <a:lnTo>
                      <a:pt x="256362" y="735003"/>
                    </a:lnTo>
                    <a:lnTo>
                      <a:pt x="258278" y="737681"/>
                    </a:lnTo>
                    <a:lnTo>
                      <a:pt x="214727" y="715084"/>
                    </a:lnTo>
                    <a:close/>
                    <a:moveTo>
                      <a:pt x="544067" y="673747"/>
                    </a:moveTo>
                    <a:cubicBezTo>
                      <a:pt x="537028" y="674645"/>
                      <a:pt x="531337" y="677341"/>
                      <a:pt x="527143" y="683482"/>
                    </a:cubicBezTo>
                    <a:cubicBezTo>
                      <a:pt x="522051" y="690970"/>
                      <a:pt x="516210" y="698159"/>
                      <a:pt x="510969" y="705797"/>
                    </a:cubicBezTo>
                    <a:cubicBezTo>
                      <a:pt x="488353" y="735901"/>
                      <a:pt x="464390" y="764955"/>
                      <a:pt x="442824" y="795808"/>
                    </a:cubicBezTo>
                    <a:cubicBezTo>
                      <a:pt x="433988" y="808538"/>
                      <a:pt x="432041" y="821268"/>
                      <a:pt x="435485" y="835946"/>
                    </a:cubicBezTo>
                    <a:cubicBezTo>
                      <a:pt x="441327" y="860957"/>
                      <a:pt x="456153" y="871740"/>
                      <a:pt x="481614" y="868295"/>
                    </a:cubicBezTo>
                    <a:cubicBezTo>
                      <a:pt x="483561" y="867996"/>
                      <a:pt x="485508" y="867397"/>
                      <a:pt x="487455" y="867247"/>
                    </a:cubicBezTo>
                    <a:cubicBezTo>
                      <a:pt x="492247" y="866797"/>
                      <a:pt x="495542" y="864701"/>
                      <a:pt x="498388" y="860657"/>
                    </a:cubicBezTo>
                    <a:cubicBezTo>
                      <a:pt x="528042" y="819771"/>
                      <a:pt x="557846" y="778884"/>
                      <a:pt x="587949" y="738147"/>
                    </a:cubicBezTo>
                    <a:cubicBezTo>
                      <a:pt x="591843" y="732755"/>
                      <a:pt x="594390" y="727513"/>
                      <a:pt x="593341" y="720923"/>
                    </a:cubicBezTo>
                    <a:cubicBezTo>
                      <a:pt x="593041" y="717629"/>
                      <a:pt x="593041" y="714334"/>
                      <a:pt x="592592" y="711189"/>
                    </a:cubicBezTo>
                    <a:cubicBezTo>
                      <a:pt x="589147" y="685728"/>
                      <a:pt x="569528" y="670602"/>
                      <a:pt x="544067" y="673747"/>
                    </a:cubicBezTo>
                    <a:close/>
                    <a:moveTo>
                      <a:pt x="1049651" y="596854"/>
                    </a:moveTo>
                    <a:lnTo>
                      <a:pt x="1141791" y="656374"/>
                    </a:lnTo>
                    <a:lnTo>
                      <a:pt x="1141954" y="656444"/>
                    </a:lnTo>
                    <a:lnTo>
                      <a:pt x="1050208" y="597159"/>
                    </a:lnTo>
                    <a:close/>
                    <a:moveTo>
                      <a:pt x="302342" y="566363"/>
                    </a:moveTo>
                    <a:cubicBezTo>
                      <a:pt x="295452" y="565614"/>
                      <a:pt x="288413" y="565914"/>
                      <a:pt x="281524" y="567261"/>
                    </a:cubicBezTo>
                    <a:cubicBezTo>
                      <a:pt x="277480" y="568010"/>
                      <a:pt x="274634" y="569658"/>
                      <a:pt x="272088" y="572653"/>
                    </a:cubicBezTo>
                    <a:cubicBezTo>
                      <a:pt x="256962" y="590027"/>
                      <a:pt x="243632" y="608597"/>
                      <a:pt x="231052" y="627768"/>
                    </a:cubicBezTo>
                    <a:cubicBezTo>
                      <a:pt x="229405" y="630164"/>
                      <a:pt x="228955" y="632710"/>
                      <a:pt x="228806" y="635556"/>
                    </a:cubicBezTo>
                    <a:cubicBezTo>
                      <a:pt x="227307" y="667906"/>
                      <a:pt x="247975" y="688574"/>
                      <a:pt x="280475" y="687376"/>
                    </a:cubicBezTo>
                    <a:cubicBezTo>
                      <a:pt x="284968" y="687226"/>
                      <a:pt x="288413" y="685728"/>
                      <a:pt x="291558" y="682433"/>
                    </a:cubicBezTo>
                    <a:cubicBezTo>
                      <a:pt x="306235" y="667157"/>
                      <a:pt x="318815" y="650083"/>
                      <a:pt x="330348" y="632261"/>
                    </a:cubicBezTo>
                    <a:cubicBezTo>
                      <a:pt x="334392" y="625821"/>
                      <a:pt x="336788" y="619381"/>
                      <a:pt x="336039" y="611892"/>
                    </a:cubicBezTo>
                    <a:cubicBezTo>
                      <a:pt x="335739" y="608148"/>
                      <a:pt x="335590" y="604404"/>
                      <a:pt x="335140" y="600660"/>
                    </a:cubicBezTo>
                    <a:cubicBezTo>
                      <a:pt x="332444" y="580890"/>
                      <a:pt x="320463" y="568310"/>
                      <a:pt x="302342" y="566363"/>
                    </a:cubicBezTo>
                    <a:close/>
                    <a:moveTo>
                      <a:pt x="452559" y="566064"/>
                    </a:moveTo>
                    <a:cubicBezTo>
                      <a:pt x="448366" y="566662"/>
                      <a:pt x="444622" y="567860"/>
                      <a:pt x="441776" y="571605"/>
                    </a:cubicBezTo>
                    <a:cubicBezTo>
                      <a:pt x="415117" y="606651"/>
                      <a:pt x="388008" y="641547"/>
                      <a:pt x="361051" y="676742"/>
                    </a:cubicBezTo>
                    <a:cubicBezTo>
                      <a:pt x="347871" y="693966"/>
                      <a:pt x="334991" y="711339"/>
                      <a:pt x="324357" y="730359"/>
                    </a:cubicBezTo>
                    <a:cubicBezTo>
                      <a:pt x="321362" y="735901"/>
                      <a:pt x="317917" y="741292"/>
                      <a:pt x="318666" y="747882"/>
                    </a:cubicBezTo>
                    <a:cubicBezTo>
                      <a:pt x="321961" y="773942"/>
                      <a:pt x="338286" y="800151"/>
                      <a:pt x="376476" y="791764"/>
                    </a:cubicBezTo>
                    <a:cubicBezTo>
                      <a:pt x="381419" y="790566"/>
                      <a:pt x="384863" y="788469"/>
                      <a:pt x="387859" y="784276"/>
                    </a:cubicBezTo>
                    <a:cubicBezTo>
                      <a:pt x="424852" y="732905"/>
                      <a:pt x="461995" y="681684"/>
                      <a:pt x="499286" y="630463"/>
                    </a:cubicBezTo>
                    <a:cubicBezTo>
                      <a:pt x="503030" y="625222"/>
                      <a:pt x="505128" y="620129"/>
                      <a:pt x="504229" y="614289"/>
                    </a:cubicBezTo>
                    <a:cubicBezTo>
                      <a:pt x="504229" y="612042"/>
                      <a:pt x="504379" y="610395"/>
                      <a:pt x="504229" y="608597"/>
                    </a:cubicBezTo>
                    <a:cubicBezTo>
                      <a:pt x="502132" y="578045"/>
                      <a:pt x="482663" y="561870"/>
                      <a:pt x="452559" y="566064"/>
                    </a:cubicBezTo>
                    <a:close/>
                    <a:moveTo>
                      <a:pt x="448814" y="514095"/>
                    </a:moveTo>
                    <a:cubicBezTo>
                      <a:pt x="434062" y="516491"/>
                      <a:pt x="420696" y="521059"/>
                      <a:pt x="409126" y="528417"/>
                    </a:cubicBezTo>
                    <a:lnTo>
                      <a:pt x="380369" y="559315"/>
                    </a:lnTo>
                    <a:lnTo>
                      <a:pt x="380520" y="559474"/>
                    </a:lnTo>
                    <a:cubicBezTo>
                      <a:pt x="388083" y="545920"/>
                      <a:pt x="397856" y="535773"/>
                      <a:pt x="409425" y="528415"/>
                    </a:cubicBezTo>
                    <a:lnTo>
                      <a:pt x="449109" y="514096"/>
                    </a:lnTo>
                    <a:close/>
                    <a:moveTo>
                      <a:pt x="1366001" y="513691"/>
                    </a:moveTo>
                    <a:lnTo>
                      <a:pt x="1372154" y="518831"/>
                    </a:lnTo>
                    <a:lnTo>
                      <a:pt x="1372173" y="518825"/>
                    </a:lnTo>
                    <a:close/>
                    <a:moveTo>
                      <a:pt x="141340" y="512448"/>
                    </a:moveTo>
                    <a:lnTo>
                      <a:pt x="141512" y="512643"/>
                    </a:lnTo>
                    <a:lnTo>
                      <a:pt x="140807" y="513298"/>
                    </a:lnTo>
                    <a:close/>
                    <a:moveTo>
                      <a:pt x="303184" y="510070"/>
                    </a:moveTo>
                    <a:cubicBezTo>
                      <a:pt x="292691" y="509069"/>
                      <a:pt x="281996" y="510262"/>
                      <a:pt x="271061" y="513653"/>
                    </a:cubicBezTo>
                    <a:lnTo>
                      <a:pt x="237546" y="530393"/>
                    </a:lnTo>
                    <a:lnTo>
                      <a:pt x="237791" y="530419"/>
                    </a:lnTo>
                    <a:cubicBezTo>
                      <a:pt x="249248" y="522669"/>
                      <a:pt x="260425" y="517099"/>
                      <a:pt x="271360" y="513715"/>
                    </a:cubicBezTo>
                    <a:lnTo>
                      <a:pt x="303394" y="510135"/>
                    </a:lnTo>
                    <a:close/>
                    <a:moveTo>
                      <a:pt x="452369" y="405279"/>
                    </a:moveTo>
                    <a:lnTo>
                      <a:pt x="455853" y="406711"/>
                    </a:lnTo>
                    <a:cubicBezTo>
                      <a:pt x="475174" y="410755"/>
                      <a:pt x="494344" y="410605"/>
                      <a:pt x="513665" y="407460"/>
                    </a:cubicBezTo>
                    <a:cubicBezTo>
                      <a:pt x="494344" y="410605"/>
                      <a:pt x="475174" y="410755"/>
                      <a:pt x="455854" y="406711"/>
                    </a:cubicBezTo>
                    <a:close/>
                    <a:moveTo>
                      <a:pt x="1034758" y="394241"/>
                    </a:moveTo>
                    <a:lnTo>
                      <a:pt x="1043600" y="399934"/>
                    </a:lnTo>
                    <a:lnTo>
                      <a:pt x="1116472" y="457185"/>
                    </a:lnTo>
                    <a:lnTo>
                      <a:pt x="1043899" y="400121"/>
                    </a:lnTo>
                    <a:close/>
                    <a:moveTo>
                      <a:pt x="423803" y="307265"/>
                    </a:moveTo>
                    <a:cubicBezTo>
                      <a:pt x="440877" y="323740"/>
                      <a:pt x="457202" y="340664"/>
                      <a:pt x="473826" y="357587"/>
                    </a:cubicBezTo>
                    <a:cubicBezTo>
                      <a:pt x="486407" y="370467"/>
                      <a:pt x="499437" y="383347"/>
                      <a:pt x="512467" y="395928"/>
                    </a:cubicBezTo>
                    <a:cubicBezTo>
                      <a:pt x="516211" y="399672"/>
                      <a:pt x="519656" y="403566"/>
                      <a:pt x="523250" y="407310"/>
                    </a:cubicBezTo>
                    <a:lnTo>
                      <a:pt x="523249" y="407310"/>
                    </a:lnTo>
                    <a:lnTo>
                      <a:pt x="487436" y="411934"/>
                    </a:lnTo>
                    <a:cubicBezTo>
                      <a:pt x="475473" y="412027"/>
                      <a:pt x="463492" y="410680"/>
                      <a:pt x="451510" y="407909"/>
                    </a:cubicBezTo>
                    <a:lnTo>
                      <a:pt x="443197" y="401510"/>
                    </a:lnTo>
                    <a:lnTo>
                      <a:pt x="439772" y="400103"/>
                    </a:lnTo>
                    <a:lnTo>
                      <a:pt x="438733" y="398924"/>
                    </a:lnTo>
                    <a:lnTo>
                      <a:pt x="436398" y="396277"/>
                    </a:lnTo>
                    <a:lnTo>
                      <a:pt x="436399" y="396278"/>
                    </a:lnTo>
                    <a:lnTo>
                      <a:pt x="428296" y="387091"/>
                    </a:lnTo>
                    <a:cubicBezTo>
                      <a:pt x="419610" y="371216"/>
                      <a:pt x="417663" y="354142"/>
                      <a:pt x="418861" y="336470"/>
                    </a:cubicBezTo>
                    <a:cubicBezTo>
                      <a:pt x="419460" y="326585"/>
                      <a:pt x="422755" y="317150"/>
                      <a:pt x="423803" y="307265"/>
                    </a:cubicBezTo>
                    <a:close/>
                    <a:moveTo>
                      <a:pt x="423653" y="307265"/>
                    </a:moveTo>
                    <a:cubicBezTo>
                      <a:pt x="422755" y="317150"/>
                      <a:pt x="419460" y="326585"/>
                      <a:pt x="418860" y="336470"/>
                    </a:cubicBezTo>
                    <a:cubicBezTo>
                      <a:pt x="417812" y="354142"/>
                      <a:pt x="419760" y="371216"/>
                      <a:pt x="428296" y="387091"/>
                    </a:cubicBezTo>
                    <a:lnTo>
                      <a:pt x="436398" y="396277"/>
                    </a:lnTo>
                    <a:lnTo>
                      <a:pt x="426799" y="388888"/>
                    </a:lnTo>
                    <a:cubicBezTo>
                      <a:pt x="413319" y="362230"/>
                      <a:pt x="413169" y="334823"/>
                      <a:pt x="423653" y="307265"/>
                    </a:cubicBezTo>
                    <a:close/>
                    <a:moveTo>
                      <a:pt x="1118628" y="71103"/>
                    </a:moveTo>
                    <a:lnTo>
                      <a:pt x="1120225" y="79767"/>
                    </a:lnTo>
                    <a:cubicBezTo>
                      <a:pt x="1122921" y="85308"/>
                      <a:pt x="1124419" y="88603"/>
                      <a:pt x="1123969" y="90850"/>
                    </a:cubicBezTo>
                    <a:cubicBezTo>
                      <a:pt x="1121423" y="86357"/>
                      <a:pt x="1119027" y="82014"/>
                      <a:pt x="1116781" y="77670"/>
                    </a:cubicBezTo>
                    <a:close/>
                    <a:moveTo>
                      <a:pt x="1121703" y="60169"/>
                    </a:moveTo>
                    <a:lnTo>
                      <a:pt x="1121566" y="60656"/>
                    </a:lnTo>
                    <a:lnTo>
                      <a:pt x="1117641" y="64790"/>
                    </a:lnTo>
                    <a:lnTo>
                      <a:pt x="1118721" y="70769"/>
                    </a:lnTo>
                    <a:lnTo>
                      <a:pt x="1118628" y="71103"/>
                    </a:lnTo>
                    <a:lnTo>
                      <a:pt x="1117436" y="64640"/>
                    </a:lnTo>
                    <a:close/>
                    <a:moveTo>
                      <a:pt x="155269" y="37532"/>
                    </a:moveTo>
                    <a:cubicBezTo>
                      <a:pt x="187170" y="69432"/>
                      <a:pt x="219071" y="101333"/>
                      <a:pt x="250971" y="133233"/>
                    </a:cubicBezTo>
                    <a:lnTo>
                      <a:pt x="324883" y="207892"/>
                    </a:lnTo>
                    <a:lnTo>
                      <a:pt x="324956" y="207819"/>
                    </a:lnTo>
                    <a:lnTo>
                      <a:pt x="324915" y="207925"/>
                    </a:lnTo>
                    <a:lnTo>
                      <a:pt x="325106" y="208117"/>
                    </a:lnTo>
                    <a:lnTo>
                      <a:pt x="324730" y="208399"/>
                    </a:lnTo>
                    <a:lnTo>
                      <a:pt x="321512" y="216655"/>
                    </a:lnTo>
                    <a:cubicBezTo>
                      <a:pt x="274634" y="295283"/>
                      <a:pt x="227007" y="373463"/>
                      <a:pt x="179981" y="452091"/>
                    </a:cubicBezTo>
                    <a:cubicBezTo>
                      <a:pt x="178633" y="454188"/>
                      <a:pt x="177434" y="456434"/>
                      <a:pt x="176087" y="458531"/>
                    </a:cubicBezTo>
                    <a:cubicBezTo>
                      <a:pt x="173540" y="462575"/>
                      <a:pt x="174139" y="466019"/>
                      <a:pt x="177135" y="469464"/>
                    </a:cubicBezTo>
                    <a:cubicBezTo>
                      <a:pt x="194358" y="488784"/>
                      <a:pt x="211282" y="508553"/>
                      <a:pt x="228356" y="528023"/>
                    </a:cubicBezTo>
                    <a:cubicBezTo>
                      <a:pt x="231201" y="531318"/>
                      <a:pt x="233897" y="530420"/>
                      <a:pt x="236892" y="528473"/>
                    </a:cubicBezTo>
                    <a:cubicBezTo>
                      <a:pt x="245130" y="523231"/>
                      <a:pt x="253367" y="518139"/>
                      <a:pt x="262503" y="514544"/>
                    </a:cubicBezTo>
                    <a:cubicBezTo>
                      <a:pt x="280550" y="507281"/>
                      <a:pt x="297361" y="506008"/>
                      <a:pt x="313181" y="509621"/>
                    </a:cubicBezTo>
                    <a:lnTo>
                      <a:pt x="327988" y="517697"/>
                    </a:lnTo>
                    <a:lnTo>
                      <a:pt x="334398" y="519678"/>
                    </a:lnTo>
                    <a:lnTo>
                      <a:pt x="341503" y="525068"/>
                    </a:lnTo>
                    <a:lnTo>
                      <a:pt x="357905" y="534014"/>
                    </a:lnTo>
                    <a:cubicBezTo>
                      <a:pt x="364495" y="539705"/>
                      <a:pt x="370486" y="546145"/>
                      <a:pt x="376326" y="552585"/>
                    </a:cubicBezTo>
                    <a:cubicBezTo>
                      <a:pt x="379172" y="555731"/>
                      <a:pt x="380520" y="555731"/>
                      <a:pt x="382916" y="552136"/>
                    </a:cubicBezTo>
                    <a:cubicBezTo>
                      <a:pt x="398193" y="528622"/>
                      <a:pt x="420957" y="516192"/>
                      <a:pt x="447916" y="512598"/>
                    </a:cubicBezTo>
                    <a:cubicBezTo>
                      <a:pt x="487604" y="507206"/>
                      <a:pt x="521003" y="518139"/>
                      <a:pt x="543617" y="553783"/>
                    </a:cubicBezTo>
                    <a:lnTo>
                      <a:pt x="547153" y="566823"/>
                    </a:lnTo>
                    <a:lnTo>
                      <a:pt x="550507" y="572953"/>
                    </a:lnTo>
                    <a:lnTo>
                      <a:pt x="552554" y="586742"/>
                    </a:lnTo>
                    <a:lnTo>
                      <a:pt x="557547" y="605154"/>
                    </a:lnTo>
                    <a:lnTo>
                      <a:pt x="558682" y="614159"/>
                    </a:lnTo>
                    <a:lnTo>
                      <a:pt x="560472" y="616224"/>
                    </a:lnTo>
                    <a:lnTo>
                      <a:pt x="568629" y="618933"/>
                    </a:lnTo>
                    <a:cubicBezTo>
                      <a:pt x="583755" y="621479"/>
                      <a:pt x="598283" y="625822"/>
                      <a:pt x="611013" y="634808"/>
                    </a:cubicBezTo>
                    <a:cubicBezTo>
                      <a:pt x="633179" y="650384"/>
                      <a:pt x="643064" y="672850"/>
                      <a:pt x="647257" y="698609"/>
                    </a:cubicBezTo>
                    <a:cubicBezTo>
                      <a:pt x="648755" y="707446"/>
                      <a:pt x="649354" y="716432"/>
                      <a:pt x="648755" y="725418"/>
                    </a:cubicBezTo>
                    <a:cubicBezTo>
                      <a:pt x="648306" y="732008"/>
                      <a:pt x="651001" y="734553"/>
                      <a:pt x="657142" y="736351"/>
                    </a:cubicBezTo>
                    <a:cubicBezTo>
                      <a:pt x="684699" y="744588"/>
                      <a:pt x="706865" y="760613"/>
                      <a:pt x="722141" y="785026"/>
                    </a:cubicBezTo>
                    <a:cubicBezTo>
                      <a:pt x="742660" y="817974"/>
                      <a:pt x="738766" y="851223"/>
                      <a:pt x="721243" y="883872"/>
                    </a:cubicBezTo>
                    <a:cubicBezTo>
                      <a:pt x="714653" y="896303"/>
                      <a:pt x="714204" y="896154"/>
                      <a:pt x="727832" y="899449"/>
                    </a:cubicBezTo>
                    <a:cubicBezTo>
                      <a:pt x="749399" y="904690"/>
                      <a:pt x="770517" y="911879"/>
                      <a:pt x="792083" y="917121"/>
                    </a:cubicBezTo>
                    <a:lnTo>
                      <a:pt x="829435" y="921416"/>
                    </a:lnTo>
                    <a:lnTo>
                      <a:pt x="814750" y="923089"/>
                    </a:lnTo>
                    <a:lnTo>
                      <a:pt x="814848" y="923111"/>
                    </a:lnTo>
                    <a:lnTo>
                      <a:pt x="829653" y="921441"/>
                    </a:lnTo>
                    <a:lnTo>
                      <a:pt x="829435" y="921416"/>
                    </a:lnTo>
                    <a:lnTo>
                      <a:pt x="843613" y="919800"/>
                    </a:lnTo>
                    <a:lnTo>
                      <a:pt x="843179" y="919915"/>
                    </a:lnTo>
                    <a:lnTo>
                      <a:pt x="863317" y="917644"/>
                    </a:lnTo>
                    <a:lnTo>
                      <a:pt x="889797" y="894375"/>
                    </a:lnTo>
                    <a:lnTo>
                      <a:pt x="868015" y="913339"/>
                    </a:lnTo>
                    <a:lnTo>
                      <a:pt x="867795" y="913398"/>
                    </a:lnTo>
                    <a:lnTo>
                      <a:pt x="893860" y="890533"/>
                    </a:lnTo>
                    <a:lnTo>
                      <a:pt x="893784" y="890871"/>
                    </a:lnTo>
                    <a:lnTo>
                      <a:pt x="900216" y="885219"/>
                    </a:lnTo>
                    <a:cubicBezTo>
                      <a:pt x="895573" y="882523"/>
                      <a:pt x="891230" y="879827"/>
                      <a:pt x="886587" y="877432"/>
                    </a:cubicBezTo>
                    <a:cubicBezTo>
                      <a:pt x="857382" y="862454"/>
                      <a:pt x="827878" y="847777"/>
                      <a:pt x="798822" y="832501"/>
                    </a:cubicBezTo>
                    <a:cubicBezTo>
                      <a:pt x="779203" y="822167"/>
                      <a:pt x="759733" y="811534"/>
                      <a:pt x="743558" y="795957"/>
                    </a:cubicBezTo>
                    <a:cubicBezTo>
                      <a:pt x="737118" y="789817"/>
                      <a:pt x="730379" y="782927"/>
                      <a:pt x="734422" y="772593"/>
                    </a:cubicBezTo>
                    <a:lnTo>
                      <a:pt x="759020" y="763053"/>
                    </a:lnTo>
                    <a:lnTo>
                      <a:pt x="758834" y="763010"/>
                    </a:lnTo>
                    <a:cubicBezTo>
                      <a:pt x="746254" y="761662"/>
                      <a:pt x="737118" y="764957"/>
                      <a:pt x="734122" y="772595"/>
                    </a:cubicBezTo>
                    <a:cubicBezTo>
                      <a:pt x="730229" y="782929"/>
                      <a:pt x="736818" y="789668"/>
                      <a:pt x="743259" y="795959"/>
                    </a:cubicBezTo>
                    <a:cubicBezTo>
                      <a:pt x="759283" y="811535"/>
                      <a:pt x="778903" y="822168"/>
                      <a:pt x="798523" y="832502"/>
                    </a:cubicBezTo>
                    <a:cubicBezTo>
                      <a:pt x="827578" y="847778"/>
                      <a:pt x="857083" y="862456"/>
                      <a:pt x="886287" y="877433"/>
                    </a:cubicBezTo>
                    <a:cubicBezTo>
                      <a:pt x="890930" y="879829"/>
                      <a:pt x="895273" y="882525"/>
                      <a:pt x="899916" y="885221"/>
                    </a:cubicBezTo>
                    <a:lnTo>
                      <a:pt x="893860" y="890533"/>
                    </a:lnTo>
                    <a:lnTo>
                      <a:pt x="895067" y="885164"/>
                    </a:lnTo>
                    <a:cubicBezTo>
                      <a:pt x="894262" y="883760"/>
                      <a:pt x="892502" y="882749"/>
                      <a:pt x="890630" y="881776"/>
                    </a:cubicBezTo>
                    <a:cubicBezTo>
                      <a:pt x="870112" y="870843"/>
                      <a:pt x="849444" y="860210"/>
                      <a:pt x="828626" y="850025"/>
                    </a:cubicBezTo>
                    <a:cubicBezTo>
                      <a:pt x="800619" y="836247"/>
                      <a:pt x="772763" y="822318"/>
                      <a:pt x="747901" y="802998"/>
                    </a:cubicBezTo>
                    <a:cubicBezTo>
                      <a:pt x="742660" y="798954"/>
                      <a:pt x="738466" y="794162"/>
                      <a:pt x="734871" y="788770"/>
                    </a:cubicBezTo>
                    <a:cubicBezTo>
                      <a:pt x="727682" y="777687"/>
                      <a:pt x="732925" y="765106"/>
                      <a:pt x="745655" y="761811"/>
                    </a:cubicBezTo>
                    <a:cubicBezTo>
                      <a:pt x="756888" y="758816"/>
                      <a:pt x="767521" y="761811"/>
                      <a:pt x="778005" y="764807"/>
                    </a:cubicBezTo>
                    <a:cubicBezTo>
                      <a:pt x="807958" y="773194"/>
                      <a:pt x="835515" y="787123"/>
                      <a:pt x="862923" y="801650"/>
                    </a:cubicBezTo>
                    <a:cubicBezTo>
                      <a:pt x="887635" y="814829"/>
                      <a:pt x="911598" y="829058"/>
                      <a:pt x="935860" y="842986"/>
                    </a:cubicBezTo>
                    <a:lnTo>
                      <a:pt x="949775" y="847172"/>
                    </a:lnTo>
                    <a:lnTo>
                      <a:pt x="966114" y="851222"/>
                    </a:lnTo>
                    <a:cubicBezTo>
                      <a:pt x="981240" y="865450"/>
                      <a:pt x="995917" y="880277"/>
                      <a:pt x="1010145" y="895404"/>
                    </a:cubicBezTo>
                    <a:cubicBezTo>
                      <a:pt x="994121" y="897200"/>
                      <a:pt x="978095" y="899298"/>
                      <a:pt x="961920" y="900046"/>
                    </a:cubicBezTo>
                    <a:cubicBezTo>
                      <a:pt x="957577" y="900346"/>
                      <a:pt x="953982" y="902742"/>
                      <a:pt x="951436" y="906486"/>
                    </a:cubicBezTo>
                    <a:cubicBezTo>
                      <a:pt x="946943" y="912777"/>
                      <a:pt x="942151" y="918767"/>
                      <a:pt x="937058" y="924608"/>
                    </a:cubicBezTo>
                    <a:cubicBezTo>
                      <a:pt x="914893" y="950518"/>
                      <a:pt x="888084" y="968341"/>
                      <a:pt x="853638" y="973133"/>
                    </a:cubicBezTo>
                    <a:cubicBezTo>
                      <a:pt x="826380" y="976877"/>
                      <a:pt x="799422" y="974331"/>
                      <a:pt x="772763" y="968790"/>
                    </a:cubicBezTo>
                    <a:cubicBezTo>
                      <a:pt x="741611" y="962350"/>
                      <a:pt x="711358" y="953064"/>
                      <a:pt x="681554" y="942131"/>
                    </a:cubicBezTo>
                    <a:cubicBezTo>
                      <a:pt x="673916" y="939435"/>
                      <a:pt x="672269" y="940034"/>
                      <a:pt x="668375" y="947223"/>
                    </a:cubicBezTo>
                    <a:cubicBezTo>
                      <a:pt x="663732" y="955610"/>
                      <a:pt x="658490" y="963398"/>
                      <a:pt x="651151" y="969688"/>
                    </a:cubicBezTo>
                    <a:cubicBezTo>
                      <a:pt x="621796" y="995448"/>
                      <a:pt x="580162" y="995149"/>
                      <a:pt x="548860" y="974630"/>
                    </a:cubicBezTo>
                    <a:cubicBezTo>
                      <a:pt x="531187" y="963098"/>
                      <a:pt x="518307" y="947673"/>
                      <a:pt x="507674" y="929850"/>
                    </a:cubicBezTo>
                    <a:cubicBezTo>
                      <a:pt x="504828" y="925057"/>
                      <a:pt x="501383" y="922961"/>
                      <a:pt x="495542" y="923410"/>
                    </a:cubicBezTo>
                    <a:cubicBezTo>
                      <a:pt x="488353" y="924009"/>
                      <a:pt x="481015" y="924009"/>
                      <a:pt x="473826" y="923560"/>
                    </a:cubicBezTo>
                    <a:lnTo>
                      <a:pt x="440215" y="916288"/>
                    </a:lnTo>
                    <a:lnTo>
                      <a:pt x="441076" y="916742"/>
                    </a:lnTo>
                    <a:lnTo>
                      <a:pt x="439885" y="916484"/>
                    </a:lnTo>
                    <a:lnTo>
                      <a:pt x="437036" y="914607"/>
                    </a:lnTo>
                    <a:lnTo>
                      <a:pt x="438586" y="915426"/>
                    </a:lnTo>
                    <a:lnTo>
                      <a:pt x="410474" y="896901"/>
                    </a:lnTo>
                    <a:cubicBezTo>
                      <a:pt x="398193" y="884620"/>
                      <a:pt x="389806" y="870092"/>
                      <a:pt x="383366" y="854217"/>
                    </a:cubicBezTo>
                    <a:cubicBezTo>
                      <a:pt x="380969" y="848376"/>
                      <a:pt x="377375" y="845081"/>
                      <a:pt x="370935" y="845680"/>
                    </a:cubicBezTo>
                    <a:cubicBezTo>
                      <a:pt x="364195" y="846279"/>
                      <a:pt x="357456" y="844782"/>
                      <a:pt x="350866" y="844033"/>
                    </a:cubicBezTo>
                    <a:lnTo>
                      <a:pt x="317964" y="833707"/>
                    </a:lnTo>
                    <a:lnTo>
                      <a:pt x="318510" y="834083"/>
                    </a:lnTo>
                    <a:lnTo>
                      <a:pt x="313854" y="832615"/>
                    </a:lnTo>
                    <a:lnTo>
                      <a:pt x="308465" y="827170"/>
                    </a:lnTo>
                    <a:lnTo>
                      <a:pt x="308787" y="827392"/>
                    </a:lnTo>
                    <a:lnTo>
                      <a:pt x="286550" y="804880"/>
                    </a:lnTo>
                    <a:lnTo>
                      <a:pt x="286683" y="805165"/>
                    </a:lnTo>
                    <a:lnTo>
                      <a:pt x="286466" y="804945"/>
                    </a:lnTo>
                    <a:lnTo>
                      <a:pt x="286400" y="804729"/>
                    </a:lnTo>
                    <a:lnTo>
                      <a:pt x="286316" y="804644"/>
                    </a:lnTo>
                    <a:lnTo>
                      <a:pt x="286090" y="803900"/>
                    </a:lnTo>
                    <a:lnTo>
                      <a:pt x="272537" y="774991"/>
                    </a:lnTo>
                    <a:lnTo>
                      <a:pt x="269132" y="752856"/>
                    </a:lnTo>
                    <a:lnTo>
                      <a:pt x="271688" y="756430"/>
                    </a:lnTo>
                    <a:lnTo>
                      <a:pt x="271639" y="756269"/>
                    </a:lnTo>
                    <a:lnTo>
                      <a:pt x="269114" y="752739"/>
                    </a:lnTo>
                    <a:lnTo>
                      <a:pt x="269132" y="752856"/>
                    </a:lnTo>
                    <a:lnTo>
                      <a:pt x="258278" y="737681"/>
                    </a:lnTo>
                    <a:lnTo>
                      <a:pt x="258382" y="737735"/>
                    </a:lnTo>
                    <a:lnTo>
                      <a:pt x="256212" y="734702"/>
                    </a:lnTo>
                    <a:cubicBezTo>
                      <a:pt x="239439" y="728412"/>
                      <a:pt x="223563" y="719875"/>
                      <a:pt x="209485" y="708343"/>
                    </a:cubicBezTo>
                    <a:lnTo>
                      <a:pt x="208163" y="706776"/>
                    </a:lnTo>
                    <a:lnTo>
                      <a:pt x="209643" y="708649"/>
                    </a:lnTo>
                    <a:lnTo>
                      <a:pt x="209635" y="708644"/>
                    </a:lnTo>
                    <a:cubicBezTo>
                      <a:pt x="200349" y="700931"/>
                      <a:pt x="192861" y="692432"/>
                      <a:pt x="187750" y="682697"/>
                    </a:cubicBezTo>
                    <a:lnTo>
                      <a:pt x="187711" y="682527"/>
                    </a:lnTo>
                    <a:lnTo>
                      <a:pt x="187600" y="682396"/>
                    </a:lnTo>
                    <a:lnTo>
                      <a:pt x="187070" y="680074"/>
                    </a:lnTo>
                    <a:lnTo>
                      <a:pt x="180505" y="671764"/>
                    </a:lnTo>
                    <a:lnTo>
                      <a:pt x="181292" y="654776"/>
                    </a:lnTo>
                    <a:lnTo>
                      <a:pt x="179980" y="649035"/>
                    </a:lnTo>
                    <a:lnTo>
                      <a:pt x="181893" y="641807"/>
                    </a:lnTo>
                    <a:lnTo>
                      <a:pt x="183126" y="615189"/>
                    </a:lnTo>
                    <a:lnTo>
                      <a:pt x="194526" y="587946"/>
                    </a:lnTo>
                    <a:lnTo>
                      <a:pt x="193664" y="579021"/>
                    </a:lnTo>
                    <a:lnTo>
                      <a:pt x="144486" y="516042"/>
                    </a:lnTo>
                    <a:lnTo>
                      <a:pt x="141512" y="512643"/>
                    </a:lnTo>
                    <a:lnTo>
                      <a:pt x="141883" y="512298"/>
                    </a:lnTo>
                    <a:cubicBezTo>
                      <a:pt x="143512" y="512186"/>
                      <a:pt x="145159" y="513646"/>
                      <a:pt x="147481" y="516642"/>
                    </a:cubicBezTo>
                    <a:lnTo>
                      <a:pt x="193322" y="575473"/>
                    </a:lnTo>
                    <a:lnTo>
                      <a:pt x="193310" y="575349"/>
                    </a:lnTo>
                    <a:cubicBezTo>
                      <a:pt x="177884" y="555730"/>
                      <a:pt x="162608" y="535960"/>
                      <a:pt x="147331" y="516341"/>
                    </a:cubicBezTo>
                    <a:cubicBezTo>
                      <a:pt x="142689" y="510350"/>
                      <a:pt x="140741" y="510500"/>
                      <a:pt x="136249" y="517089"/>
                    </a:cubicBezTo>
                    <a:cubicBezTo>
                      <a:pt x="127262" y="530120"/>
                      <a:pt x="121122" y="531467"/>
                      <a:pt x="107493" y="523380"/>
                    </a:cubicBezTo>
                    <a:cubicBezTo>
                      <a:pt x="75442" y="504059"/>
                      <a:pt x="43392" y="484740"/>
                      <a:pt x="11192" y="465569"/>
                    </a:cubicBezTo>
                    <a:lnTo>
                      <a:pt x="2057" y="447593"/>
                    </a:lnTo>
                    <a:lnTo>
                      <a:pt x="2056" y="447599"/>
                    </a:lnTo>
                    <a:cubicBezTo>
                      <a:pt x="1158" y="455836"/>
                      <a:pt x="3553" y="461228"/>
                      <a:pt x="11342" y="465870"/>
                    </a:cubicBezTo>
                    <a:cubicBezTo>
                      <a:pt x="43542" y="485041"/>
                      <a:pt x="75592" y="504510"/>
                      <a:pt x="107642" y="523681"/>
                    </a:cubicBezTo>
                    <a:cubicBezTo>
                      <a:pt x="121271" y="531768"/>
                      <a:pt x="127412" y="530420"/>
                      <a:pt x="136398" y="517390"/>
                    </a:cubicBezTo>
                    <a:lnTo>
                      <a:pt x="140807" y="513298"/>
                    </a:lnTo>
                    <a:lnTo>
                      <a:pt x="137297" y="518888"/>
                    </a:lnTo>
                    <a:cubicBezTo>
                      <a:pt x="129808" y="531169"/>
                      <a:pt x="120672" y="533566"/>
                      <a:pt x="108391" y="526226"/>
                    </a:cubicBezTo>
                    <a:cubicBezTo>
                      <a:pt x="79336" y="508703"/>
                      <a:pt x="50431" y="491181"/>
                      <a:pt x="21376" y="473658"/>
                    </a:cubicBezTo>
                    <a:cubicBezTo>
                      <a:pt x="18980" y="472310"/>
                      <a:pt x="16733" y="470813"/>
                      <a:pt x="14337" y="469464"/>
                    </a:cubicBezTo>
                    <a:cubicBezTo>
                      <a:pt x="-790" y="460329"/>
                      <a:pt x="-640" y="460329"/>
                      <a:pt x="408" y="442955"/>
                    </a:cubicBezTo>
                    <a:lnTo>
                      <a:pt x="6056" y="400054"/>
                    </a:lnTo>
                    <a:lnTo>
                      <a:pt x="6550" y="394430"/>
                    </a:lnTo>
                    <a:lnTo>
                      <a:pt x="7221" y="391206"/>
                    </a:lnTo>
                    <a:lnTo>
                      <a:pt x="14955" y="332457"/>
                    </a:lnTo>
                    <a:lnTo>
                      <a:pt x="26718" y="297524"/>
                    </a:lnTo>
                    <a:lnTo>
                      <a:pt x="30924" y="277311"/>
                    </a:lnTo>
                    <a:lnTo>
                      <a:pt x="48631" y="232447"/>
                    </a:lnTo>
                    <a:lnTo>
                      <a:pt x="66892" y="178218"/>
                    </a:lnTo>
                    <a:cubicBezTo>
                      <a:pt x="90228" y="129112"/>
                      <a:pt x="119587" y="82314"/>
                      <a:pt x="154969" y="37833"/>
                    </a:cubicBezTo>
                    <a:lnTo>
                      <a:pt x="153800" y="40415"/>
                    </a:lnTo>
                    <a:close/>
                    <a:moveTo>
                      <a:pt x="1222329" y="614"/>
                    </a:moveTo>
                    <a:cubicBezTo>
                      <a:pt x="1223453" y="1400"/>
                      <a:pt x="1224239" y="2786"/>
                      <a:pt x="1225212" y="3834"/>
                    </a:cubicBezTo>
                    <a:cubicBezTo>
                      <a:pt x="1258461" y="40228"/>
                      <a:pt x="1287815" y="79617"/>
                      <a:pt x="1312677" y="122151"/>
                    </a:cubicBezTo>
                    <a:lnTo>
                      <a:pt x="1335530" y="173803"/>
                    </a:lnTo>
                    <a:lnTo>
                      <a:pt x="1355210" y="212461"/>
                    </a:lnTo>
                    <a:lnTo>
                      <a:pt x="1360673" y="230632"/>
                    </a:lnTo>
                    <a:lnTo>
                      <a:pt x="1378444" y="270796"/>
                    </a:lnTo>
                    <a:lnTo>
                      <a:pt x="1387481" y="319797"/>
                    </a:lnTo>
                    <a:lnTo>
                      <a:pt x="1395105" y="345157"/>
                    </a:lnTo>
                    <a:lnTo>
                      <a:pt x="1397701" y="375212"/>
                    </a:lnTo>
                    <a:lnTo>
                      <a:pt x="1407929" y="430674"/>
                    </a:lnTo>
                    <a:cubicBezTo>
                      <a:pt x="1409427" y="453139"/>
                      <a:pt x="1409727" y="475605"/>
                      <a:pt x="1409427" y="498069"/>
                    </a:cubicBezTo>
                    <a:cubicBezTo>
                      <a:pt x="1409427" y="503611"/>
                      <a:pt x="1407630" y="506607"/>
                      <a:pt x="1402688" y="508853"/>
                    </a:cubicBezTo>
                    <a:cubicBezTo>
                      <a:pt x="1397296" y="511399"/>
                      <a:pt x="1392204" y="514694"/>
                      <a:pt x="1386962" y="517540"/>
                    </a:cubicBezTo>
                    <a:cubicBezTo>
                      <a:pt x="1373932" y="524728"/>
                      <a:pt x="1365096" y="522182"/>
                      <a:pt x="1357757" y="509302"/>
                    </a:cubicBezTo>
                    <a:lnTo>
                      <a:pt x="1356543" y="507741"/>
                    </a:lnTo>
                    <a:lnTo>
                      <a:pt x="1352255" y="507383"/>
                    </a:lnTo>
                    <a:lnTo>
                      <a:pt x="1281375" y="571306"/>
                    </a:lnTo>
                    <a:cubicBezTo>
                      <a:pt x="1272689" y="578794"/>
                      <a:pt x="1269544" y="586134"/>
                      <a:pt x="1271640" y="597516"/>
                    </a:cubicBezTo>
                    <a:cubicBezTo>
                      <a:pt x="1274486" y="613690"/>
                      <a:pt x="1274336" y="630315"/>
                      <a:pt x="1272539" y="646789"/>
                    </a:cubicBezTo>
                    <a:lnTo>
                      <a:pt x="1267605" y="658950"/>
                    </a:lnTo>
                    <a:lnTo>
                      <a:pt x="1265462" y="669030"/>
                    </a:lnTo>
                    <a:lnTo>
                      <a:pt x="1259313" y="679387"/>
                    </a:lnTo>
                    <a:lnTo>
                      <a:pt x="1253968" y="692562"/>
                    </a:lnTo>
                    <a:lnTo>
                      <a:pt x="1242383" y="698466"/>
                    </a:lnTo>
                    <a:lnTo>
                      <a:pt x="1232457" y="705610"/>
                    </a:lnTo>
                    <a:lnTo>
                      <a:pt x="1220556" y="709587"/>
                    </a:lnTo>
                    <a:lnTo>
                      <a:pt x="1208887" y="715533"/>
                    </a:lnTo>
                    <a:cubicBezTo>
                      <a:pt x="1197655" y="717929"/>
                      <a:pt x="1186423" y="719876"/>
                      <a:pt x="1175040" y="721523"/>
                    </a:cubicBezTo>
                    <a:cubicBezTo>
                      <a:pt x="1171146" y="722123"/>
                      <a:pt x="1169798" y="723620"/>
                      <a:pt x="1169199" y="727514"/>
                    </a:cubicBezTo>
                    <a:cubicBezTo>
                      <a:pt x="1167402" y="738896"/>
                      <a:pt x="1164706" y="749980"/>
                      <a:pt x="1160662" y="760763"/>
                    </a:cubicBezTo>
                    <a:lnTo>
                      <a:pt x="1154476" y="768745"/>
                    </a:lnTo>
                    <a:lnTo>
                      <a:pt x="1153043" y="772369"/>
                    </a:lnTo>
                    <a:lnTo>
                      <a:pt x="1140190" y="787178"/>
                    </a:lnTo>
                    <a:lnTo>
                      <a:pt x="1132805" y="796707"/>
                    </a:lnTo>
                    <a:lnTo>
                      <a:pt x="1134841" y="793451"/>
                    </a:lnTo>
                    <a:lnTo>
                      <a:pt x="1132356" y="796557"/>
                    </a:lnTo>
                    <a:cubicBezTo>
                      <a:pt x="1118577" y="783826"/>
                      <a:pt x="1105248" y="770497"/>
                      <a:pt x="1092518" y="756718"/>
                    </a:cubicBezTo>
                    <a:lnTo>
                      <a:pt x="1097478" y="752055"/>
                    </a:lnTo>
                    <a:lnTo>
                      <a:pt x="1111697" y="733809"/>
                    </a:lnTo>
                    <a:lnTo>
                      <a:pt x="1112222" y="732200"/>
                    </a:lnTo>
                    <a:lnTo>
                      <a:pt x="1115281" y="708044"/>
                    </a:lnTo>
                    <a:cubicBezTo>
                      <a:pt x="1114982" y="703551"/>
                      <a:pt x="1111837" y="701604"/>
                      <a:pt x="1108692" y="699507"/>
                    </a:cubicBezTo>
                    <a:cubicBezTo>
                      <a:pt x="1094613" y="690372"/>
                      <a:pt x="1079787" y="682583"/>
                      <a:pt x="1065109" y="674795"/>
                    </a:cubicBezTo>
                    <a:cubicBezTo>
                      <a:pt x="1026769" y="654427"/>
                      <a:pt x="988578" y="633908"/>
                      <a:pt x="951585" y="611443"/>
                    </a:cubicBezTo>
                    <a:cubicBezTo>
                      <a:pt x="946792" y="608598"/>
                      <a:pt x="943349" y="604255"/>
                      <a:pt x="938106" y="602157"/>
                    </a:cubicBezTo>
                    <a:lnTo>
                      <a:pt x="941416" y="602877"/>
                    </a:lnTo>
                    <a:lnTo>
                      <a:pt x="940952" y="602607"/>
                    </a:lnTo>
                    <a:cubicBezTo>
                      <a:pt x="939904" y="601859"/>
                      <a:pt x="938856" y="601260"/>
                      <a:pt x="937507" y="601859"/>
                    </a:cubicBezTo>
                    <a:cubicBezTo>
                      <a:pt x="918038" y="582388"/>
                      <a:pt x="898418" y="563069"/>
                      <a:pt x="878949" y="543599"/>
                    </a:cubicBezTo>
                    <a:cubicBezTo>
                      <a:pt x="876702" y="541352"/>
                      <a:pt x="874605" y="538956"/>
                      <a:pt x="872359" y="536560"/>
                    </a:cubicBezTo>
                    <a:cubicBezTo>
                      <a:pt x="873632" y="530569"/>
                      <a:pt x="875653" y="526675"/>
                      <a:pt x="878986" y="524504"/>
                    </a:cubicBezTo>
                    <a:lnTo>
                      <a:pt x="879996" y="524384"/>
                    </a:lnTo>
                    <a:lnTo>
                      <a:pt x="880745" y="522931"/>
                    </a:lnTo>
                    <a:cubicBezTo>
                      <a:pt x="885688" y="520984"/>
                      <a:pt x="890780" y="520684"/>
                      <a:pt x="896172" y="521583"/>
                    </a:cubicBezTo>
                    <a:lnTo>
                      <a:pt x="919609" y="529821"/>
                    </a:lnTo>
                    <a:lnTo>
                      <a:pt x="924122" y="531037"/>
                    </a:lnTo>
                    <a:lnTo>
                      <a:pt x="928126" y="532815"/>
                    </a:lnTo>
                    <a:lnTo>
                      <a:pt x="951136" y="540903"/>
                    </a:lnTo>
                    <a:cubicBezTo>
                      <a:pt x="1003106" y="565465"/>
                      <a:pt x="1052080" y="595568"/>
                      <a:pt x="1100455" y="626420"/>
                    </a:cubicBezTo>
                    <a:cubicBezTo>
                      <a:pt x="1117379" y="637203"/>
                      <a:pt x="1133854" y="648287"/>
                      <a:pt x="1150478" y="659370"/>
                    </a:cubicBezTo>
                    <a:cubicBezTo>
                      <a:pt x="1157368" y="664012"/>
                      <a:pt x="1164856" y="666259"/>
                      <a:pt x="1173093" y="666109"/>
                    </a:cubicBezTo>
                    <a:cubicBezTo>
                      <a:pt x="1178335" y="666109"/>
                      <a:pt x="1183577" y="666259"/>
                      <a:pt x="1188819" y="666109"/>
                    </a:cubicBezTo>
                    <a:cubicBezTo>
                      <a:pt x="1212482" y="665660"/>
                      <a:pt x="1226860" y="648137"/>
                      <a:pt x="1222966" y="624623"/>
                    </a:cubicBezTo>
                    <a:cubicBezTo>
                      <a:pt x="1220869" y="611593"/>
                      <a:pt x="1215028" y="601559"/>
                      <a:pt x="1204394" y="592873"/>
                    </a:cubicBezTo>
                    <a:cubicBezTo>
                      <a:pt x="1125617" y="528472"/>
                      <a:pt x="1044741" y="467217"/>
                      <a:pt x="959973" y="411054"/>
                    </a:cubicBezTo>
                    <a:cubicBezTo>
                      <a:pt x="899617" y="371066"/>
                      <a:pt x="837762" y="333474"/>
                      <a:pt x="774111" y="299027"/>
                    </a:cubicBezTo>
                    <a:cubicBezTo>
                      <a:pt x="762578" y="292736"/>
                      <a:pt x="751196" y="286746"/>
                      <a:pt x="739814" y="280456"/>
                    </a:cubicBezTo>
                    <a:cubicBezTo>
                      <a:pt x="735770" y="278359"/>
                      <a:pt x="731876" y="278059"/>
                      <a:pt x="727533" y="279408"/>
                    </a:cubicBezTo>
                    <a:cubicBezTo>
                      <a:pt x="715402" y="283002"/>
                      <a:pt x="703120" y="286746"/>
                      <a:pt x="690840" y="289891"/>
                    </a:cubicBezTo>
                    <a:cubicBezTo>
                      <a:pt x="684699" y="291389"/>
                      <a:pt x="680057" y="294534"/>
                      <a:pt x="676612" y="299925"/>
                    </a:cubicBezTo>
                    <a:cubicBezTo>
                      <a:pt x="672717" y="306066"/>
                      <a:pt x="668224" y="311758"/>
                      <a:pt x="663282" y="317149"/>
                    </a:cubicBezTo>
                    <a:cubicBezTo>
                      <a:pt x="661634" y="318947"/>
                      <a:pt x="660586" y="321493"/>
                      <a:pt x="657441" y="321044"/>
                    </a:cubicBezTo>
                    <a:cubicBezTo>
                      <a:pt x="664780" y="313255"/>
                      <a:pt x="671370" y="304718"/>
                      <a:pt x="677211" y="295732"/>
                    </a:cubicBezTo>
                    <a:cubicBezTo>
                      <a:pt x="679457" y="292137"/>
                      <a:pt x="682452" y="290191"/>
                      <a:pt x="686496" y="289142"/>
                    </a:cubicBezTo>
                    <a:cubicBezTo>
                      <a:pt x="700125" y="285398"/>
                      <a:pt x="713904" y="281504"/>
                      <a:pt x="727383" y="277310"/>
                    </a:cubicBezTo>
                    <a:cubicBezTo>
                      <a:pt x="732326" y="275813"/>
                      <a:pt x="736219" y="276562"/>
                      <a:pt x="740712" y="278958"/>
                    </a:cubicBezTo>
                    <a:lnTo>
                      <a:pt x="921059" y="383786"/>
                    </a:lnTo>
                    <a:lnTo>
                      <a:pt x="920939" y="383703"/>
                    </a:lnTo>
                    <a:cubicBezTo>
                      <a:pt x="862137" y="346242"/>
                      <a:pt x="801818" y="311159"/>
                      <a:pt x="739964" y="278509"/>
                    </a:cubicBezTo>
                    <a:cubicBezTo>
                      <a:pt x="735470" y="276113"/>
                      <a:pt x="731576" y="275364"/>
                      <a:pt x="726634" y="276861"/>
                    </a:cubicBezTo>
                    <a:cubicBezTo>
                      <a:pt x="713155" y="281205"/>
                      <a:pt x="699376" y="284949"/>
                      <a:pt x="685747" y="288693"/>
                    </a:cubicBezTo>
                    <a:cubicBezTo>
                      <a:pt x="681704" y="289742"/>
                      <a:pt x="678858" y="291689"/>
                      <a:pt x="676462" y="295283"/>
                    </a:cubicBezTo>
                    <a:cubicBezTo>
                      <a:pt x="670621" y="304269"/>
                      <a:pt x="664031" y="312807"/>
                      <a:pt x="656693" y="320594"/>
                    </a:cubicBezTo>
                    <a:cubicBezTo>
                      <a:pt x="644262" y="308163"/>
                      <a:pt x="631831" y="295733"/>
                      <a:pt x="619400" y="283301"/>
                    </a:cubicBezTo>
                    <a:lnTo>
                      <a:pt x="621433" y="280827"/>
                    </a:lnTo>
                    <a:lnTo>
                      <a:pt x="625541" y="274016"/>
                    </a:lnTo>
                    <a:cubicBezTo>
                      <a:pt x="628236" y="270422"/>
                      <a:pt x="631681" y="267277"/>
                      <a:pt x="633928" y="263533"/>
                    </a:cubicBezTo>
                    <a:lnTo>
                      <a:pt x="644248" y="253053"/>
                    </a:lnTo>
                    <a:lnTo>
                      <a:pt x="646958" y="249754"/>
                    </a:lnTo>
                    <a:lnTo>
                      <a:pt x="648844" y="248385"/>
                    </a:lnTo>
                    <a:lnTo>
                      <a:pt x="652031" y="245148"/>
                    </a:lnTo>
                    <a:cubicBezTo>
                      <a:pt x="659201" y="240730"/>
                      <a:pt x="667326" y="237698"/>
                      <a:pt x="675863" y="235077"/>
                    </a:cubicBezTo>
                    <a:cubicBezTo>
                      <a:pt x="692787" y="229984"/>
                      <a:pt x="709711" y="224443"/>
                      <a:pt x="726185" y="217853"/>
                    </a:cubicBezTo>
                    <a:cubicBezTo>
                      <a:pt x="731876" y="215607"/>
                      <a:pt x="736969" y="215906"/>
                      <a:pt x="742659" y="218602"/>
                    </a:cubicBezTo>
                    <a:cubicBezTo>
                      <a:pt x="820090" y="254995"/>
                      <a:pt x="893925" y="297680"/>
                      <a:pt x="965514" y="344258"/>
                    </a:cubicBezTo>
                    <a:cubicBezTo>
                      <a:pt x="1047138" y="397425"/>
                      <a:pt x="1124867" y="455835"/>
                      <a:pt x="1199302" y="518737"/>
                    </a:cubicBezTo>
                    <a:cubicBezTo>
                      <a:pt x="1205742" y="524129"/>
                      <a:pt x="1212332" y="529670"/>
                      <a:pt x="1218622" y="535212"/>
                    </a:cubicBezTo>
                    <a:cubicBezTo>
                      <a:pt x="1225811" y="541353"/>
                      <a:pt x="1227308" y="541652"/>
                      <a:pt x="1234648" y="535661"/>
                    </a:cubicBezTo>
                    <a:cubicBezTo>
                      <a:pt x="1254716" y="519186"/>
                      <a:pt x="1274485" y="502413"/>
                      <a:pt x="1294255" y="485639"/>
                    </a:cubicBezTo>
                    <a:cubicBezTo>
                      <a:pt x="1302791" y="478300"/>
                      <a:pt x="1311478" y="471261"/>
                      <a:pt x="1320165" y="464222"/>
                    </a:cubicBezTo>
                    <a:lnTo>
                      <a:pt x="1324765" y="459316"/>
                    </a:lnTo>
                    <a:lnTo>
                      <a:pt x="1325241" y="456717"/>
                    </a:lnTo>
                    <a:lnTo>
                      <a:pt x="1323010" y="450743"/>
                    </a:lnTo>
                    <a:cubicBezTo>
                      <a:pt x="1308034" y="424833"/>
                      <a:pt x="1293806" y="398624"/>
                      <a:pt x="1279128" y="372414"/>
                    </a:cubicBezTo>
                    <a:cubicBezTo>
                      <a:pt x="1250972" y="322092"/>
                      <a:pt x="1222965" y="271770"/>
                      <a:pt x="1194809" y="221448"/>
                    </a:cubicBezTo>
                    <a:cubicBezTo>
                      <a:pt x="1180431" y="195837"/>
                      <a:pt x="1166203" y="170077"/>
                      <a:pt x="1151826" y="144318"/>
                    </a:cubicBezTo>
                    <a:cubicBezTo>
                      <a:pt x="1149279" y="139824"/>
                      <a:pt x="1146733" y="139075"/>
                      <a:pt x="1142240" y="141472"/>
                    </a:cubicBezTo>
                    <a:cubicBezTo>
                      <a:pt x="1116031" y="155700"/>
                      <a:pt x="1087725" y="156299"/>
                      <a:pt x="1059119" y="153902"/>
                    </a:cubicBezTo>
                    <a:cubicBezTo>
                      <a:pt x="1008348" y="149559"/>
                      <a:pt x="959674" y="135032"/>
                      <a:pt x="910250" y="124099"/>
                    </a:cubicBezTo>
                    <a:cubicBezTo>
                      <a:pt x="887934" y="119306"/>
                      <a:pt x="865619" y="117209"/>
                      <a:pt x="842705" y="117209"/>
                    </a:cubicBezTo>
                    <a:cubicBezTo>
                      <a:pt x="814099" y="117209"/>
                      <a:pt x="785343" y="117659"/>
                      <a:pt x="756737" y="119156"/>
                    </a:cubicBezTo>
                    <a:cubicBezTo>
                      <a:pt x="706416" y="121852"/>
                      <a:pt x="656393" y="128142"/>
                      <a:pt x="608168" y="144018"/>
                    </a:cubicBezTo>
                    <a:cubicBezTo>
                      <a:pt x="601878" y="146114"/>
                      <a:pt x="597384" y="149409"/>
                      <a:pt x="593640" y="154951"/>
                    </a:cubicBezTo>
                    <a:cubicBezTo>
                      <a:pt x="581659" y="173073"/>
                      <a:pt x="569378" y="190895"/>
                      <a:pt x="556947" y="208717"/>
                    </a:cubicBezTo>
                    <a:cubicBezTo>
                      <a:pt x="555150" y="211114"/>
                      <a:pt x="553802" y="213960"/>
                      <a:pt x="550507" y="214559"/>
                    </a:cubicBezTo>
                    <a:cubicBezTo>
                      <a:pt x="565034" y="193292"/>
                      <a:pt x="579562" y="172174"/>
                      <a:pt x="593939" y="150907"/>
                    </a:cubicBezTo>
                    <a:cubicBezTo>
                      <a:pt x="596486" y="147312"/>
                      <a:pt x="599481" y="145066"/>
                      <a:pt x="603675" y="143568"/>
                    </a:cubicBezTo>
                    <a:cubicBezTo>
                      <a:pt x="646658" y="128741"/>
                      <a:pt x="691289" y="122002"/>
                      <a:pt x="736369" y="118557"/>
                    </a:cubicBezTo>
                    <a:cubicBezTo>
                      <a:pt x="780101" y="115262"/>
                      <a:pt x="824134" y="115262"/>
                      <a:pt x="868015" y="115861"/>
                    </a:cubicBezTo>
                    <a:cubicBezTo>
                      <a:pt x="891529" y="116161"/>
                      <a:pt x="913694" y="123051"/>
                      <a:pt x="936310" y="128142"/>
                    </a:cubicBezTo>
                    <a:cubicBezTo>
                      <a:pt x="977196" y="137129"/>
                      <a:pt x="1017633" y="148361"/>
                      <a:pt x="1059568" y="151956"/>
                    </a:cubicBezTo>
                    <a:cubicBezTo>
                      <a:pt x="1089522" y="154352"/>
                      <a:pt x="1119026" y="153603"/>
                      <a:pt x="1145685" y="136979"/>
                    </a:cubicBezTo>
                    <a:lnTo>
                      <a:pt x="1149922" y="136803"/>
                    </a:lnTo>
                    <a:lnTo>
                      <a:pt x="1149785" y="136491"/>
                    </a:lnTo>
                    <a:cubicBezTo>
                      <a:pt x="1149055" y="135480"/>
                      <a:pt x="1147857" y="135106"/>
                      <a:pt x="1145386" y="136679"/>
                    </a:cubicBezTo>
                    <a:cubicBezTo>
                      <a:pt x="1118727" y="153453"/>
                      <a:pt x="1089223" y="154202"/>
                      <a:pt x="1059269" y="151655"/>
                    </a:cubicBezTo>
                    <a:cubicBezTo>
                      <a:pt x="1017334" y="148211"/>
                      <a:pt x="976897" y="136978"/>
                      <a:pt x="936010" y="127843"/>
                    </a:cubicBezTo>
                    <a:cubicBezTo>
                      <a:pt x="913395" y="122750"/>
                      <a:pt x="891229" y="115861"/>
                      <a:pt x="867715" y="115561"/>
                    </a:cubicBezTo>
                    <a:cubicBezTo>
                      <a:pt x="823834" y="114963"/>
                      <a:pt x="779952" y="114963"/>
                      <a:pt x="736069" y="118257"/>
                    </a:cubicBezTo>
                    <a:cubicBezTo>
                      <a:pt x="690990" y="121702"/>
                      <a:pt x="646359" y="128442"/>
                      <a:pt x="603375" y="143269"/>
                    </a:cubicBezTo>
                    <a:cubicBezTo>
                      <a:pt x="599181" y="144616"/>
                      <a:pt x="596186" y="146863"/>
                      <a:pt x="593641" y="150607"/>
                    </a:cubicBezTo>
                    <a:cubicBezTo>
                      <a:pt x="579262" y="171874"/>
                      <a:pt x="564735" y="193141"/>
                      <a:pt x="550207" y="214258"/>
                    </a:cubicBezTo>
                    <a:cubicBezTo>
                      <a:pt x="521901" y="186701"/>
                      <a:pt x="493895" y="158844"/>
                      <a:pt x="466487" y="130388"/>
                    </a:cubicBezTo>
                    <a:lnTo>
                      <a:pt x="467557" y="130880"/>
                    </a:lnTo>
                    <a:lnTo>
                      <a:pt x="531367" y="139437"/>
                    </a:lnTo>
                    <a:lnTo>
                      <a:pt x="543099" y="133316"/>
                    </a:lnTo>
                    <a:lnTo>
                      <a:pt x="546613" y="127991"/>
                    </a:lnTo>
                    <a:cubicBezTo>
                      <a:pt x="553952" y="112566"/>
                      <a:pt x="567431" y="104479"/>
                      <a:pt x="582108" y="97739"/>
                    </a:cubicBezTo>
                    <a:cubicBezTo>
                      <a:pt x="618202" y="81115"/>
                      <a:pt x="656542" y="72428"/>
                      <a:pt x="695782" y="67635"/>
                    </a:cubicBezTo>
                    <a:cubicBezTo>
                      <a:pt x="767670" y="58650"/>
                      <a:pt x="839709" y="60746"/>
                      <a:pt x="911598" y="67785"/>
                    </a:cubicBezTo>
                    <a:cubicBezTo>
                      <a:pt x="934362" y="70032"/>
                      <a:pt x="956229" y="77820"/>
                      <a:pt x="978544" y="83361"/>
                    </a:cubicBezTo>
                    <a:cubicBezTo>
                      <a:pt x="1007898" y="90550"/>
                      <a:pt x="1037103" y="97739"/>
                      <a:pt x="1067506" y="99087"/>
                    </a:cubicBezTo>
                    <a:cubicBezTo>
                      <a:pt x="1077166" y="99461"/>
                      <a:pt x="1086714" y="99236"/>
                      <a:pt x="1096187" y="98038"/>
                    </a:cubicBezTo>
                    <a:lnTo>
                      <a:pt x="1123205" y="91445"/>
                    </a:lnTo>
                    <a:lnTo>
                      <a:pt x="1124119" y="91000"/>
                    </a:lnTo>
                    <a:cubicBezTo>
                      <a:pt x="1124568" y="88603"/>
                      <a:pt x="1123070" y="85458"/>
                      <a:pt x="1120374" y="79917"/>
                    </a:cubicBezTo>
                    <a:lnTo>
                      <a:pt x="1118721" y="70769"/>
                    </a:lnTo>
                    <a:lnTo>
                      <a:pt x="1121566" y="60656"/>
                    </a:lnTo>
                    <a:lnTo>
                      <a:pt x="1128162" y="53707"/>
                    </a:lnTo>
                    <a:cubicBezTo>
                      <a:pt x="1156318" y="37533"/>
                      <a:pt x="1184924" y="22256"/>
                      <a:pt x="1212931" y="5931"/>
                    </a:cubicBezTo>
                    <a:lnTo>
                      <a:pt x="1226084" y="7725"/>
                    </a:lnTo>
                    <a:lnTo>
                      <a:pt x="1225961" y="7579"/>
                    </a:lnTo>
                    <a:cubicBezTo>
                      <a:pt x="1221917" y="2936"/>
                      <a:pt x="1217874" y="2786"/>
                      <a:pt x="1212781" y="5782"/>
                    </a:cubicBezTo>
                    <a:cubicBezTo>
                      <a:pt x="1184775" y="22106"/>
                      <a:pt x="1156169" y="37383"/>
                      <a:pt x="1128013" y="53557"/>
                    </a:cubicBezTo>
                    <a:lnTo>
                      <a:pt x="1121703" y="60169"/>
                    </a:lnTo>
                    <a:lnTo>
                      <a:pt x="1123520" y="53707"/>
                    </a:lnTo>
                    <a:cubicBezTo>
                      <a:pt x="1154822" y="36034"/>
                      <a:pt x="1186273" y="18661"/>
                      <a:pt x="1217425" y="989"/>
                    </a:cubicBezTo>
                    <a:cubicBezTo>
                      <a:pt x="1219746" y="-359"/>
                      <a:pt x="1221206" y="-172"/>
                      <a:pt x="1222329" y="6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86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50" name="Freeform: Shape 269">
              <a:extLst>
                <a:ext uri="{FF2B5EF4-FFF2-40B4-BE49-F238E27FC236}">
                  <a16:creationId xmlns:a16="http://schemas.microsoft.com/office/drawing/2014/main" id="{B8F54AC5-615F-4AC0-A667-0257A3B48B97}"/>
                </a:ext>
              </a:extLst>
            </p:cNvPr>
            <p:cNvSpPr/>
            <p:nvPr/>
          </p:nvSpPr>
          <p:spPr>
            <a:xfrm>
              <a:off x="8186688" y="2615273"/>
              <a:ext cx="1189321" cy="1189099"/>
            </a:xfrm>
            <a:custGeom>
              <a:avLst/>
              <a:gdLst>
                <a:gd name="connsiteX0" fmla="*/ 863368 w 1189321"/>
                <a:gd name="connsiteY0" fmla="*/ 903529 h 1189099"/>
                <a:gd name="connsiteX1" fmla="*/ 797911 w 1189321"/>
                <a:gd name="connsiteY1" fmla="*/ 906635 h 1189099"/>
                <a:gd name="connsiteX2" fmla="*/ 754864 w 1189321"/>
                <a:gd name="connsiteY2" fmla="*/ 909520 h 1189099"/>
                <a:gd name="connsiteX3" fmla="*/ 685414 w 1189321"/>
                <a:gd name="connsiteY3" fmla="*/ 914845 h 1189099"/>
                <a:gd name="connsiteX4" fmla="*/ 641480 w 1189321"/>
                <a:gd name="connsiteY4" fmla="*/ 917951 h 1189099"/>
                <a:gd name="connsiteX5" fmla="*/ 565372 w 1189321"/>
                <a:gd name="connsiteY5" fmla="*/ 923277 h 1189099"/>
                <a:gd name="connsiteX6" fmla="*/ 558937 w 1189321"/>
                <a:gd name="connsiteY6" fmla="*/ 930155 h 1189099"/>
                <a:gd name="connsiteX7" fmla="*/ 558937 w 1189321"/>
                <a:gd name="connsiteY7" fmla="*/ 1145931 h 1189099"/>
                <a:gd name="connsiteX8" fmla="*/ 594660 w 1189321"/>
                <a:gd name="connsiteY8" fmla="*/ 1149532 h 1189099"/>
                <a:gd name="connsiteX9" fmla="*/ 810685 w 1189321"/>
                <a:gd name="connsiteY9" fmla="*/ 1105919 h 1189099"/>
                <a:gd name="connsiteX10" fmla="*/ 867362 w 1189321"/>
                <a:gd name="connsiteY10" fmla="*/ 1075156 h 1189099"/>
                <a:gd name="connsiteX11" fmla="*/ 867362 w 1189321"/>
                <a:gd name="connsiteY11" fmla="*/ 908632 h 1189099"/>
                <a:gd name="connsiteX12" fmla="*/ 867140 w 1189321"/>
                <a:gd name="connsiteY12" fmla="*/ 903529 h 1189099"/>
                <a:gd name="connsiteX13" fmla="*/ 863368 w 1189321"/>
                <a:gd name="connsiteY13" fmla="*/ 903529 h 1189099"/>
                <a:gd name="connsiteX14" fmla="*/ 473732 w 1189321"/>
                <a:gd name="connsiteY14" fmla="*/ 453540 h 1189099"/>
                <a:gd name="connsiteX15" fmla="*/ 479280 w 1189321"/>
                <a:gd name="connsiteY15" fmla="*/ 458866 h 1189099"/>
                <a:gd name="connsiteX16" fmla="*/ 477282 w 1189321"/>
                <a:gd name="connsiteY16" fmla="*/ 494368 h 1189099"/>
                <a:gd name="connsiteX17" fmla="*/ 429133 w 1189321"/>
                <a:gd name="connsiteY17" fmla="*/ 527873 h 1189099"/>
                <a:gd name="connsiteX18" fmla="*/ 388749 w 1189321"/>
                <a:gd name="connsiteY18" fmla="*/ 496587 h 1189099"/>
                <a:gd name="connsiteX19" fmla="*/ 382314 w 1189321"/>
                <a:gd name="connsiteY19" fmla="*/ 478614 h 1189099"/>
                <a:gd name="connsiteX20" fmla="*/ 376545 w 1189321"/>
                <a:gd name="connsiteY20" fmla="*/ 474398 h 1189099"/>
                <a:gd name="connsiteX21" fmla="*/ 337715 w 1189321"/>
                <a:gd name="connsiteY21" fmla="*/ 473732 h 1189099"/>
                <a:gd name="connsiteX22" fmla="*/ 331058 w 1189321"/>
                <a:gd name="connsiteY22" fmla="*/ 468850 h 1189099"/>
                <a:gd name="connsiteX23" fmla="*/ 326398 w 1189321"/>
                <a:gd name="connsiteY23" fmla="*/ 454206 h 1189099"/>
                <a:gd name="connsiteX24" fmla="*/ 332611 w 1189321"/>
                <a:gd name="connsiteY24" fmla="*/ 453762 h 1189099"/>
                <a:gd name="connsiteX25" fmla="*/ 473732 w 1189321"/>
                <a:gd name="connsiteY25" fmla="*/ 453540 h 1189099"/>
                <a:gd name="connsiteX26" fmla="*/ 949904 w 1189321"/>
                <a:gd name="connsiteY26" fmla="*/ 286458 h 1189099"/>
                <a:gd name="connsiteX27" fmla="*/ 795692 w 1189321"/>
                <a:gd name="connsiteY27" fmla="*/ 415818 h 1189099"/>
                <a:gd name="connsiteX28" fmla="*/ 810780 w 1189321"/>
                <a:gd name="connsiteY28" fmla="*/ 433792 h 1189099"/>
                <a:gd name="connsiteX29" fmla="*/ 831638 w 1189321"/>
                <a:gd name="connsiteY29" fmla="*/ 471735 h 1189099"/>
                <a:gd name="connsiteX30" fmla="*/ 833191 w 1189321"/>
                <a:gd name="connsiteY30" fmla="*/ 511674 h 1189099"/>
                <a:gd name="connsiteX31" fmla="*/ 815218 w 1189321"/>
                <a:gd name="connsiteY31" fmla="*/ 556495 h 1189099"/>
                <a:gd name="connsiteX32" fmla="*/ 800573 w 1189321"/>
                <a:gd name="connsiteY32" fmla="*/ 603092 h 1189099"/>
                <a:gd name="connsiteX33" fmla="*/ 795914 w 1189321"/>
                <a:gd name="connsiteY33" fmla="*/ 639704 h 1189099"/>
                <a:gd name="connsiteX34" fmla="*/ 787926 w 1189321"/>
                <a:gd name="connsiteY34" fmla="*/ 655458 h 1189099"/>
                <a:gd name="connsiteX35" fmla="*/ 767512 w 1189321"/>
                <a:gd name="connsiteY35" fmla="*/ 668327 h 1189099"/>
                <a:gd name="connsiteX36" fmla="*/ 715590 w 1189321"/>
                <a:gd name="connsiteY36" fmla="*/ 665442 h 1189099"/>
                <a:gd name="connsiteX37" fmla="*/ 696952 w 1189321"/>
                <a:gd name="connsiteY37" fmla="*/ 622396 h 1189099"/>
                <a:gd name="connsiteX38" fmla="*/ 709156 w 1189321"/>
                <a:gd name="connsiteY38" fmla="*/ 621731 h 1189099"/>
                <a:gd name="connsiteX39" fmla="*/ 713815 w 1189321"/>
                <a:gd name="connsiteY39" fmla="*/ 625725 h 1189099"/>
                <a:gd name="connsiteX40" fmla="*/ 720250 w 1189321"/>
                <a:gd name="connsiteY40" fmla="*/ 643476 h 1189099"/>
                <a:gd name="connsiteX41" fmla="*/ 745767 w 1189321"/>
                <a:gd name="connsiteY41" fmla="*/ 657898 h 1189099"/>
                <a:gd name="connsiteX42" fmla="*/ 763074 w 1189321"/>
                <a:gd name="connsiteY42" fmla="*/ 652795 h 1189099"/>
                <a:gd name="connsiteX43" fmla="*/ 779716 w 1189321"/>
                <a:gd name="connsiteY43" fmla="*/ 631716 h 1189099"/>
                <a:gd name="connsiteX44" fmla="*/ 781491 w 1189321"/>
                <a:gd name="connsiteY44" fmla="*/ 613964 h 1189099"/>
                <a:gd name="connsiteX45" fmla="*/ 794804 w 1189321"/>
                <a:gd name="connsiteY45" fmla="*/ 559158 h 1189099"/>
                <a:gd name="connsiteX46" fmla="*/ 806121 w 1189321"/>
                <a:gd name="connsiteY46" fmla="*/ 539188 h 1189099"/>
                <a:gd name="connsiteX47" fmla="*/ 815440 w 1189321"/>
                <a:gd name="connsiteY47" fmla="*/ 480832 h 1189099"/>
                <a:gd name="connsiteX48" fmla="*/ 796136 w 1189321"/>
                <a:gd name="connsiteY48" fmla="*/ 440226 h 1189099"/>
                <a:gd name="connsiteX49" fmla="*/ 737114 w 1189321"/>
                <a:gd name="connsiteY49" fmla="*/ 413156 h 1189099"/>
                <a:gd name="connsiteX50" fmla="*/ 673210 w 1189321"/>
                <a:gd name="connsiteY50" fmla="*/ 446217 h 1189099"/>
                <a:gd name="connsiteX51" fmla="*/ 661006 w 1189321"/>
                <a:gd name="connsiteY51" fmla="*/ 511230 h 1189099"/>
                <a:gd name="connsiteX52" fmla="*/ 658787 w 1189321"/>
                <a:gd name="connsiteY52" fmla="*/ 518109 h 1189099"/>
                <a:gd name="connsiteX53" fmla="*/ 635267 w 1189321"/>
                <a:gd name="connsiteY53" fmla="*/ 538745 h 1189099"/>
                <a:gd name="connsiteX54" fmla="*/ 486602 w 1189321"/>
                <a:gd name="connsiteY54" fmla="*/ 669881 h 1189099"/>
                <a:gd name="connsiteX55" fmla="*/ 483052 w 1189321"/>
                <a:gd name="connsiteY55" fmla="*/ 677868 h 1189099"/>
                <a:gd name="connsiteX56" fmla="*/ 483052 w 1189321"/>
                <a:gd name="connsiteY56" fmla="*/ 840512 h 1189099"/>
                <a:gd name="connsiteX57" fmla="*/ 483052 w 1189321"/>
                <a:gd name="connsiteY57" fmla="*/ 845838 h 1189099"/>
                <a:gd name="connsiteX58" fmla="*/ 486380 w 1189321"/>
                <a:gd name="connsiteY58" fmla="*/ 846060 h 1189099"/>
                <a:gd name="connsiteX59" fmla="*/ 547621 w 1189321"/>
                <a:gd name="connsiteY59" fmla="*/ 842731 h 1189099"/>
                <a:gd name="connsiteX60" fmla="*/ 601762 w 1189321"/>
                <a:gd name="connsiteY60" fmla="*/ 839847 h 1189099"/>
                <a:gd name="connsiteX61" fmla="*/ 679866 w 1189321"/>
                <a:gd name="connsiteY61" fmla="*/ 835187 h 1189099"/>
                <a:gd name="connsiteX62" fmla="*/ 734672 w 1189321"/>
                <a:gd name="connsiteY62" fmla="*/ 832302 h 1189099"/>
                <a:gd name="connsiteX63" fmla="*/ 809449 w 1189321"/>
                <a:gd name="connsiteY63" fmla="*/ 827865 h 1189099"/>
                <a:gd name="connsiteX64" fmla="*/ 871134 w 1189321"/>
                <a:gd name="connsiteY64" fmla="*/ 824315 h 1189099"/>
                <a:gd name="connsiteX65" fmla="*/ 882672 w 1189321"/>
                <a:gd name="connsiteY65" fmla="*/ 813220 h 1189099"/>
                <a:gd name="connsiteX66" fmla="*/ 948129 w 1189321"/>
                <a:gd name="connsiteY66" fmla="*/ 729568 h 1189099"/>
                <a:gd name="connsiteX67" fmla="*/ 951901 w 1189321"/>
                <a:gd name="connsiteY67" fmla="*/ 725796 h 1189099"/>
                <a:gd name="connsiteX68" fmla="*/ 979859 w 1189321"/>
                <a:gd name="connsiteY68" fmla="*/ 651907 h 1189099"/>
                <a:gd name="connsiteX69" fmla="*/ 1000717 w 1189321"/>
                <a:gd name="connsiteY69" fmla="*/ 508346 h 1189099"/>
                <a:gd name="connsiteX70" fmla="*/ 994947 w 1189321"/>
                <a:gd name="connsiteY70" fmla="*/ 413600 h 1189099"/>
                <a:gd name="connsiteX71" fmla="*/ 974312 w 1189321"/>
                <a:gd name="connsiteY71" fmla="*/ 334164 h 1189099"/>
                <a:gd name="connsiteX72" fmla="*/ 949904 w 1189321"/>
                <a:gd name="connsiteY72" fmla="*/ 286458 h 1189099"/>
                <a:gd name="connsiteX73" fmla="*/ 621288 w 1189321"/>
                <a:gd name="connsiteY73" fmla="*/ 126699 h 1189099"/>
                <a:gd name="connsiteX74" fmla="*/ 580460 w 1189321"/>
                <a:gd name="connsiteY74" fmla="*/ 127364 h 1189099"/>
                <a:gd name="connsiteX75" fmla="*/ 538080 w 1189321"/>
                <a:gd name="connsiteY75" fmla="*/ 130470 h 1189099"/>
                <a:gd name="connsiteX76" fmla="*/ 433570 w 1189321"/>
                <a:gd name="connsiteY76" fmla="*/ 148887 h 1189099"/>
                <a:gd name="connsiteX77" fmla="*/ 307760 w 1189321"/>
                <a:gd name="connsiteY77" fmla="*/ 195040 h 1189099"/>
                <a:gd name="connsiteX78" fmla="*/ 258723 w 1189321"/>
                <a:gd name="connsiteY78" fmla="*/ 228545 h 1189099"/>
                <a:gd name="connsiteX79" fmla="*/ 230987 w 1189321"/>
                <a:gd name="connsiteY79" fmla="*/ 294446 h 1189099"/>
                <a:gd name="connsiteX80" fmla="*/ 230543 w 1189321"/>
                <a:gd name="connsiteY80" fmla="*/ 342152 h 1189099"/>
                <a:gd name="connsiteX81" fmla="*/ 234537 w 1189321"/>
                <a:gd name="connsiteY81" fmla="*/ 349474 h 1189099"/>
                <a:gd name="connsiteX82" fmla="*/ 255616 w 1189321"/>
                <a:gd name="connsiteY82" fmla="*/ 358127 h 1189099"/>
                <a:gd name="connsiteX83" fmla="*/ 338159 w 1189321"/>
                <a:gd name="connsiteY83" fmla="*/ 367447 h 1189099"/>
                <a:gd name="connsiteX84" fmla="*/ 399178 w 1189321"/>
                <a:gd name="connsiteY84" fmla="*/ 367891 h 1189099"/>
                <a:gd name="connsiteX85" fmla="*/ 448881 w 1189321"/>
                <a:gd name="connsiteY85" fmla="*/ 366781 h 1189099"/>
                <a:gd name="connsiteX86" fmla="*/ 494368 w 1189321"/>
                <a:gd name="connsiteY86" fmla="*/ 364784 h 1189099"/>
                <a:gd name="connsiteX87" fmla="*/ 499249 w 1189321"/>
                <a:gd name="connsiteY87" fmla="*/ 369222 h 1189099"/>
                <a:gd name="connsiteX88" fmla="*/ 499915 w 1189321"/>
                <a:gd name="connsiteY88" fmla="*/ 379873 h 1189099"/>
                <a:gd name="connsiteX89" fmla="*/ 495921 w 1189321"/>
                <a:gd name="connsiteY89" fmla="*/ 384532 h 1189099"/>
                <a:gd name="connsiteX90" fmla="*/ 453762 w 1189321"/>
                <a:gd name="connsiteY90" fmla="*/ 386086 h 1189099"/>
                <a:gd name="connsiteX91" fmla="*/ 405391 w 1189321"/>
                <a:gd name="connsiteY91" fmla="*/ 386086 h 1189099"/>
                <a:gd name="connsiteX92" fmla="*/ 348810 w 1189321"/>
                <a:gd name="connsiteY92" fmla="*/ 384311 h 1189099"/>
                <a:gd name="connsiteX93" fmla="*/ 303544 w 1189321"/>
                <a:gd name="connsiteY93" fmla="*/ 381426 h 1189099"/>
                <a:gd name="connsiteX94" fmla="*/ 297997 w 1189321"/>
                <a:gd name="connsiteY94" fmla="*/ 385420 h 1189099"/>
                <a:gd name="connsiteX95" fmla="*/ 292894 w 1189321"/>
                <a:gd name="connsiteY95" fmla="*/ 417594 h 1189099"/>
                <a:gd name="connsiteX96" fmla="*/ 287124 w 1189321"/>
                <a:gd name="connsiteY96" fmla="*/ 502577 h 1189099"/>
                <a:gd name="connsiteX97" fmla="*/ 290453 w 1189321"/>
                <a:gd name="connsiteY97" fmla="*/ 508346 h 1189099"/>
                <a:gd name="connsiteX98" fmla="*/ 449546 w 1189321"/>
                <a:gd name="connsiteY98" fmla="*/ 581347 h 1189099"/>
                <a:gd name="connsiteX99" fmla="*/ 456425 w 1189321"/>
                <a:gd name="connsiteY99" fmla="*/ 580460 h 1189099"/>
                <a:gd name="connsiteX100" fmla="*/ 477726 w 1189321"/>
                <a:gd name="connsiteY100" fmla="*/ 564262 h 1189099"/>
                <a:gd name="connsiteX101" fmla="*/ 719362 w 1189321"/>
                <a:gd name="connsiteY101" fmla="*/ 370553 h 1189099"/>
                <a:gd name="connsiteX102" fmla="*/ 875572 w 1189321"/>
                <a:gd name="connsiteY102" fmla="*/ 243190 h 1189099"/>
                <a:gd name="connsiteX103" fmla="*/ 907080 w 1189321"/>
                <a:gd name="connsiteY103" fmla="*/ 218338 h 1189099"/>
                <a:gd name="connsiteX104" fmla="*/ 891104 w 1189321"/>
                <a:gd name="connsiteY104" fmla="*/ 203915 h 1189099"/>
                <a:gd name="connsiteX105" fmla="*/ 797245 w 1189321"/>
                <a:gd name="connsiteY105" fmla="*/ 156432 h 1189099"/>
                <a:gd name="connsiteX106" fmla="*/ 698949 w 1189321"/>
                <a:gd name="connsiteY106" fmla="*/ 133799 h 1189099"/>
                <a:gd name="connsiteX107" fmla="*/ 621288 w 1189321"/>
                <a:gd name="connsiteY107" fmla="*/ 126699 h 1189099"/>
                <a:gd name="connsiteX108" fmla="*/ 594660 w 1189321"/>
                <a:gd name="connsiteY108" fmla="*/ 39566 h 1189099"/>
                <a:gd name="connsiteX109" fmla="*/ 39677 w 1189321"/>
                <a:gd name="connsiteY109" fmla="*/ 594549 h 1189099"/>
                <a:gd name="connsiteX110" fmla="*/ 482812 w 1189321"/>
                <a:gd name="connsiteY110" fmla="*/ 1138257 h 1189099"/>
                <a:gd name="connsiteX111" fmla="*/ 532755 w 1189321"/>
                <a:gd name="connsiteY111" fmla="*/ 1143292 h 1189099"/>
                <a:gd name="connsiteX112" fmla="*/ 532755 w 1189321"/>
                <a:gd name="connsiteY112" fmla="*/ 923720 h 1189099"/>
                <a:gd name="connsiteX113" fmla="*/ 499027 w 1189321"/>
                <a:gd name="connsiteY113" fmla="*/ 926605 h 1189099"/>
                <a:gd name="connsiteX114" fmla="*/ 495256 w 1189321"/>
                <a:gd name="connsiteY114" fmla="*/ 931043 h 1189099"/>
                <a:gd name="connsiteX115" fmla="*/ 495256 w 1189321"/>
                <a:gd name="connsiteY115" fmla="*/ 947906 h 1189099"/>
                <a:gd name="connsiteX116" fmla="*/ 487711 w 1189321"/>
                <a:gd name="connsiteY116" fmla="*/ 955894 h 1189099"/>
                <a:gd name="connsiteX117" fmla="*/ 391634 w 1189321"/>
                <a:gd name="connsiteY117" fmla="*/ 938365 h 1189099"/>
                <a:gd name="connsiteX118" fmla="*/ 257169 w 1189321"/>
                <a:gd name="connsiteY118" fmla="*/ 854935 h 1189099"/>
                <a:gd name="connsiteX119" fmla="*/ 194375 w 1189321"/>
                <a:gd name="connsiteY119" fmla="*/ 768842 h 1189099"/>
                <a:gd name="connsiteX120" fmla="*/ 184390 w 1189321"/>
                <a:gd name="connsiteY120" fmla="*/ 688741 h 1189099"/>
                <a:gd name="connsiteX121" fmla="*/ 199257 w 1189321"/>
                <a:gd name="connsiteY121" fmla="*/ 641257 h 1189099"/>
                <a:gd name="connsiteX122" fmla="*/ 230987 w 1189321"/>
                <a:gd name="connsiteY122" fmla="*/ 574025 h 1189099"/>
                <a:gd name="connsiteX123" fmla="*/ 259167 w 1189321"/>
                <a:gd name="connsiteY123" fmla="*/ 514781 h 1189099"/>
                <a:gd name="connsiteX124" fmla="*/ 273811 w 1189321"/>
                <a:gd name="connsiteY124" fmla="*/ 463969 h 1189099"/>
                <a:gd name="connsiteX125" fmla="*/ 278027 w 1189321"/>
                <a:gd name="connsiteY125" fmla="*/ 417372 h 1189099"/>
                <a:gd name="connsiteX126" fmla="*/ 281133 w 1189321"/>
                <a:gd name="connsiteY126" fmla="*/ 383423 h 1189099"/>
                <a:gd name="connsiteX127" fmla="*/ 278027 w 1189321"/>
                <a:gd name="connsiteY127" fmla="*/ 378763 h 1189099"/>
                <a:gd name="connsiteX128" fmla="*/ 221667 w 1189321"/>
                <a:gd name="connsiteY128" fmla="*/ 365672 h 1189099"/>
                <a:gd name="connsiteX129" fmla="*/ 217230 w 1189321"/>
                <a:gd name="connsiteY129" fmla="*/ 360569 h 1189099"/>
                <a:gd name="connsiteX130" fmla="*/ 214123 w 1189321"/>
                <a:gd name="connsiteY130" fmla="*/ 333054 h 1189099"/>
                <a:gd name="connsiteX131" fmla="*/ 225440 w 1189321"/>
                <a:gd name="connsiteY131" fmla="*/ 248959 h 1189099"/>
                <a:gd name="connsiteX132" fmla="*/ 253398 w 1189321"/>
                <a:gd name="connsiteY132" fmla="*/ 211459 h 1189099"/>
                <a:gd name="connsiteX133" fmla="*/ 307538 w 1189321"/>
                <a:gd name="connsiteY133" fmla="*/ 179952 h 1189099"/>
                <a:gd name="connsiteX134" fmla="*/ 448881 w 1189321"/>
                <a:gd name="connsiteY134" fmla="*/ 127364 h 1189099"/>
                <a:gd name="connsiteX135" fmla="*/ 540964 w 1189321"/>
                <a:gd name="connsiteY135" fmla="*/ 110944 h 1189099"/>
                <a:gd name="connsiteX136" fmla="*/ 599765 w 1189321"/>
                <a:gd name="connsiteY136" fmla="*/ 106950 h 1189099"/>
                <a:gd name="connsiteX137" fmla="*/ 682307 w 1189321"/>
                <a:gd name="connsiteY137" fmla="*/ 112720 h 1189099"/>
                <a:gd name="connsiteX138" fmla="*/ 775278 w 1189321"/>
                <a:gd name="connsiteY138" fmla="*/ 131136 h 1189099"/>
                <a:gd name="connsiteX139" fmla="*/ 910186 w 1189321"/>
                <a:gd name="connsiteY139" fmla="*/ 197259 h 1189099"/>
                <a:gd name="connsiteX140" fmla="*/ 932597 w 1189321"/>
                <a:gd name="connsiteY140" fmla="*/ 199034 h 1189099"/>
                <a:gd name="connsiteX141" fmla="*/ 937922 w 1189321"/>
                <a:gd name="connsiteY141" fmla="*/ 199256 h 1189099"/>
                <a:gd name="connsiteX142" fmla="*/ 978084 w 1189321"/>
                <a:gd name="connsiteY142" fmla="*/ 251178 h 1189099"/>
                <a:gd name="connsiteX143" fmla="*/ 972980 w 1189321"/>
                <a:gd name="connsiteY143" fmla="*/ 269816 h 1189099"/>
                <a:gd name="connsiteX144" fmla="*/ 970762 w 1189321"/>
                <a:gd name="connsiteY144" fmla="*/ 280023 h 1189099"/>
                <a:gd name="connsiteX145" fmla="*/ 1012033 w 1189321"/>
                <a:gd name="connsiteY145" fmla="*/ 407387 h 1189099"/>
                <a:gd name="connsiteX146" fmla="*/ 1019799 w 1189321"/>
                <a:gd name="connsiteY146" fmla="*/ 478835 h 1189099"/>
                <a:gd name="connsiteX147" fmla="*/ 1017136 w 1189321"/>
                <a:gd name="connsiteY147" fmla="*/ 561155 h 1189099"/>
                <a:gd name="connsiteX148" fmla="*/ 1006707 w 1189321"/>
                <a:gd name="connsiteY148" fmla="*/ 626169 h 1189099"/>
                <a:gd name="connsiteX149" fmla="*/ 960776 w 1189321"/>
                <a:gd name="connsiteY149" fmla="*/ 743991 h 1189099"/>
                <a:gd name="connsiteX150" fmla="*/ 957227 w 1189321"/>
                <a:gd name="connsiteY150" fmla="*/ 747097 h 1189099"/>
                <a:gd name="connsiteX151" fmla="*/ 916621 w 1189321"/>
                <a:gd name="connsiteY151" fmla="*/ 777496 h 1189099"/>
                <a:gd name="connsiteX152" fmla="*/ 901532 w 1189321"/>
                <a:gd name="connsiteY152" fmla="*/ 817436 h 1189099"/>
                <a:gd name="connsiteX153" fmla="*/ 906414 w 1189321"/>
                <a:gd name="connsiteY153" fmla="*/ 822096 h 1189099"/>
                <a:gd name="connsiteX154" fmla="*/ 923943 w 1189321"/>
                <a:gd name="connsiteY154" fmla="*/ 822096 h 1189099"/>
                <a:gd name="connsiteX155" fmla="*/ 922612 w 1189321"/>
                <a:gd name="connsiteY155" fmla="*/ 832081 h 1189099"/>
                <a:gd name="connsiteX156" fmla="*/ 913736 w 1189321"/>
                <a:gd name="connsiteY156" fmla="*/ 892212 h 1189099"/>
                <a:gd name="connsiteX157" fmla="*/ 904417 w 1189321"/>
                <a:gd name="connsiteY157" fmla="*/ 900422 h 1189099"/>
                <a:gd name="connsiteX158" fmla="*/ 899314 w 1189321"/>
                <a:gd name="connsiteY158" fmla="*/ 900422 h 1189099"/>
                <a:gd name="connsiteX159" fmla="*/ 893101 w 1189321"/>
                <a:gd name="connsiteY159" fmla="*/ 906635 h 1189099"/>
                <a:gd name="connsiteX160" fmla="*/ 893101 w 1189321"/>
                <a:gd name="connsiteY160" fmla="*/ 1061185 h 1189099"/>
                <a:gd name="connsiteX161" fmla="*/ 904957 w 1189321"/>
                <a:gd name="connsiteY161" fmla="*/ 1054750 h 1189099"/>
                <a:gd name="connsiteX162" fmla="*/ 1149643 w 1189321"/>
                <a:gd name="connsiteY162" fmla="*/ 594549 h 1189099"/>
                <a:gd name="connsiteX163" fmla="*/ 594660 w 1189321"/>
                <a:gd name="connsiteY163" fmla="*/ 39566 h 1189099"/>
                <a:gd name="connsiteX164" fmla="*/ 594883 w 1189321"/>
                <a:gd name="connsiteY164" fmla="*/ 0 h 1189099"/>
                <a:gd name="connsiteX165" fmla="*/ 650972 w 1189321"/>
                <a:gd name="connsiteY165" fmla="*/ 5746 h 1189099"/>
                <a:gd name="connsiteX166" fmla="*/ 714469 w 1189321"/>
                <a:gd name="connsiteY166" fmla="*/ 12147 h 1189099"/>
                <a:gd name="connsiteX167" fmla="*/ 1142423 w 1189321"/>
                <a:gd name="connsiteY167" fmla="*/ 363151 h 1189099"/>
                <a:gd name="connsiteX168" fmla="*/ 1167889 w 1189321"/>
                <a:gd name="connsiteY168" fmla="*/ 445188 h 1189099"/>
                <a:gd name="connsiteX169" fmla="*/ 1177221 w 1189321"/>
                <a:gd name="connsiteY169" fmla="*/ 475160 h 1189099"/>
                <a:gd name="connsiteX170" fmla="*/ 1189321 w 1189321"/>
                <a:gd name="connsiteY170" fmla="*/ 594660 h 1189099"/>
                <a:gd name="connsiteX171" fmla="*/ 1177138 w 1189321"/>
                <a:gd name="connsiteY171" fmla="*/ 714297 h 1189099"/>
                <a:gd name="connsiteX172" fmla="*/ 1164546 w 1189321"/>
                <a:gd name="connsiteY172" fmla="*/ 754678 h 1189099"/>
                <a:gd name="connsiteX173" fmla="*/ 1142423 w 1189321"/>
                <a:gd name="connsiteY173" fmla="*/ 825948 h 1189099"/>
                <a:gd name="connsiteX174" fmla="*/ 714469 w 1189321"/>
                <a:gd name="connsiteY174" fmla="*/ 1176952 h 1189099"/>
                <a:gd name="connsiteX175" fmla="*/ 714345 w 1189321"/>
                <a:gd name="connsiteY175" fmla="*/ 1176964 h 1189099"/>
                <a:gd name="connsiteX176" fmla="*/ 714234 w 1189321"/>
                <a:gd name="connsiteY176" fmla="*/ 1176998 h 1189099"/>
                <a:gd name="connsiteX177" fmla="*/ 594661 w 1189321"/>
                <a:gd name="connsiteY177" fmla="*/ 1189099 h 1189099"/>
                <a:gd name="connsiteX178" fmla="*/ 481634 w 1189321"/>
                <a:gd name="connsiteY178" fmla="*/ 1177635 h 1189099"/>
                <a:gd name="connsiteX179" fmla="*/ 474852 w 1189321"/>
                <a:gd name="connsiteY179" fmla="*/ 1176952 h 1189099"/>
                <a:gd name="connsiteX180" fmla="*/ 46897 w 1189321"/>
                <a:gd name="connsiteY180" fmla="*/ 825948 h 1189099"/>
                <a:gd name="connsiteX181" fmla="*/ 46849 w 1189321"/>
                <a:gd name="connsiteY181" fmla="*/ 825791 h 1189099"/>
                <a:gd name="connsiteX182" fmla="*/ 46549 w 1189321"/>
                <a:gd name="connsiteY182" fmla="*/ 825240 h 1189099"/>
                <a:gd name="connsiteX183" fmla="*/ 1 w 1189321"/>
                <a:gd name="connsiteY183" fmla="*/ 594217 h 1189099"/>
                <a:gd name="connsiteX184" fmla="*/ 12257 w 1189321"/>
                <a:gd name="connsiteY184" fmla="*/ 474517 h 1189099"/>
                <a:gd name="connsiteX185" fmla="*/ 24195 w 1189321"/>
                <a:gd name="connsiteY185" fmla="*/ 436285 h 1189099"/>
                <a:gd name="connsiteX186" fmla="*/ 46897 w 1189321"/>
                <a:gd name="connsiteY186" fmla="*/ 363151 h 1189099"/>
                <a:gd name="connsiteX187" fmla="*/ 474852 w 1189321"/>
                <a:gd name="connsiteY187" fmla="*/ 12147 h 1189099"/>
                <a:gd name="connsiteX188" fmla="*/ 474916 w 1189321"/>
                <a:gd name="connsiteY188" fmla="*/ 12141 h 1189099"/>
                <a:gd name="connsiteX189" fmla="*/ 475310 w 1189321"/>
                <a:gd name="connsiteY189" fmla="*/ 12018 h 1189099"/>
                <a:gd name="connsiteX190" fmla="*/ 594883 w 1189321"/>
                <a:gd name="connsiteY190" fmla="*/ 0 h 118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1189321" h="1189099">
                  <a:moveTo>
                    <a:pt x="863368" y="903529"/>
                  </a:moveTo>
                  <a:cubicBezTo>
                    <a:pt x="841623" y="904416"/>
                    <a:pt x="819656" y="905526"/>
                    <a:pt x="797911" y="906635"/>
                  </a:cubicBezTo>
                  <a:cubicBezTo>
                    <a:pt x="783488" y="907300"/>
                    <a:pt x="769287" y="908410"/>
                    <a:pt x="754864" y="909520"/>
                  </a:cubicBezTo>
                  <a:cubicBezTo>
                    <a:pt x="731788" y="911295"/>
                    <a:pt x="708490" y="913070"/>
                    <a:pt x="685414" y="914845"/>
                  </a:cubicBezTo>
                  <a:cubicBezTo>
                    <a:pt x="670769" y="915954"/>
                    <a:pt x="656124" y="916842"/>
                    <a:pt x="641480" y="917951"/>
                  </a:cubicBezTo>
                  <a:cubicBezTo>
                    <a:pt x="616184" y="919726"/>
                    <a:pt x="590668" y="921501"/>
                    <a:pt x="565372" y="923277"/>
                  </a:cubicBezTo>
                  <a:cubicBezTo>
                    <a:pt x="558937" y="923720"/>
                    <a:pt x="558937" y="923498"/>
                    <a:pt x="558937" y="930155"/>
                  </a:cubicBezTo>
                  <a:lnTo>
                    <a:pt x="558937" y="1145931"/>
                  </a:lnTo>
                  <a:lnTo>
                    <a:pt x="594660" y="1149532"/>
                  </a:lnTo>
                  <a:cubicBezTo>
                    <a:pt x="671287" y="1149532"/>
                    <a:pt x="744287" y="1134003"/>
                    <a:pt x="810685" y="1105919"/>
                  </a:cubicBezTo>
                  <a:lnTo>
                    <a:pt x="867362" y="1075156"/>
                  </a:lnTo>
                  <a:lnTo>
                    <a:pt x="867362" y="908632"/>
                  </a:lnTo>
                  <a:cubicBezTo>
                    <a:pt x="867362" y="907079"/>
                    <a:pt x="867140" y="905304"/>
                    <a:pt x="867140" y="903529"/>
                  </a:cubicBezTo>
                  <a:cubicBezTo>
                    <a:pt x="865586" y="903529"/>
                    <a:pt x="864477" y="903529"/>
                    <a:pt x="863368" y="903529"/>
                  </a:cubicBezTo>
                  <a:close/>
                  <a:moveTo>
                    <a:pt x="473732" y="453540"/>
                  </a:moveTo>
                  <a:cubicBezTo>
                    <a:pt x="478170" y="453540"/>
                    <a:pt x="479723" y="454872"/>
                    <a:pt x="479280" y="458866"/>
                  </a:cubicBezTo>
                  <a:cubicBezTo>
                    <a:pt x="478614" y="470848"/>
                    <a:pt x="479280" y="482829"/>
                    <a:pt x="477282" y="494368"/>
                  </a:cubicBezTo>
                  <a:cubicBezTo>
                    <a:pt x="472623" y="521216"/>
                    <a:pt x="453096" y="529648"/>
                    <a:pt x="429133" y="527873"/>
                  </a:cubicBezTo>
                  <a:cubicBezTo>
                    <a:pt x="408719" y="526542"/>
                    <a:pt x="396293" y="514781"/>
                    <a:pt x="388749" y="496587"/>
                  </a:cubicBezTo>
                  <a:cubicBezTo>
                    <a:pt x="386308" y="490817"/>
                    <a:pt x="384311" y="484605"/>
                    <a:pt x="382314" y="478614"/>
                  </a:cubicBezTo>
                  <a:cubicBezTo>
                    <a:pt x="381205" y="475507"/>
                    <a:pt x="379651" y="474398"/>
                    <a:pt x="376545" y="474398"/>
                  </a:cubicBezTo>
                  <a:cubicBezTo>
                    <a:pt x="363675" y="474176"/>
                    <a:pt x="350584" y="473732"/>
                    <a:pt x="337715" y="473732"/>
                  </a:cubicBezTo>
                  <a:cubicBezTo>
                    <a:pt x="333942" y="473732"/>
                    <a:pt x="331945" y="472623"/>
                    <a:pt x="331058" y="468850"/>
                  </a:cubicBezTo>
                  <a:cubicBezTo>
                    <a:pt x="329948" y="464191"/>
                    <a:pt x="328173" y="459753"/>
                    <a:pt x="326398" y="454206"/>
                  </a:cubicBezTo>
                  <a:cubicBezTo>
                    <a:pt x="329061" y="453984"/>
                    <a:pt x="330836" y="453762"/>
                    <a:pt x="332611" y="453762"/>
                  </a:cubicBezTo>
                  <a:cubicBezTo>
                    <a:pt x="379651" y="453762"/>
                    <a:pt x="426692" y="453762"/>
                    <a:pt x="473732" y="453540"/>
                  </a:cubicBezTo>
                  <a:close/>
                  <a:moveTo>
                    <a:pt x="949904" y="286458"/>
                  </a:moveTo>
                  <a:cubicBezTo>
                    <a:pt x="898426" y="329726"/>
                    <a:pt x="847170" y="372550"/>
                    <a:pt x="795692" y="415818"/>
                  </a:cubicBezTo>
                  <a:cubicBezTo>
                    <a:pt x="801017" y="422031"/>
                    <a:pt x="805455" y="428244"/>
                    <a:pt x="810780" y="433792"/>
                  </a:cubicBezTo>
                  <a:cubicBezTo>
                    <a:pt x="820987" y="444664"/>
                    <a:pt x="827866" y="457090"/>
                    <a:pt x="831638" y="471735"/>
                  </a:cubicBezTo>
                  <a:cubicBezTo>
                    <a:pt x="834966" y="485270"/>
                    <a:pt x="835188" y="498361"/>
                    <a:pt x="833191" y="511674"/>
                  </a:cubicBezTo>
                  <a:cubicBezTo>
                    <a:pt x="830528" y="527872"/>
                    <a:pt x="824315" y="542739"/>
                    <a:pt x="815218" y="556495"/>
                  </a:cubicBezTo>
                  <a:cubicBezTo>
                    <a:pt x="806121" y="570696"/>
                    <a:pt x="801239" y="586007"/>
                    <a:pt x="800573" y="603092"/>
                  </a:cubicBezTo>
                  <a:cubicBezTo>
                    <a:pt x="799908" y="615296"/>
                    <a:pt x="798354" y="627722"/>
                    <a:pt x="795914" y="639704"/>
                  </a:cubicBezTo>
                  <a:cubicBezTo>
                    <a:pt x="794804" y="645251"/>
                    <a:pt x="791920" y="651685"/>
                    <a:pt x="787926" y="655458"/>
                  </a:cubicBezTo>
                  <a:cubicBezTo>
                    <a:pt x="782157" y="660783"/>
                    <a:pt x="774835" y="664999"/>
                    <a:pt x="767512" y="668327"/>
                  </a:cubicBezTo>
                  <a:cubicBezTo>
                    <a:pt x="749983" y="676537"/>
                    <a:pt x="732232" y="676759"/>
                    <a:pt x="715590" y="665442"/>
                  </a:cubicBezTo>
                  <a:cubicBezTo>
                    <a:pt x="700502" y="655236"/>
                    <a:pt x="698505" y="639260"/>
                    <a:pt x="696952" y="622396"/>
                  </a:cubicBezTo>
                  <a:cubicBezTo>
                    <a:pt x="701390" y="622174"/>
                    <a:pt x="705383" y="621952"/>
                    <a:pt x="709156" y="621731"/>
                  </a:cubicBezTo>
                  <a:cubicBezTo>
                    <a:pt x="712040" y="621731"/>
                    <a:pt x="713149" y="622840"/>
                    <a:pt x="713815" y="625725"/>
                  </a:cubicBezTo>
                  <a:cubicBezTo>
                    <a:pt x="715590" y="631716"/>
                    <a:pt x="717144" y="638150"/>
                    <a:pt x="720250" y="643476"/>
                  </a:cubicBezTo>
                  <a:cubicBezTo>
                    <a:pt x="725797" y="652795"/>
                    <a:pt x="734451" y="658786"/>
                    <a:pt x="745767" y="657898"/>
                  </a:cubicBezTo>
                  <a:cubicBezTo>
                    <a:pt x="751536" y="657455"/>
                    <a:pt x="757527" y="655014"/>
                    <a:pt x="763074" y="652795"/>
                  </a:cubicBezTo>
                  <a:cubicBezTo>
                    <a:pt x="772616" y="649023"/>
                    <a:pt x="777941" y="641701"/>
                    <a:pt x="779716" y="631716"/>
                  </a:cubicBezTo>
                  <a:cubicBezTo>
                    <a:pt x="780604" y="625725"/>
                    <a:pt x="781269" y="619956"/>
                    <a:pt x="781491" y="613964"/>
                  </a:cubicBezTo>
                  <a:cubicBezTo>
                    <a:pt x="782157" y="594882"/>
                    <a:pt x="784819" y="576022"/>
                    <a:pt x="794804" y="559158"/>
                  </a:cubicBezTo>
                  <a:cubicBezTo>
                    <a:pt x="798798" y="552502"/>
                    <a:pt x="802349" y="545845"/>
                    <a:pt x="806121" y="539188"/>
                  </a:cubicBezTo>
                  <a:cubicBezTo>
                    <a:pt x="816771" y="520994"/>
                    <a:pt x="821431" y="501911"/>
                    <a:pt x="815440" y="480832"/>
                  </a:cubicBezTo>
                  <a:cubicBezTo>
                    <a:pt x="811224" y="466187"/>
                    <a:pt x="808117" y="451321"/>
                    <a:pt x="796136" y="440226"/>
                  </a:cubicBezTo>
                  <a:cubicBezTo>
                    <a:pt x="779494" y="424694"/>
                    <a:pt x="760412" y="414265"/>
                    <a:pt x="737114" y="413156"/>
                  </a:cubicBezTo>
                  <a:cubicBezTo>
                    <a:pt x="709377" y="411825"/>
                    <a:pt x="689629" y="427357"/>
                    <a:pt x="673210" y="446217"/>
                  </a:cubicBezTo>
                  <a:cubicBezTo>
                    <a:pt x="657234" y="464634"/>
                    <a:pt x="654793" y="487710"/>
                    <a:pt x="661006" y="511230"/>
                  </a:cubicBezTo>
                  <a:cubicBezTo>
                    <a:pt x="661671" y="514115"/>
                    <a:pt x="661006" y="516112"/>
                    <a:pt x="658787" y="518109"/>
                  </a:cubicBezTo>
                  <a:cubicBezTo>
                    <a:pt x="650799" y="524766"/>
                    <a:pt x="643033" y="531866"/>
                    <a:pt x="635267" y="538745"/>
                  </a:cubicBezTo>
                  <a:cubicBezTo>
                    <a:pt x="585786" y="582457"/>
                    <a:pt x="536305" y="626169"/>
                    <a:pt x="486602" y="669881"/>
                  </a:cubicBezTo>
                  <a:cubicBezTo>
                    <a:pt x="483939" y="672099"/>
                    <a:pt x="483052" y="674540"/>
                    <a:pt x="483052" y="677868"/>
                  </a:cubicBezTo>
                  <a:cubicBezTo>
                    <a:pt x="483052" y="732009"/>
                    <a:pt x="483052" y="786372"/>
                    <a:pt x="483052" y="840512"/>
                  </a:cubicBezTo>
                  <a:cubicBezTo>
                    <a:pt x="483052" y="842287"/>
                    <a:pt x="483052" y="844063"/>
                    <a:pt x="483052" y="845838"/>
                  </a:cubicBezTo>
                  <a:cubicBezTo>
                    <a:pt x="484605" y="846060"/>
                    <a:pt x="485492" y="846060"/>
                    <a:pt x="486380" y="846060"/>
                  </a:cubicBezTo>
                  <a:cubicBezTo>
                    <a:pt x="506793" y="844950"/>
                    <a:pt x="527207" y="843841"/>
                    <a:pt x="547621" y="842731"/>
                  </a:cubicBezTo>
                  <a:cubicBezTo>
                    <a:pt x="565594" y="841843"/>
                    <a:pt x="583789" y="840956"/>
                    <a:pt x="601762" y="839847"/>
                  </a:cubicBezTo>
                  <a:cubicBezTo>
                    <a:pt x="627723" y="838294"/>
                    <a:pt x="653905" y="836740"/>
                    <a:pt x="679866" y="835187"/>
                  </a:cubicBezTo>
                  <a:cubicBezTo>
                    <a:pt x="698283" y="834299"/>
                    <a:pt x="716478" y="833412"/>
                    <a:pt x="734672" y="832302"/>
                  </a:cubicBezTo>
                  <a:cubicBezTo>
                    <a:pt x="759524" y="830971"/>
                    <a:pt x="784597" y="829418"/>
                    <a:pt x="809449" y="827865"/>
                  </a:cubicBezTo>
                  <a:cubicBezTo>
                    <a:pt x="830084" y="826755"/>
                    <a:pt x="850498" y="825646"/>
                    <a:pt x="871134" y="824315"/>
                  </a:cubicBezTo>
                  <a:cubicBezTo>
                    <a:pt x="880897" y="823649"/>
                    <a:pt x="880675" y="823427"/>
                    <a:pt x="882672" y="813220"/>
                  </a:cubicBezTo>
                  <a:cubicBezTo>
                    <a:pt x="892435" y="775943"/>
                    <a:pt x="911961" y="746210"/>
                    <a:pt x="948129" y="729568"/>
                  </a:cubicBezTo>
                  <a:cubicBezTo>
                    <a:pt x="949682" y="728903"/>
                    <a:pt x="951014" y="727350"/>
                    <a:pt x="951901" y="725796"/>
                  </a:cubicBezTo>
                  <a:cubicBezTo>
                    <a:pt x="963883" y="702054"/>
                    <a:pt x="972759" y="677425"/>
                    <a:pt x="979859" y="651907"/>
                  </a:cubicBezTo>
                  <a:cubicBezTo>
                    <a:pt x="992950" y="605089"/>
                    <a:pt x="999163" y="556939"/>
                    <a:pt x="1000717" y="508346"/>
                  </a:cubicBezTo>
                  <a:cubicBezTo>
                    <a:pt x="1001826" y="476616"/>
                    <a:pt x="999607" y="444886"/>
                    <a:pt x="994947" y="413600"/>
                  </a:cubicBezTo>
                  <a:cubicBezTo>
                    <a:pt x="990953" y="386529"/>
                    <a:pt x="984519" y="359903"/>
                    <a:pt x="974312" y="334164"/>
                  </a:cubicBezTo>
                  <a:cubicBezTo>
                    <a:pt x="967877" y="317522"/>
                    <a:pt x="960333" y="301546"/>
                    <a:pt x="949904" y="286458"/>
                  </a:cubicBezTo>
                  <a:close/>
                  <a:moveTo>
                    <a:pt x="621288" y="126699"/>
                  </a:moveTo>
                  <a:cubicBezTo>
                    <a:pt x="607753" y="125811"/>
                    <a:pt x="593996" y="126699"/>
                    <a:pt x="580460" y="127364"/>
                  </a:cubicBezTo>
                  <a:cubicBezTo>
                    <a:pt x="566481" y="128030"/>
                    <a:pt x="552281" y="128917"/>
                    <a:pt x="538080" y="130470"/>
                  </a:cubicBezTo>
                  <a:cubicBezTo>
                    <a:pt x="502800" y="134465"/>
                    <a:pt x="467963" y="140234"/>
                    <a:pt x="433570" y="148887"/>
                  </a:cubicBezTo>
                  <a:cubicBezTo>
                    <a:pt x="389858" y="159760"/>
                    <a:pt x="347478" y="173739"/>
                    <a:pt x="307760" y="195040"/>
                  </a:cubicBezTo>
                  <a:cubicBezTo>
                    <a:pt x="290231" y="204581"/>
                    <a:pt x="273589" y="215010"/>
                    <a:pt x="258723" y="228545"/>
                  </a:cubicBezTo>
                  <a:cubicBezTo>
                    <a:pt x="239419" y="246074"/>
                    <a:pt x="232318" y="269372"/>
                    <a:pt x="230987" y="294446"/>
                  </a:cubicBezTo>
                  <a:cubicBezTo>
                    <a:pt x="230099" y="310200"/>
                    <a:pt x="230765" y="326176"/>
                    <a:pt x="230543" y="342152"/>
                  </a:cubicBezTo>
                  <a:cubicBezTo>
                    <a:pt x="230543" y="345480"/>
                    <a:pt x="231653" y="348143"/>
                    <a:pt x="234537" y="349474"/>
                  </a:cubicBezTo>
                  <a:cubicBezTo>
                    <a:pt x="241416" y="352581"/>
                    <a:pt x="248294" y="356131"/>
                    <a:pt x="255616" y="358127"/>
                  </a:cubicBezTo>
                  <a:cubicBezTo>
                    <a:pt x="282687" y="365228"/>
                    <a:pt x="310423" y="366337"/>
                    <a:pt x="338159" y="367447"/>
                  </a:cubicBezTo>
                  <a:cubicBezTo>
                    <a:pt x="358572" y="368335"/>
                    <a:pt x="378764" y="367891"/>
                    <a:pt x="399178" y="367891"/>
                  </a:cubicBezTo>
                  <a:cubicBezTo>
                    <a:pt x="415820" y="367891"/>
                    <a:pt x="432239" y="367225"/>
                    <a:pt x="448881" y="366781"/>
                  </a:cubicBezTo>
                  <a:cubicBezTo>
                    <a:pt x="464191" y="366337"/>
                    <a:pt x="479279" y="365672"/>
                    <a:pt x="494368" y="364784"/>
                  </a:cubicBezTo>
                  <a:cubicBezTo>
                    <a:pt x="497918" y="364562"/>
                    <a:pt x="499249" y="365672"/>
                    <a:pt x="499249" y="369222"/>
                  </a:cubicBezTo>
                  <a:cubicBezTo>
                    <a:pt x="499249" y="372772"/>
                    <a:pt x="499471" y="376323"/>
                    <a:pt x="499915" y="379873"/>
                  </a:cubicBezTo>
                  <a:cubicBezTo>
                    <a:pt x="500137" y="382979"/>
                    <a:pt x="499249" y="383867"/>
                    <a:pt x="495921" y="384532"/>
                  </a:cubicBezTo>
                  <a:cubicBezTo>
                    <a:pt x="481942" y="384976"/>
                    <a:pt x="467741" y="385864"/>
                    <a:pt x="453762" y="386086"/>
                  </a:cubicBezTo>
                  <a:cubicBezTo>
                    <a:pt x="437565" y="386307"/>
                    <a:pt x="421589" y="386307"/>
                    <a:pt x="405391" y="386086"/>
                  </a:cubicBezTo>
                  <a:cubicBezTo>
                    <a:pt x="386530" y="385864"/>
                    <a:pt x="367670" y="385198"/>
                    <a:pt x="348810" y="384311"/>
                  </a:cubicBezTo>
                  <a:cubicBezTo>
                    <a:pt x="333721" y="383645"/>
                    <a:pt x="318633" y="382536"/>
                    <a:pt x="303544" y="381426"/>
                  </a:cubicBezTo>
                  <a:cubicBezTo>
                    <a:pt x="300216" y="381204"/>
                    <a:pt x="298441" y="382314"/>
                    <a:pt x="297997" y="385420"/>
                  </a:cubicBezTo>
                  <a:cubicBezTo>
                    <a:pt x="296222" y="396071"/>
                    <a:pt x="293781" y="406721"/>
                    <a:pt x="292894" y="417594"/>
                  </a:cubicBezTo>
                  <a:cubicBezTo>
                    <a:pt x="290675" y="445773"/>
                    <a:pt x="289121" y="474175"/>
                    <a:pt x="287124" y="502577"/>
                  </a:cubicBezTo>
                  <a:cubicBezTo>
                    <a:pt x="286902" y="505461"/>
                    <a:pt x="287568" y="507015"/>
                    <a:pt x="290453" y="508346"/>
                  </a:cubicBezTo>
                  <a:cubicBezTo>
                    <a:pt x="343484" y="532532"/>
                    <a:pt x="396515" y="556939"/>
                    <a:pt x="449546" y="581347"/>
                  </a:cubicBezTo>
                  <a:cubicBezTo>
                    <a:pt x="452431" y="582678"/>
                    <a:pt x="454206" y="582235"/>
                    <a:pt x="456425" y="580460"/>
                  </a:cubicBezTo>
                  <a:cubicBezTo>
                    <a:pt x="463525" y="574912"/>
                    <a:pt x="470626" y="569587"/>
                    <a:pt x="477726" y="564262"/>
                  </a:cubicBezTo>
                  <a:cubicBezTo>
                    <a:pt x="559825" y="501689"/>
                    <a:pt x="639483" y="436010"/>
                    <a:pt x="719362" y="370553"/>
                  </a:cubicBezTo>
                  <a:cubicBezTo>
                    <a:pt x="771284" y="327951"/>
                    <a:pt x="823428" y="285570"/>
                    <a:pt x="875572" y="243190"/>
                  </a:cubicBezTo>
                  <a:cubicBezTo>
                    <a:pt x="885778" y="234980"/>
                    <a:pt x="895985" y="226992"/>
                    <a:pt x="907080" y="218338"/>
                  </a:cubicBezTo>
                  <a:cubicBezTo>
                    <a:pt x="901532" y="213235"/>
                    <a:pt x="896429" y="208353"/>
                    <a:pt x="891104" y="203915"/>
                  </a:cubicBezTo>
                  <a:cubicBezTo>
                    <a:pt x="863146" y="181505"/>
                    <a:pt x="830972" y="167526"/>
                    <a:pt x="797245" y="156432"/>
                  </a:cubicBezTo>
                  <a:cubicBezTo>
                    <a:pt x="765071" y="146003"/>
                    <a:pt x="732454" y="138015"/>
                    <a:pt x="698949" y="133799"/>
                  </a:cubicBezTo>
                  <a:cubicBezTo>
                    <a:pt x="673210" y="130692"/>
                    <a:pt x="647249" y="128474"/>
                    <a:pt x="621288" y="126699"/>
                  </a:cubicBezTo>
                  <a:close/>
                  <a:moveTo>
                    <a:pt x="594660" y="39566"/>
                  </a:moveTo>
                  <a:cubicBezTo>
                    <a:pt x="288151" y="39566"/>
                    <a:pt x="39677" y="288040"/>
                    <a:pt x="39677" y="594549"/>
                  </a:cubicBezTo>
                  <a:cubicBezTo>
                    <a:pt x="39677" y="862745"/>
                    <a:pt x="229915" y="1086507"/>
                    <a:pt x="482812" y="1138257"/>
                  </a:cubicBezTo>
                  <a:lnTo>
                    <a:pt x="532755" y="1143292"/>
                  </a:lnTo>
                  <a:lnTo>
                    <a:pt x="532755" y="923720"/>
                  </a:lnTo>
                  <a:cubicBezTo>
                    <a:pt x="521438" y="924608"/>
                    <a:pt x="510122" y="925718"/>
                    <a:pt x="499027" y="926605"/>
                  </a:cubicBezTo>
                  <a:cubicBezTo>
                    <a:pt x="495699" y="926827"/>
                    <a:pt x="495256" y="928380"/>
                    <a:pt x="495256" y="931043"/>
                  </a:cubicBezTo>
                  <a:cubicBezTo>
                    <a:pt x="495478" y="936590"/>
                    <a:pt x="495256" y="942359"/>
                    <a:pt x="495256" y="947906"/>
                  </a:cubicBezTo>
                  <a:cubicBezTo>
                    <a:pt x="495256" y="955672"/>
                    <a:pt x="495256" y="955672"/>
                    <a:pt x="487711" y="955894"/>
                  </a:cubicBezTo>
                  <a:cubicBezTo>
                    <a:pt x="454428" y="957004"/>
                    <a:pt x="422476" y="949903"/>
                    <a:pt x="391634" y="938365"/>
                  </a:cubicBezTo>
                  <a:cubicBezTo>
                    <a:pt x="341043" y="919726"/>
                    <a:pt x="296444" y="891768"/>
                    <a:pt x="257169" y="854935"/>
                  </a:cubicBezTo>
                  <a:cubicBezTo>
                    <a:pt x="230765" y="830306"/>
                    <a:pt x="208576" y="802348"/>
                    <a:pt x="194375" y="768842"/>
                  </a:cubicBezTo>
                  <a:cubicBezTo>
                    <a:pt x="183503" y="743104"/>
                    <a:pt x="180397" y="716477"/>
                    <a:pt x="184390" y="688741"/>
                  </a:cubicBezTo>
                  <a:cubicBezTo>
                    <a:pt x="186609" y="672099"/>
                    <a:pt x="192156" y="656345"/>
                    <a:pt x="199257" y="641257"/>
                  </a:cubicBezTo>
                  <a:cubicBezTo>
                    <a:pt x="209686" y="618846"/>
                    <a:pt x="220336" y="596436"/>
                    <a:pt x="230987" y="574025"/>
                  </a:cubicBezTo>
                  <a:cubicBezTo>
                    <a:pt x="240306" y="554277"/>
                    <a:pt x="249847" y="534529"/>
                    <a:pt x="259167" y="514781"/>
                  </a:cubicBezTo>
                  <a:cubicBezTo>
                    <a:pt x="266711" y="498805"/>
                    <a:pt x="272923" y="482163"/>
                    <a:pt x="273811" y="463969"/>
                  </a:cubicBezTo>
                  <a:cubicBezTo>
                    <a:pt x="274699" y="448436"/>
                    <a:pt x="276474" y="432904"/>
                    <a:pt x="278027" y="417372"/>
                  </a:cubicBezTo>
                  <a:cubicBezTo>
                    <a:pt x="278915" y="406056"/>
                    <a:pt x="280024" y="394739"/>
                    <a:pt x="281133" y="383423"/>
                  </a:cubicBezTo>
                  <a:cubicBezTo>
                    <a:pt x="281355" y="380982"/>
                    <a:pt x="280912" y="379429"/>
                    <a:pt x="278027" y="378763"/>
                  </a:cubicBezTo>
                  <a:cubicBezTo>
                    <a:pt x="259167" y="374547"/>
                    <a:pt x="240528" y="369888"/>
                    <a:pt x="221667" y="365672"/>
                  </a:cubicBezTo>
                  <a:cubicBezTo>
                    <a:pt x="218783" y="365006"/>
                    <a:pt x="217452" y="363453"/>
                    <a:pt x="217230" y="360569"/>
                  </a:cubicBezTo>
                  <a:cubicBezTo>
                    <a:pt x="216342" y="351249"/>
                    <a:pt x="214789" y="342152"/>
                    <a:pt x="214123" y="333054"/>
                  </a:cubicBezTo>
                  <a:cubicBezTo>
                    <a:pt x="212126" y="304209"/>
                    <a:pt x="213901" y="276029"/>
                    <a:pt x="225440" y="248959"/>
                  </a:cubicBezTo>
                  <a:cubicBezTo>
                    <a:pt x="231875" y="234314"/>
                    <a:pt x="239641" y="220335"/>
                    <a:pt x="253398" y="211459"/>
                  </a:cubicBezTo>
                  <a:cubicBezTo>
                    <a:pt x="270927" y="200144"/>
                    <a:pt x="289121" y="189714"/>
                    <a:pt x="307538" y="179952"/>
                  </a:cubicBezTo>
                  <a:cubicBezTo>
                    <a:pt x="352359" y="156432"/>
                    <a:pt x="399844" y="139568"/>
                    <a:pt x="448881" y="127364"/>
                  </a:cubicBezTo>
                  <a:cubicBezTo>
                    <a:pt x="479279" y="119820"/>
                    <a:pt x="509900" y="114051"/>
                    <a:pt x="540964" y="110944"/>
                  </a:cubicBezTo>
                  <a:cubicBezTo>
                    <a:pt x="560491" y="108947"/>
                    <a:pt x="580238" y="106507"/>
                    <a:pt x="599765" y="106950"/>
                  </a:cubicBezTo>
                  <a:cubicBezTo>
                    <a:pt x="627279" y="107394"/>
                    <a:pt x="654793" y="109835"/>
                    <a:pt x="682307" y="112720"/>
                  </a:cubicBezTo>
                  <a:cubicBezTo>
                    <a:pt x="713815" y="116048"/>
                    <a:pt x="744880" y="122482"/>
                    <a:pt x="775278" y="131136"/>
                  </a:cubicBezTo>
                  <a:cubicBezTo>
                    <a:pt x="824093" y="145337"/>
                    <a:pt x="870246" y="165307"/>
                    <a:pt x="910186" y="197259"/>
                  </a:cubicBezTo>
                  <a:cubicBezTo>
                    <a:pt x="918396" y="203693"/>
                    <a:pt x="924387" y="205469"/>
                    <a:pt x="932597" y="199034"/>
                  </a:cubicBezTo>
                  <a:cubicBezTo>
                    <a:pt x="933706" y="198368"/>
                    <a:pt x="936591" y="198368"/>
                    <a:pt x="937922" y="199256"/>
                  </a:cubicBezTo>
                  <a:cubicBezTo>
                    <a:pt x="957448" y="211903"/>
                    <a:pt x="970984" y="228767"/>
                    <a:pt x="978084" y="251178"/>
                  </a:cubicBezTo>
                  <a:cubicBezTo>
                    <a:pt x="980747" y="259166"/>
                    <a:pt x="980303" y="265157"/>
                    <a:pt x="972980" y="269816"/>
                  </a:cubicBezTo>
                  <a:cubicBezTo>
                    <a:pt x="968986" y="272479"/>
                    <a:pt x="968764" y="275585"/>
                    <a:pt x="970762" y="280023"/>
                  </a:cubicBezTo>
                  <a:cubicBezTo>
                    <a:pt x="989178" y="321072"/>
                    <a:pt x="1005598" y="362787"/>
                    <a:pt x="1012033" y="407387"/>
                  </a:cubicBezTo>
                  <a:cubicBezTo>
                    <a:pt x="1015361" y="430907"/>
                    <a:pt x="1018245" y="454871"/>
                    <a:pt x="1019799" y="478835"/>
                  </a:cubicBezTo>
                  <a:cubicBezTo>
                    <a:pt x="1021574" y="506349"/>
                    <a:pt x="1020908" y="533863"/>
                    <a:pt x="1017136" y="561155"/>
                  </a:cubicBezTo>
                  <a:cubicBezTo>
                    <a:pt x="1014252" y="582900"/>
                    <a:pt x="1011145" y="604645"/>
                    <a:pt x="1006707" y="626169"/>
                  </a:cubicBezTo>
                  <a:cubicBezTo>
                    <a:pt x="997832" y="667884"/>
                    <a:pt x="980747" y="706492"/>
                    <a:pt x="960776" y="743991"/>
                  </a:cubicBezTo>
                  <a:cubicBezTo>
                    <a:pt x="960111" y="745322"/>
                    <a:pt x="958558" y="746654"/>
                    <a:pt x="957227" y="747097"/>
                  </a:cubicBezTo>
                  <a:cubicBezTo>
                    <a:pt x="939919" y="752423"/>
                    <a:pt x="927050" y="763517"/>
                    <a:pt x="916621" y="777496"/>
                  </a:cubicBezTo>
                  <a:cubicBezTo>
                    <a:pt x="907745" y="789256"/>
                    <a:pt x="901310" y="802126"/>
                    <a:pt x="901532" y="817436"/>
                  </a:cubicBezTo>
                  <a:cubicBezTo>
                    <a:pt x="901532" y="820986"/>
                    <a:pt x="902642" y="822318"/>
                    <a:pt x="906414" y="822096"/>
                  </a:cubicBezTo>
                  <a:cubicBezTo>
                    <a:pt x="911961" y="821874"/>
                    <a:pt x="917730" y="822096"/>
                    <a:pt x="923943" y="822096"/>
                  </a:cubicBezTo>
                  <a:cubicBezTo>
                    <a:pt x="923499" y="825868"/>
                    <a:pt x="923056" y="828974"/>
                    <a:pt x="922612" y="832081"/>
                  </a:cubicBezTo>
                  <a:cubicBezTo>
                    <a:pt x="919727" y="852051"/>
                    <a:pt x="916621" y="872242"/>
                    <a:pt x="913736" y="892212"/>
                  </a:cubicBezTo>
                  <a:cubicBezTo>
                    <a:pt x="912627" y="900422"/>
                    <a:pt x="912849" y="900422"/>
                    <a:pt x="904417" y="900422"/>
                  </a:cubicBezTo>
                  <a:cubicBezTo>
                    <a:pt x="902642" y="900422"/>
                    <a:pt x="901089" y="900422"/>
                    <a:pt x="899314" y="900422"/>
                  </a:cubicBezTo>
                  <a:cubicBezTo>
                    <a:pt x="893101" y="900644"/>
                    <a:pt x="893101" y="900644"/>
                    <a:pt x="893101" y="906635"/>
                  </a:cubicBezTo>
                  <a:lnTo>
                    <a:pt x="893101" y="1061185"/>
                  </a:lnTo>
                  <a:lnTo>
                    <a:pt x="904957" y="1054750"/>
                  </a:lnTo>
                  <a:cubicBezTo>
                    <a:pt x="1052583" y="955016"/>
                    <a:pt x="1149643" y="786117"/>
                    <a:pt x="1149643" y="594549"/>
                  </a:cubicBezTo>
                  <a:cubicBezTo>
                    <a:pt x="1149643" y="288040"/>
                    <a:pt x="901169" y="39566"/>
                    <a:pt x="594660" y="39566"/>
                  </a:cubicBezTo>
                  <a:close/>
                  <a:moveTo>
                    <a:pt x="594883" y="0"/>
                  </a:moveTo>
                  <a:lnTo>
                    <a:pt x="650972" y="5746"/>
                  </a:lnTo>
                  <a:lnTo>
                    <a:pt x="714469" y="12147"/>
                  </a:lnTo>
                  <a:cubicBezTo>
                    <a:pt x="907965" y="51742"/>
                    <a:pt x="1067217" y="185344"/>
                    <a:pt x="1142423" y="363151"/>
                  </a:cubicBezTo>
                  <a:lnTo>
                    <a:pt x="1167889" y="445188"/>
                  </a:lnTo>
                  <a:lnTo>
                    <a:pt x="1177221" y="475160"/>
                  </a:lnTo>
                  <a:cubicBezTo>
                    <a:pt x="1185154" y="513782"/>
                    <a:pt x="1189321" y="553750"/>
                    <a:pt x="1189321" y="594660"/>
                  </a:cubicBezTo>
                  <a:cubicBezTo>
                    <a:pt x="1189293" y="635626"/>
                    <a:pt x="1185098" y="675639"/>
                    <a:pt x="1177138" y="714297"/>
                  </a:cubicBezTo>
                  <a:lnTo>
                    <a:pt x="1164546" y="754678"/>
                  </a:lnTo>
                  <a:lnTo>
                    <a:pt x="1142423" y="825948"/>
                  </a:lnTo>
                  <a:cubicBezTo>
                    <a:pt x="1067217" y="1003754"/>
                    <a:pt x="907965" y="1137356"/>
                    <a:pt x="714469" y="1176952"/>
                  </a:cubicBezTo>
                  <a:lnTo>
                    <a:pt x="714345" y="1176964"/>
                  </a:lnTo>
                  <a:lnTo>
                    <a:pt x="714234" y="1176998"/>
                  </a:lnTo>
                  <a:cubicBezTo>
                    <a:pt x="675591" y="1184931"/>
                    <a:pt x="635600" y="1189099"/>
                    <a:pt x="594661" y="1189099"/>
                  </a:cubicBezTo>
                  <a:lnTo>
                    <a:pt x="481634" y="1177635"/>
                  </a:lnTo>
                  <a:lnTo>
                    <a:pt x="474852" y="1176952"/>
                  </a:lnTo>
                  <a:cubicBezTo>
                    <a:pt x="281356" y="1137356"/>
                    <a:pt x="122103" y="1003754"/>
                    <a:pt x="46897" y="825948"/>
                  </a:cubicBezTo>
                  <a:lnTo>
                    <a:pt x="46849" y="825791"/>
                  </a:lnTo>
                  <a:lnTo>
                    <a:pt x="46549" y="825240"/>
                  </a:lnTo>
                  <a:cubicBezTo>
                    <a:pt x="16435" y="754129"/>
                    <a:pt x="-165" y="676038"/>
                    <a:pt x="1" y="594217"/>
                  </a:cubicBezTo>
                  <a:cubicBezTo>
                    <a:pt x="57" y="553223"/>
                    <a:pt x="4276" y="513189"/>
                    <a:pt x="12257" y="474517"/>
                  </a:cubicBezTo>
                  <a:lnTo>
                    <a:pt x="24195" y="436285"/>
                  </a:lnTo>
                  <a:lnTo>
                    <a:pt x="46897" y="363151"/>
                  </a:lnTo>
                  <a:cubicBezTo>
                    <a:pt x="122103" y="185344"/>
                    <a:pt x="281356" y="51742"/>
                    <a:pt x="474852" y="12147"/>
                  </a:cubicBezTo>
                  <a:lnTo>
                    <a:pt x="474916" y="12141"/>
                  </a:lnTo>
                  <a:lnTo>
                    <a:pt x="475310" y="12018"/>
                  </a:lnTo>
                  <a:cubicBezTo>
                    <a:pt x="513953" y="4112"/>
                    <a:pt x="553945" y="-28"/>
                    <a:pt x="594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1" name="Group 270">
              <a:extLst>
                <a:ext uri="{FF2B5EF4-FFF2-40B4-BE49-F238E27FC236}">
                  <a16:creationId xmlns:a16="http://schemas.microsoft.com/office/drawing/2014/main" id="{D0F128AE-DB61-4329-B215-06AB2D81DB2C}"/>
                </a:ext>
              </a:extLst>
            </p:cNvPr>
            <p:cNvGrpSpPr/>
            <p:nvPr/>
          </p:nvGrpSpPr>
          <p:grpSpPr>
            <a:xfrm>
              <a:off x="11428036" y="2615273"/>
              <a:ext cx="1189284" cy="1189098"/>
              <a:chOff x="5342747" y="5366228"/>
              <a:chExt cx="1189284" cy="1189098"/>
            </a:xfrm>
          </p:grpSpPr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C88C5E7E-DED9-428A-94B8-E63C022D118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5477686" y="5668282"/>
                <a:ext cx="919407" cy="584991"/>
              </a:xfrm>
              <a:custGeom>
                <a:avLst/>
                <a:gdLst/>
                <a:ahLst/>
                <a:cxnLst/>
                <a:rect l="l" t="t" r="r" b="b"/>
                <a:pathLst>
                  <a:path w="3980365" h="2532594">
                    <a:moveTo>
                      <a:pt x="1988360" y="58973"/>
                    </a:moveTo>
                    <a:cubicBezTo>
                      <a:pt x="1988306" y="58975"/>
                      <a:pt x="1988252" y="58977"/>
                      <a:pt x="1988199" y="58995"/>
                    </a:cubicBezTo>
                    <a:cubicBezTo>
                      <a:pt x="1988145" y="58977"/>
                      <a:pt x="1988091" y="58975"/>
                      <a:pt x="1988037" y="58973"/>
                    </a:cubicBezTo>
                    <a:lnTo>
                      <a:pt x="1988037" y="59017"/>
                    </a:lnTo>
                    <a:cubicBezTo>
                      <a:pt x="1574406" y="74019"/>
                      <a:pt x="1375335" y="406725"/>
                      <a:pt x="1370318" y="708381"/>
                    </a:cubicBezTo>
                    <a:cubicBezTo>
                      <a:pt x="1362506" y="1089140"/>
                      <a:pt x="1497435" y="1312904"/>
                      <a:pt x="1568575" y="1407072"/>
                    </a:cubicBezTo>
                    <a:cubicBezTo>
                      <a:pt x="1631785" y="1490670"/>
                      <a:pt x="1727890" y="1649476"/>
                      <a:pt x="1617443" y="1704159"/>
                    </a:cubicBezTo>
                    <a:cubicBezTo>
                      <a:pt x="1318592" y="1846636"/>
                      <a:pt x="1062028" y="1946829"/>
                      <a:pt x="927030" y="2049664"/>
                    </a:cubicBezTo>
                    <a:cubicBezTo>
                      <a:pt x="705669" y="2234426"/>
                      <a:pt x="740656" y="2445615"/>
                      <a:pt x="754501" y="2532594"/>
                    </a:cubicBezTo>
                    <a:lnTo>
                      <a:pt x="1988199" y="2531551"/>
                    </a:lnTo>
                    <a:lnTo>
                      <a:pt x="3221896" y="2532594"/>
                    </a:lnTo>
                    <a:cubicBezTo>
                      <a:pt x="3235741" y="2445615"/>
                      <a:pt x="3270728" y="2234426"/>
                      <a:pt x="3049367" y="2049664"/>
                    </a:cubicBezTo>
                    <a:cubicBezTo>
                      <a:pt x="2914369" y="1946829"/>
                      <a:pt x="2657805" y="1846636"/>
                      <a:pt x="2358954" y="1704159"/>
                    </a:cubicBezTo>
                    <a:cubicBezTo>
                      <a:pt x="2248507" y="1649476"/>
                      <a:pt x="2344612" y="1490670"/>
                      <a:pt x="2407822" y="1407072"/>
                    </a:cubicBezTo>
                    <a:cubicBezTo>
                      <a:pt x="2478962" y="1312904"/>
                      <a:pt x="2613891" y="1089140"/>
                      <a:pt x="2606079" y="708381"/>
                    </a:cubicBezTo>
                    <a:cubicBezTo>
                      <a:pt x="2601062" y="406725"/>
                      <a:pt x="2401991" y="74019"/>
                      <a:pt x="1988360" y="59017"/>
                    </a:cubicBezTo>
                    <a:close/>
                    <a:moveTo>
                      <a:pt x="1093515" y="0"/>
                    </a:moveTo>
                    <a:cubicBezTo>
                      <a:pt x="736613" y="12826"/>
                      <a:pt x="553627" y="327881"/>
                      <a:pt x="549299" y="588096"/>
                    </a:cubicBezTo>
                    <a:cubicBezTo>
                      <a:pt x="542562" y="916461"/>
                      <a:pt x="658924" y="1109434"/>
                      <a:pt x="720275" y="1190644"/>
                    </a:cubicBezTo>
                    <a:cubicBezTo>
                      <a:pt x="774787" y="1262738"/>
                      <a:pt x="857667" y="1399692"/>
                      <a:pt x="762418" y="1446850"/>
                    </a:cubicBezTo>
                    <a:cubicBezTo>
                      <a:pt x="504691" y="1569722"/>
                      <a:pt x="283431" y="1656128"/>
                      <a:pt x="167010" y="1744812"/>
                    </a:cubicBezTo>
                    <a:cubicBezTo>
                      <a:pt x="-23891" y="1904150"/>
                      <a:pt x="672" y="2013351"/>
                      <a:pt x="1392" y="2161289"/>
                    </a:cubicBezTo>
                    <a:cubicBezTo>
                      <a:pt x="356083" y="2160989"/>
                      <a:pt x="261990" y="2166300"/>
                      <a:pt x="616681" y="2166000"/>
                    </a:cubicBezTo>
                    <a:cubicBezTo>
                      <a:pt x="794788" y="1846239"/>
                      <a:pt x="1045824" y="1778915"/>
                      <a:pt x="1453932" y="1593789"/>
                    </a:cubicBezTo>
                    <a:cubicBezTo>
                      <a:pt x="1171572" y="1115084"/>
                      <a:pt x="1046285" y="714919"/>
                      <a:pt x="1414663" y="124017"/>
                    </a:cubicBezTo>
                    <a:cubicBezTo>
                      <a:pt x="1309485" y="41539"/>
                      <a:pt x="1305280" y="26381"/>
                      <a:pt x="1093515" y="0"/>
                    </a:cubicBezTo>
                    <a:close/>
                    <a:moveTo>
                      <a:pt x="2886850" y="0"/>
                    </a:moveTo>
                    <a:cubicBezTo>
                      <a:pt x="2675085" y="26381"/>
                      <a:pt x="2670880" y="41539"/>
                      <a:pt x="2565702" y="124017"/>
                    </a:cubicBezTo>
                    <a:cubicBezTo>
                      <a:pt x="2934080" y="714919"/>
                      <a:pt x="2808793" y="1115084"/>
                      <a:pt x="2526433" y="1593789"/>
                    </a:cubicBezTo>
                    <a:cubicBezTo>
                      <a:pt x="2934542" y="1778915"/>
                      <a:pt x="3185577" y="1846239"/>
                      <a:pt x="3363685" y="2166000"/>
                    </a:cubicBezTo>
                    <a:cubicBezTo>
                      <a:pt x="3718376" y="2166300"/>
                      <a:pt x="3624282" y="2160989"/>
                      <a:pt x="3978973" y="2161289"/>
                    </a:cubicBezTo>
                    <a:cubicBezTo>
                      <a:pt x="3979693" y="2013351"/>
                      <a:pt x="4004256" y="1904150"/>
                      <a:pt x="3813355" y="1744812"/>
                    </a:cubicBezTo>
                    <a:cubicBezTo>
                      <a:pt x="3696934" y="1656128"/>
                      <a:pt x="3475674" y="1569722"/>
                      <a:pt x="3217947" y="1446850"/>
                    </a:cubicBezTo>
                    <a:cubicBezTo>
                      <a:pt x="3122698" y="1399692"/>
                      <a:pt x="3205579" y="1262738"/>
                      <a:pt x="3260090" y="1190644"/>
                    </a:cubicBezTo>
                    <a:cubicBezTo>
                      <a:pt x="3321441" y="1109434"/>
                      <a:pt x="3437803" y="916461"/>
                      <a:pt x="3431066" y="588096"/>
                    </a:cubicBezTo>
                    <a:cubicBezTo>
                      <a:pt x="3426739" y="327881"/>
                      <a:pt x="3243752" y="12826"/>
                      <a:pt x="28868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Freeform: Shape 272">
                <a:extLst>
                  <a:ext uri="{FF2B5EF4-FFF2-40B4-BE49-F238E27FC236}">
                    <a16:creationId xmlns:a16="http://schemas.microsoft.com/office/drawing/2014/main" id="{7F09A064-B173-4BE8-9EE6-7D6C34471EFB}"/>
                  </a:ext>
                </a:extLst>
              </p:cNvPr>
              <p:cNvSpPr/>
              <p:nvPr/>
            </p:nvSpPr>
            <p:spPr>
              <a:xfrm>
                <a:off x="5342747" y="5366228"/>
                <a:ext cx="1189284" cy="1189098"/>
              </a:xfrm>
              <a:custGeom>
                <a:avLst/>
                <a:gdLst>
                  <a:gd name="connsiteX0" fmla="*/ 2394151 w 2394151"/>
                  <a:gd name="connsiteY0" fmla="*/ 1150315 h 2393777"/>
                  <a:gd name="connsiteX1" fmla="*/ 2393216 w 2394151"/>
                  <a:gd name="connsiteY1" fmla="*/ 1143207 h 2393777"/>
                  <a:gd name="connsiteX2" fmla="*/ 2387605 w 2394151"/>
                  <a:gd name="connsiteY2" fmla="*/ 1050060 h 2393777"/>
                  <a:gd name="connsiteX3" fmla="*/ 2338225 w 2394151"/>
                  <a:gd name="connsiteY3" fmla="*/ 828788 h 2393777"/>
                  <a:gd name="connsiteX4" fmla="*/ 2220762 w 2394151"/>
                  <a:gd name="connsiteY4" fmla="*/ 574970 h 2393777"/>
                  <a:gd name="connsiteX5" fmla="*/ 2053920 w 2394151"/>
                  <a:gd name="connsiteY5" fmla="*/ 360993 h 2393777"/>
                  <a:gd name="connsiteX6" fmla="*/ 1957219 w 2394151"/>
                  <a:gd name="connsiteY6" fmla="*/ 272896 h 2393777"/>
                  <a:gd name="connsiteX7" fmla="*/ 1640368 w 2394151"/>
                  <a:gd name="connsiteY7" fmla="*/ 84356 h 2393777"/>
                  <a:gd name="connsiteX8" fmla="*/ 1447713 w 2394151"/>
                  <a:gd name="connsiteY8" fmla="*/ 24877 h 2393777"/>
                  <a:gd name="connsiteX9" fmla="*/ 1258800 w 2394151"/>
                  <a:gd name="connsiteY9" fmla="*/ 935 h 2393777"/>
                  <a:gd name="connsiteX10" fmla="*/ 1258800 w 2394151"/>
                  <a:gd name="connsiteY10" fmla="*/ 1496 h 2393777"/>
                  <a:gd name="connsiteX11" fmla="*/ 1232614 w 2394151"/>
                  <a:gd name="connsiteY11" fmla="*/ 0 h 2393777"/>
                  <a:gd name="connsiteX12" fmla="*/ 1148444 w 2394151"/>
                  <a:gd name="connsiteY12" fmla="*/ 0 h 2393777"/>
                  <a:gd name="connsiteX13" fmla="*/ 1139466 w 2394151"/>
                  <a:gd name="connsiteY13" fmla="*/ 935 h 2393777"/>
                  <a:gd name="connsiteX14" fmla="*/ 1092893 w 2394151"/>
                  <a:gd name="connsiteY14" fmla="*/ 2245 h 2393777"/>
                  <a:gd name="connsiteX15" fmla="*/ 927921 w 2394151"/>
                  <a:gd name="connsiteY15" fmla="*/ 28244 h 2393777"/>
                  <a:gd name="connsiteX16" fmla="*/ 589373 w 2394151"/>
                  <a:gd name="connsiteY16" fmla="*/ 164411 h 2393777"/>
                  <a:gd name="connsiteX17" fmla="*/ 406258 w 2394151"/>
                  <a:gd name="connsiteY17" fmla="*/ 298147 h 2393777"/>
                  <a:gd name="connsiteX18" fmla="*/ 291974 w 2394151"/>
                  <a:gd name="connsiteY18" fmla="*/ 413552 h 2393777"/>
                  <a:gd name="connsiteX19" fmla="*/ 186482 w 2394151"/>
                  <a:gd name="connsiteY19" fmla="*/ 555144 h 2393777"/>
                  <a:gd name="connsiteX20" fmla="*/ 98385 w 2394151"/>
                  <a:gd name="connsiteY20" fmla="*/ 719742 h 2393777"/>
                  <a:gd name="connsiteX21" fmla="*/ 27682 w 2394151"/>
                  <a:gd name="connsiteY21" fmla="*/ 934280 h 2393777"/>
                  <a:gd name="connsiteX22" fmla="*/ 2057 w 2394151"/>
                  <a:gd name="connsiteY22" fmla="*/ 1110662 h 2393777"/>
                  <a:gd name="connsiteX23" fmla="*/ 0 w 2394151"/>
                  <a:gd name="connsiteY23" fmla="*/ 1148444 h 2393777"/>
                  <a:gd name="connsiteX24" fmla="*/ 0 w 2394151"/>
                  <a:gd name="connsiteY24" fmla="*/ 1230743 h 2393777"/>
                  <a:gd name="connsiteX25" fmla="*/ 1496 w 2394151"/>
                  <a:gd name="connsiteY25" fmla="*/ 1257116 h 2393777"/>
                  <a:gd name="connsiteX26" fmla="*/ 935 w 2394151"/>
                  <a:gd name="connsiteY26" fmla="*/ 1257116 h 2393777"/>
                  <a:gd name="connsiteX27" fmla="*/ 7295 w 2394151"/>
                  <a:gd name="connsiteY27" fmla="*/ 1351386 h 2393777"/>
                  <a:gd name="connsiteX28" fmla="*/ 55552 w 2394151"/>
                  <a:gd name="connsiteY28" fmla="*/ 1565363 h 2393777"/>
                  <a:gd name="connsiteX29" fmla="*/ 177317 w 2394151"/>
                  <a:gd name="connsiteY29" fmla="*/ 1826475 h 2393777"/>
                  <a:gd name="connsiteX30" fmla="*/ 326203 w 2394151"/>
                  <a:gd name="connsiteY30" fmla="*/ 2019130 h 2393777"/>
                  <a:gd name="connsiteX31" fmla="*/ 460313 w 2394151"/>
                  <a:gd name="connsiteY31" fmla="*/ 2140708 h 2393777"/>
                  <a:gd name="connsiteX32" fmla="*/ 716188 w 2394151"/>
                  <a:gd name="connsiteY32" fmla="*/ 2294270 h 2393777"/>
                  <a:gd name="connsiteX33" fmla="*/ 932223 w 2394151"/>
                  <a:gd name="connsiteY33" fmla="*/ 2366095 h 2393777"/>
                  <a:gd name="connsiteX34" fmla="*/ 1111223 w 2394151"/>
                  <a:gd name="connsiteY34" fmla="*/ 2392094 h 2393777"/>
                  <a:gd name="connsiteX35" fmla="*/ 1150128 w 2394151"/>
                  <a:gd name="connsiteY35" fmla="*/ 2393777 h 2393777"/>
                  <a:gd name="connsiteX36" fmla="*/ 1228686 w 2394151"/>
                  <a:gd name="connsiteY36" fmla="*/ 2393777 h 2393777"/>
                  <a:gd name="connsiteX37" fmla="*/ 1256929 w 2394151"/>
                  <a:gd name="connsiteY37" fmla="*/ 2392094 h 2393777"/>
                  <a:gd name="connsiteX38" fmla="*/ 1256742 w 2394151"/>
                  <a:gd name="connsiteY38" fmla="*/ 2392655 h 2393777"/>
                  <a:gd name="connsiteX39" fmla="*/ 1424894 w 2394151"/>
                  <a:gd name="connsiteY39" fmla="*/ 2374138 h 2393777"/>
                  <a:gd name="connsiteX40" fmla="*/ 1764003 w 2394151"/>
                  <a:gd name="connsiteY40" fmla="*/ 2252185 h 2393777"/>
                  <a:gd name="connsiteX41" fmla="*/ 2022309 w 2394151"/>
                  <a:gd name="connsiteY41" fmla="*/ 2064020 h 2393777"/>
                  <a:gd name="connsiteX42" fmla="*/ 2130046 w 2394151"/>
                  <a:gd name="connsiteY42" fmla="*/ 1946183 h 2393777"/>
                  <a:gd name="connsiteX43" fmla="*/ 2296141 w 2394151"/>
                  <a:gd name="connsiteY43" fmla="*/ 1671978 h 2393777"/>
                  <a:gd name="connsiteX44" fmla="*/ 2369274 w 2394151"/>
                  <a:gd name="connsiteY44" fmla="*/ 1446404 h 2393777"/>
                  <a:gd name="connsiteX45" fmla="*/ 2392281 w 2394151"/>
                  <a:gd name="connsiteY45" fmla="*/ 1280123 h 2393777"/>
                  <a:gd name="connsiteX46" fmla="*/ 2393777 w 2394151"/>
                  <a:gd name="connsiteY46" fmla="*/ 1241218 h 2393777"/>
                  <a:gd name="connsiteX47" fmla="*/ 2394151 w 2394151"/>
                  <a:gd name="connsiteY47" fmla="*/ 1150315 h 2393777"/>
                  <a:gd name="connsiteX48" fmla="*/ 1761759 w 2394151"/>
                  <a:gd name="connsiteY48" fmla="*/ 1915508 h 2393777"/>
                  <a:gd name="connsiteX49" fmla="*/ 1358120 w 2394151"/>
                  <a:gd name="connsiteY49" fmla="*/ 2096004 h 2393777"/>
                  <a:gd name="connsiteX50" fmla="*/ 993573 w 2394151"/>
                  <a:gd name="connsiteY50" fmla="*/ 2087026 h 2393777"/>
                  <a:gd name="connsiteX51" fmla="*/ 437307 w 2394151"/>
                  <a:gd name="connsiteY51" fmla="*/ 1703401 h 2393777"/>
                  <a:gd name="connsiteX52" fmla="*/ 293658 w 2394151"/>
                  <a:gd name="connsiteY52" fmla="*/ 1335113 h 2393777"/>
                  <a:gd name="connsiteX53" fmla="*/ 413178 w 2394151"/>
                  <a:gd name="connsiteY53" fmla="*/ 732087 h 2393777"/>
                  <a:gd name="connsiteX54" fmla="*/ 484254 w 2394151"/>
                  <a:gd name="connsiteY54" fmla="*/ 631457 h 2393777"/>
                  <a:gd name="connsiteX55" fmla="*/ 494542 w 2394151"/>
                  <a:gd name="connsiteY55" fmla="*/ 631083 h 2393777"/>
                  <a:gd name="connsiteX56" fmla="*/ 510066 w 2394151"/>
                  <a:gd name="connsiteY56" fmla="*/ 647169 h 2393777"/>
                  <a:gd name="connsiteX57" fmla="*/ 510066 w 2394151"/>
                  <a:gd name="connsiteY57" fmla="*/ 647169 h 2393777"/>
                  <a:gd name="connsiteX58" fmla="*/ 629587 w 2394151"/>
                  <a:gd name="connsiteY58" fmla="*/ 766689 h 2393777"/>
                  <a:gd name="connsiteX59" fmla="*/ 722173 w 2394151"/>
                  <a:gd name="connsiteY59" fmla="*/ 860211 h 2393777"/>
                  <a:gd name="connsiteX60" fmla="*/ 808400 w 2394151"/>
                  <a:gd name="connsiteY60" fmla="*/ 946251 h 2393777"/>
                  <a:gd name="connsiteX61" fmla="*/ 845435 w 2394151"/>
                  <a:gd name="connsiteY61" fmla="*/ 984033 h 2393777"/>
                  <a:gd name="connsiteX62" fmla="*/ 845435 w 2394151"/>
                  <a:gd name="connsiteY62" fmla="*/ 984033 h 2393777"/>
                  <a:gd name="connsiteX63" fmla="*/ 907907 w 2394151"/>
                  <a:gd name="connsiteY63" fmla="*/ 1046880 h 2393777"/>
                  <a:gd name="connsiteX64" fmla="*/ 956164 w 2394151"/>
                  <a:gd name="connsiteY64" fmla="*/ 1094763 h 2393777"/>
                  <a:gd name="connsiteX65" fmla="*/ 969631 w 2394151"/>
                  <a:gd name="connsiteY65" fmla="*/ 1108978 h 2393777"/>
                  <a:gd name="connsiteX66" fmla="*/ 985717 w 2394151"/>
                  <a:gd name="connsiteY66" fmla="*/ 1124503 h 2393777"/>
                  <a:gd name="connsiteX67" fmla="*/ 1516358 w 2394151"/>
                  <a:gd name="connsiteY67" fmla="*/ 1656827 h 2393777"/>
                  <a:gd name="connsiteX68" fmla="*/ 1522530 w 2394151"/>
                  <a:gd name="connsiteY68" fmla="*/ 1663748 h 2393777"/>
                  <a:gd name="connsiteX69" fmla="*/ 1577521 w 2394151"/>
                  <a:gd name="connsiteY69" fmla="*/ 1718926 h 2393777"/>
                  <a:gd name="connsiteX70" fmla="*/ 1577521 w 2394151"/>
                  <a:gd name="connsiteY70" fmla="*/ 1718926 h 2393777"/>
                  <a:gd name="connsiteX71" fmla="*/ 1585003 w 2394151"/>
                  <a:gd name="connsiteY71" fmla="*/ 1725846 h 2393777"/>
                  <a:gd name="connsiteX72" fmla="*/ 1761946 w 2394151"/>
                  <a:gd name="connsiteY72" fmla="*/ 1903163 h 2393777"/>
                  <a:gd name="connsiteX73" fmla="*/ 1761759 w 2394151"/>
                  <a:gd name="connsiteY73" fmla="*/ 1915508 h 2393777"/>
                  <a:gd name="connsiteX74" fmla="*/ 1911393 w 2394151"/>
                  <a:gd name="connsiteY74" fmla="*/ 1764938 h 2393777"/>
                  <a:gd name="connsiteX75" fmla="*/ 1901293 w 2394151"/>
                  <a:gd name="connsiteY75" fmla="*/ 1766996 h 2393777"/>
                  <a:gd name="connsiteX76" fmla="*/ 1734263 w 2394151"/>
                  <a:gd name="connsiteY76" fmla="*/ 1599592 h 2393777"/>
                  <a:gd name="connsiteX77" fmla="*/ 1731458 w 2394151"/>
                  <a:gd name="connsiteY77" fmla="*/ 1596038 h 2393777"/>
                  <a:gd name="connsiteX78" fmla="*/ 1731458 w 2394151"/>
                  <a:gd name="connsiteY78" fmla="*/ 1596038 h 2393777"/>
                  <a:gd name="connsiteX79" fmla="*/ 1681704 w 2394151"/>
                  <a:gd name="connsiteY79" fmla="*/ 1546285 h 2393777"/>
                  <a:gd name="connsiteX80" fmla="*/ 1676654 w 2394151"/>
                  <a:gd name="connsiteY80" fmla="*/ 1542170 h 2393777"/>
                  <a:gd name="connsiteX81" fmla="*/ 1490920 w 2394151"/>
                  <a:gd name="connsiteY81" fmla="*/ 1356436 h 2393777"/>
                  <a:gd name="connsiteX82" fmla="*/ 1487928 w 2394151"/>
                  <a:gd name="connsiteY82" fmla="*/ 1352882 h 2393777"/>
                  <a:gd name="connsiteX83" fmla="*/ 1414794 w 2394151"/>
                  <a:gd name="connsiteY83" fmla="*/ 1280123 h 2393777"/>
                  <a:gd name="connsiteX84" fmla="*/ 1406564 w 2394151"/>
                  <a:gd name="connsiteY84" fmla="*/ 1271332 h 2393777"/>
                  <a:gd name="connsiteX85" fmla="*/ 1406564 w 2394151"/>
                  <a:gd name="connsiteY85" fmla="*/ 1271332 h 2393777"/>
                  <a:gd name="connsiteX86" fmla="*/ 1401701 w 2394151"/>
                  <a:gd name="connsiteY86" fmla="*/ 1267030 h 2393777"/>
                  <a:gd name="connsiteX87" fmla="*/ 1142459 w 2394151"/>
                  <a:gd name="connsiteY87" fmla="*/ 1007788 h 2393777"/>
                  <a:gd name="connsiteX88" fmla="*/ 1136848 w 2394151"/>
                  <a:gd name="connsiteY88" fmla="*/ 1001616 h 2393777"/>
                  <a:gd name="connsiteX89" fmla="*/ 1090274 w 2394151"/>
                  <a:gd name="connsiteY89" fmla="*/ 955042 h 2393777"/>
                  <a:gd name="connsiteX90" fmla="*/ 1090274 w 2394151"/>
                  <a:gd name="connsiteY90" fmla="*/ 955042 h 2393777"/>
                  <a:gd name="connsiteX91" fmla="*/ 1004047 w 2394151"/>
                  <a:gd name="connsiteY91" fmla="*/ 868628 h 2393777"/>
                  <a:gd name="connsiteX92" fmla="*/ 1004047 w 2394151"/>
                  <a:gd name="connsiteY92" fmla="*/ 868628 h 2393777"/>
                  <a:gd name="connsiteX93" fmla="*/ 899490 w 2394151"/>
                  <a:gd name="connsiteY93" fmla="*/ 763884 h 2393777"/>
                  <a:gd name="connsiteX94" fmla="*/ 891821 w 2394151"/>
                  <a:gd name="connsiteY94" fmla="*/ 756963 h 2393777"/>
                  <a:gd name="connsiteX95" fmla="*/ 631270 w 2394151"/>
                  <a:gd name="connsiteY95" fmla="*/ 496599 h 2393777"/>
                  <a:gd name="connsiteX96" fmla="*/ 632018 w 2394151"/>
                  <a:gd name="connsiteY96" fmla="*/ 484067 h 2393777"/>
                  <a:gd name="connsiteX97" fmla="*/ 1039959 w 2394151"/>
                  <a:gd name="connsiteY97" fmla="*/ 297398 h 2393777"/>
                  <a:gd name="connsiteX98" fmla="*/ 1706955 w 2394151"/>
                  <a:gd name="connsiteY98" fmla="*/ 440860 h 2393777"/>
                  <a:gd name="connsiteX99" fmla="*/ 2086465 w 2394151"/>
                  <a:gd name="connsiteY99" fmla="*/ 992076 h 2393777"/>
                  <a:gd name="connsiteX100" fmla="*/ 1911393 w 2394151"/>
                  <a:gd name="connsiteY100" fmla="*/ 1764938 h 239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2394151" h="2393777">
                    <a:moveTo>
                      <a:pt x="2394151" y="1150315"/>
                    </a:moveTo>
                    <a:cubicBezTo>
                      <a:pt x="2392468" y="1148070"/>
                      <a:pt x="2393216" y="1145452"/>
                      <a:pt x="2393216" y="1143207"/>
                    </a:cubicBezTo>
                    <a:cubicBezTo>
                      <a:pt x="2393216" y="1111971"/>
                      <a:pt x="2391345" y="1081109"/>
                      <a:pt x="2387605" y="1050060"/>
                    </a:cubicBezTo>
                    <a:cubicBezTo>
                      <a:pt x="2378439" y="974681"/>
                      <a:pt x="2361980" y="900799"/>
                      <a:pt x="2338225" y="828788"/>
                    </a:cubicBezTo>
                    <a:cubicBezTo>
                      <a:pt x="2309047" y="739568"/>
                      <a:pt x="2269954" y="655025"/>
                      <a:pt x="2220762" y="574970"/>
                    </a:cubicBezTo>
                    <a:cubicBezTo>
                      <a:pt x="2173066" y="497347"/>
                      <a:pt x="2117140" y="426458"/>
                      <a:pt x="2053920" y="360993"/>
                    </a:cubicBezTo>
                    <a:cubicBezTo>
                      <a:pt x="2023619" y="329570"/>
                      <a:pt x="1990886" y="300765"/>
                      <a:pt x="1957219" y="272896"/>
                    </a:cubicBezTo>
                    <a:cubicBezTo>
                      <a:pt x="1861265" y="193590"/>
                      <a:pt x="1755586" y="131117"/>
                      <a:pt x="1640368" y="84356"/>
                    </a:cubicBezTo>
                    <a:cubicBezTo>
                      <a:pt x="1577895" y="58919"/>
                      <a:pt x="1513739" y="38905"/>
                      <a:pt x="1447713" y="24877"/>
                    </a:cubicBezTo>
                    <a:cubicBezTo>
                      <a:pt x="1385615" y="11597"/>
                      <a:pt x="1322956" y="1122"/>
                      <a:pt x="1258800" y="935"/>
                    </a:cubicBezTo>
                    <a:cubicBezTo>
                      <a:pt x="1258800" y="1122"/>
                      <a:pt x="1258800" y="1309"/>
                      <a:pt x="1258800" y="1496"/>
                    </a:cubicBezTo>
                    <a:cubicBezTo>
                      <a:pt x="1250196" y="1870"/>
                      <a:pt x="1241218" y="2806"/>
                      <a:pt x="1232614" y="0"/>
                    </a:cubicBezTo>
                    <a:cubicBezTo>
                      <a:pt x="1204557" y="0"/>
                      <a:pt x="1176501" y="0"/>
                      <a:pt x="1148444" y="0"/>
                    </a:cubicBezTo>
                    <a:cubicBezTo>
                      <a:pt x="1145639" y="1870"/>
                      <a:pt x="1142459" y="935"/>
                      <a:pt x="1139466" y="935"/>
                    </a:cubicBezTo>
                    <a:cubicBezTo>
                      <a:pt x="1123942" y="561"/>
                      <a:pt x="1108230" y="935"/>
                      <a:pt x="1092893" y="2245"/>
                    </a:cubicBezTo>
                    <a:cubicBezTo>
                      <a:pt x="1037341" y="6921"/>
                      <a:pt x="982350" y="15712"/>
                      <a:pt x="927921" y="28244"/>
                    </a:cubicBezTo>
                    <a:cubicBezTo>
                      <a:pt x="807839" y="55926"/>
                      <a:pt x="695239" y="101751"/>
                      <a:pt x="589373" y="164411"/>
                    </a:cubicBezTo>
                    <a:cubicBezTo>
                      <a:pt x="524095" y="203129"/>
                      <a:pt x="463119" y="247645"/>
                      <a:pt x="406258" y="298147"/>
                    </a:cubicBezTo>
                    <a:cubicBezTo>
                      <a:pt x="365669" y="334246"/>
                      <a:pt x="327325" y="372403"/>
                      <a:pt x="291974" y="413552"/>
                    </a:cubicBezTo>
                    <a:cubicBezTo>
                      <a:pt x="253443" y="458255"/>
                      <a:pt x="218279" y="505390"/>
                      <a:pt x="186482" y="555144"/>
                    </a:cubicBezTo>
                    <a:cubicBezTo>
                      <a:pt x="152814" y="607890"/>
                      <a:pt x="123448" y="662694"/>
                      <a:pt x="98385" y="719742"/>
                    </a:cubicBezTo>
                    <a:cubicBezTo>
                      <a:pt x="68084" y="788948"/>
                      <a:pt x="43955" y="860398"/>
                      <a:pt x="27682" y="934280"/>
                    </a:cubicBezTo>
                    <a:cubicBezTo>
                      <a:pt x="14963" y="992450"/>
                      <a:pt x="4489" y="1050995"/>
                      <a:pt x="2057" y="1110662"/>
                    </a:cubicBezTo>
                    <a:cubicBezTo>
                      <a:pt x="1122" y="1123194"/>
                      <a:pt x="2432" y="1135912"/>
                      <a:pt x="0" y="1148444"/>
                    </a:cubicBezTo>
                    <a:cubicBezTo>
                      <a:pt x="0" y="1175940"/>
                      <a:pt x="0" y="1203248"/>
                      <a:pt x="0" y="1230743"/>
                    </a:cubicBezTo>
                    <a:cubicBezTo>
                      <a:pt x="2993" y="1239347"/>
                      <a:pt x="2057" y="1248325"/>
                      <a:pt x="1496" y="1257116"/>
                    </a:cubicBezTo>
                    <a:lnTo>
                      <a:pt x="935" y="1257116"/>
                    </a:lnTo>
                    <a:cubicBezTo>
                      <a:pt x="748" y="1288727"/>
                      <a:pt x="3180" y="1320150"/>
                      <a:pt x="7295" y="1351386"/>
                    </a:cubicBezTo>
                    <a:cubicBezTo>
                      <a:pt x="16834" y="1424146"/>
                      <a:pt x="32733" y="1495596"/>
                      <a:pt x="55552" y="1565363"/>
                    </a:cubicBezTo>
                    <a:cubicBezTo>
                      <a:pt x="85666" y="1657201"/>
                      <a:pt x="126254" y="1744176"/>
                      <a:pt x="177317" y="1826475"/>
                    </a:cubicBezTo>
                    <a:cubicBezTo>
                      <a:pt x="220337" y="1895868"/>
                      <a:pt x="270277" y="1959837"/>
                      <a:pt x="326203" y="2019130"/>
                    </a:cubicBezTo>
                    <a:cubicBezTo>
                      <a:pt x="367727" y="2063085"/>
                      <a:pt x="412617" y="2103486"/>
                      <a:pt x="460313" y="2140708"/>
                    </a:cubicBezTo>
                    <a:cubicBezTo>
                      <a:pt x="539245" y="2202432"/>
                      <a:pt x="624724" y="2253495"/>
                      <a:pt x="716188" y="2294270"/>
                    </a:cubicBezTo>
                    <a:cubicBezTo>
                      <a:pt x="785768" y="2325319"/>
                      <a:pt x="857967" y="2349261"/>
                      <a:pt x="932223" y="2366095"/>
                    </a:cubicBezTo>
                    <a:cubicBezTo>
                      <a:pt x="991141" y="2379562"/>
                      <a:pt x="1050621" y="2389849"/>
                      <a:pt x="1111223" y="2392094"/>
                    </a:cubicBezTo>
                    <a:cubicBezTo>
                      <a:pt x="1124129" y="2392655"/>
                      <a:pt x="1137222" y="2391158"/>
                      <a:pt x="1150128" y="2393777"/>
                    </a:cubicBezTo>
                    <a:cubicBezTo>
                      <a:pt x="1176314" y="2393777"/>
                      <a:pt x="1202500" y="2393777"/>
                      <a:pt x="1228686" y="2393777"/>
                    </a:cubicBezTo>
                    <a:cubicBezTo>
                      <a:pt x="1238038" y="2390784"/>
                      <a:pt x="1247390" y="2391719"/>
                      <a:pt x="1256929" y="2392094"/>
                    </a:cubicBezTo>
                    <a:cubicBezTo>
                      <a:pt x="1256929" y="2392281"/>
                      <a:pt x="1256742" y="2392468"/>
                      <a:pt x="1256742" y="2392655"/>
                    </a:cubicBezTo>
                    <a:cubicBezTo>
                      <a:pt x="1313416" y="2392842"/>
                      <a:pt x="1369342" y="2384986"/>
                      <a:pt x="1424894" y="2374138"/>
                    </a:cubicBezTo>
                    <a:cubicBezTo>
                      <a:pt x="1544040" y="2350757"/>
                      <a:pt x="1657014" y="2310169"/>
                      <a:pt x="1764003" y="2252185"/>
                    </a:cubicBezTo>
                    <a:cubicBezTo>
                      <a:pt x="1858647" y="2200936"/>
                      <a:pt x="1944313" y="2137715"/>
                      <a:pt x="2022309" y="2064020"/>
                    </a:cubicBezTo>
                    <a:cubicBezTo>
                      <a:pt x="2061027" y="2027547"/>
                      <a:pt x="2096753" y="1987706"/>
                      <a:pt x="2130046" y="1946183"/>
                    </a:cubicBezTo>
                    <a:cubicBezTo>
                      <a:pt x="2197382" y="1862014"/>
                      <a:pt x="2253121" y="1770924"/>
                      <a:pt x="2296141" y="1671978"/>
                    </a:cubicBezTo>
                    <a:cubicBezTo>
                      <a:pt x="2327938" y="1599218"/>
                      <a:pt x="2352440" y="1524027"/>
                      <a:pt x="2369274" y="1446404"/>
                    </a:cubicBezTo>
                    <a:cubicBezTo>
                      <a:pt x="2381058" y="1391600"/>
                      <a:pt x="2390410" y="1336423"/>
                      <a:pt x="2392281" y="1280123"/>
                    </a:cubicBezTo>
                    <a:cubicBezTo>
                      <a:pt x="2392655" y="1267217"/>
                      <a:pt x="2391158" y="1254124"/>
                      <a:pt x="2393777" y="1241218"/>
                    </a:cubicBezTo>
                    <a:cubicBezTo>
                      <a:pt x="2394151" y="1211478"/>
                      <a:pt x="2394151" y="1180803"/>
                      <a:pt x="2394151" y="1150315"/>
                    </a:cubicBezTo>
                    <a:close/>
                    <a:moveTo>
                      <a:pt x="1761759" y="1915508"/>
                    </a:moveTo>
                    <a:cubicBezTo>
                      <a:pt x="1641116" y="2006972"/>
                      <a:pt x="1507380" y="2068883"/>
                      <a:pt x="1358120" y="2096004"/>
                    </a:cubicBezTo>
                    <a:cubicBezTo>
                      <a:pt x="1236168" y="2118076"/>
                      <a:pt x="1114216" y="2116018"/>
                      <a:pt x="993573" y="2087026"/>
                    </a:cubicBezTo>
                    <a:cubicBezTo>
                      <a:pt x="758834" y="2030914"/>
                      <a:pt x="573287" y="1902602"/>
                      <a:pt x="437307" y="1703401"/>
                    </a:cubicBezTo>
                    <a:cubicBezTo>
                      <a:pt x="361180" y="1591923"/>
                      <a:pt x="313484" y="1468662"/>
                      <a:pt x="293658" y="1335113"/>
                    </a:cubicBezTo>
                    <a:cubicBezTo>
                      <a:pt x="261673" y="1120014"/>
                      <a:pt x="301513" y="918942"/>
                      <a:pt x="413178" y="732087"/>
                    </a:cubicBezTo>
                    <a:cubicBezTo>
                      <a:pt x="434314" y="696735"/>
                      <a:pt x="458443" y="663442"/>
                      <a:pt x="484254" y="631457"/>
                    </a:cubicBezTo>
                    <a:cubicBezTo>
                      <a:pt x="488369" y="626407"/>
                      <a:pt x="490614" y="626407"/>
                      <a:pt x="494542" y="631083"/>
                    </a:cubicBezTo>
                    <a:cubicBezTo>
                      <a:pt x="499405" y="636695"/>
                      <a:pt x="504829" y="641932"/>
                      <a:pt x="510066" y="647169"/>
                    </a:cubicBezTo>
                    <a:cubicBezTo>
                      <a:pt x="510066" y="647169"/>
                      <a:pt x="510066" y="647169"/>
                      <a:pt x="510066" y="647169"/>
                    </a:cubicBezTo>
                    <a:cubicBezTo>
                      <a:pt x="549907" y="687009"/>
                      <a:pt x="589747" y="726849"/>
                      <a:pt x="629587" y="766689"/>
                    </a:cubicBezTo>
                    <a:cubicBezTo>
                      <a:pt x="660449" y="797739"/>
                      <a:pt x="691311" y="828975"/>
                      <a:pt x="722173" y="860211"/>
                    </a:cubicBezTo>
                    <a:cubicBezTo>
                      <a:pt x="750978" y="888829"/>
                      <a:pt x="779782" y="917446"/>
                      <a:pt x="808400" y="946251"/>
                    </a:cubicBezTo>
                    <a:cubicBezTo>
                      <a:pt x="820932" y="958783"/>
                      <a:pt x="833090" y="971502"/>
                      <a:pt x="845435" y="984033"/>
                    </a:cubicBezTo>
                    <a:lnTo>
                      <a:pt x="845435" y="984033"/>
                    </a:lnTo>
                    <a:cubicBezTo>
                      <a:pt x="866757" y="1004608"/>
                      <a:pt x="887332" y="1025744"/>
                      <a:pt x="907907" y="1046880"/>
                    </a:cubicBezTo>
                    <a:cubicBezTo>
                      <a:pt x="923806" y="1062966"/>
                      <a:pt x="939891" y="1079051"/>
                      <a:pt x="956164" y="1094763"/>
                    </a:cubicBezTo>
                    <a:cubicBezTo>
                      <a:pt x="960840" y="1099252"/>
                      <a:pt x="965142" y="1104115"/>
                      <a:pt x="969631" y="1108978"/>
                    </a:cubicBezTo>
                    <a:cubicBezTo>
                      <a:pt x="975055" y="1114216"/>
                      <a:pt x="980480" y="1119266"/>
                      <a:pt x="985717" y="1124503"/>
                    </a:cubicBezTo>
                    <a:cubicBezTo>
                      <a:pt x="1162660" y="1302007"/>
                      <a:pt x="1339602" y="1479324"/>
                      <a:pt x="1516358" y="1656827"/>
                    </a:cubicBezTo>
                    <a:cubicBezTo>
                      <a:pt x="1518603" y="1659072"/>
                      <a:pt x="1520473" y="1661503"/>
                      <a:pt x="1522530" y="1663748"/>
                    </a:cubicBezTo>
                    <a:cubicBezTo>
                      <a:pt x="1541422" y="1681517"/>
                      <a:pt x="1559752" y="1700034"/>
                      <a:pt x="1577521" y="1718926"/>
                    </a:cubicBezTo>
                    <a:lnTo>
                      <a:pt x="1577521" y="1718926"/>
                    </a:lnTo>
                    <a:cubicBezTo>
                      <a:pt x="1579953" y="1721170"/>
                      <a:pt x="1582758" y="1723415"/>
                      <a:pt x="1585003" y="1725846"/>
                    </a:cubicBezTo>
                    <a:cubicBezTo>
                      <a:pt x="1643921" y="1784952"/>
                      <a:pt x="1702840" y="1844245"/>
                      <a:pt x="1761946" y="1903163"/>
                    </a:cubicBezTo>
                    <a:cubicBezTo>
                      <a:pt x="1767557" y="1908400"/>
                      <a:pt x="1767931" y="1910832"/>
                      <a:pt x="1761759" y="1915508"/>
                    </a:cubicBezTo>
                    <a:close/>
                    <a:moveTo>
                      <a:pt x="1911393" y="1764938"/>
                    </a:moveTo>
                    <a:cubicBezTo>
                      <a:pt x="1908587" y="1768679"/>
                      <a:pt x="1907091" y="1772794"/>
                      <a:pt x="1901293" y="1766996"/>
                    </a:cubicBezTo>
                    <a:cubicBezTo>
                      <a:pt x="1845741" y="1710883"/>
                      <a:pt x="1790002" y="1655331"/>
                      <a:pt x="1734263" y="1599592"/>
                    </a:cubicBezTo>
                    <a:cubicBezTo>
                      <a:pt x="1733141" y="1598470"/>
                      <a:pt x="1732393" y="1597161"/>
                      <a:pt x="1731458" y="1596038"/>
                    </a:cubicBezTo>
                    <a:cubicBezTo>
                      <a:pt x="1731458" y="1596038"/>
                      <a:pt x="1731458" y="1596038"/>
                      <a:pt x="1731458" y="1596038"/>
                    </a:cubicBezTo>
                    <a:cubicBezTo>
                      <a:pt x="1714250" y="1580140"/>
                      <a:pt x="1697603" y="1563493"/>
                      <a:pt x="1681704" y="1546285"/>
                    </a:cubicBezTo>
                    <a:cubicBezTo>
                      <a:pt x="1680021" y="1544976"/>
                      <a:pt x="1678337" y="1543666"/>
                      <a:pt x="1676654" y="1542170"/>
                    </a:cubicBezTo>
                    <a:cubicBezTo>
                      <a:pt x="1614743" y="1480259"/>
                      <a:pt x="1552831" y="1418347"/>
                      <a:pt x="1490920" y="1356436"/>
                    </a:cubicBezTo>
                    <a:cubicBezTo>
                      <a:pt x="1489798" y="1355314"/>
                      <a:pt x="1488863" y="1354005"/>
                      <a:pt x="1487928" y="1352882"/>
                    </a:cubicBezTo>
                    <a:cubicBezTo>
                      <a:pt x="1463612" y="1328567"/>
                      <a:pt x="1439109" y="1304438"/>
                      <a:pt x="1414794" y="1280123"/>
                    </a:cubicBezTo>
                    <a:cubicBezTo>
                      <a:pt x="1411988" y="1277317"/>
                      <a:pt x="1409369" y="1274324"/>
                      <a:pt x="1406564" y="1271332"/>
                    </a:cubicBezTo>
                    <a:cubicBezTo>
                      <a:pt x="1406564" y="1271332"/>
                      <a:pt x="1406564" y="1271332"/>
                      <a:pt x="1406564" y="1271332"/>
                    </a:cubicBezTo>
                    <a:cubicBezTo>
                      <a:pt x="1404880" y="1269835"/>
                      <a:pt x="1403197" y="1268526"/>
                      <a:pt x="1401701" y="1267030"/>
                    </a:cubicBezTo>
                    <a:cubicBezTo>
                      <a:pt x="1315287" y="1180616"/>
                      <a:pt x="1228873" y="1094202"/>
                      <a:pt x="1142459" y="1007788"/>
                    </a:cubicBezTo>
                    <a:cubicBezTo>
                      <a:pt x="1140402" y="1005731"/>
                      <a:pt x="1138718" y="1003673"/>
                      <a:pt x="1136848" y="1001616"/>
                    </a:cubicBezTo>
                    <a:cubicBezTo>
                      <a:pt x="1121323" y="986091"/>
                      <a:pt x="1105799" y="970566"/>
                      <a:pt x="1090274" y="955042"/>
                    </a:cubicBezTo>
                    <a:cubicBezTo>
                      <a:pt x="1090274" y="955042"/>
                      <a:pt x="1090274" y="955042"/>
                      <a:pt x="1090274" y="955042"/>
                    </a:cubicBezTo>
                    <a:cubicBezTo>
                      <a:pt x="1060908" y="926798"/>
                      <a:pt x="1032104" y="897994"/>
                      <a:pt x="1004047" y="868628"/>
                    </a:cubicBezTo>
                    <a:lnTo>
                      <a:pt x="1004047" y="868628"/>
                    </a:lnTo>
                    <a:cubicBezTo>
                      <a:pt x="968696" y="834212"/>
                      <a:pt x="933719" y="799422"/>
                      <a:pt x="899490" y="763884"/>
                    </a:cubicBezTo>
                    <a:cubicBezTo>
                      <a:pt x="896871" y="761639"/>
                      <a:pt x="894253" y="759395"/>
                      <a:pt x="891821" y="756963"/>
                    </a:cubicBezTo>
                    <a:cubicBezTo>
                      <a:pt x="805033" y="670175"/>
                      <a:pt x="718245" y="583200"/>
                      <a:pt x="631270" y="496599"/>
                    </a:cubicBezTo>
                    <a:cubicBezTo>
                      <a:pt x="625659" y="491175"/>
                      <a:pt x="626407" y="488743"/>
                      <a:pt x="632018" y="484067"/>
                    </a:cubicBezTo>
                    <a:cubicBezTo>
                      <a:pt x="751352" y="385309"/>
                      <a:pt x="887519" y="322836"/>
                      <a:pt x="1039959" y="297398"/>
                    </a:cubicBezTo>
                    <a:cubicBezTo>
                      <a:pt x="1280871" y="257184"/>
                      <a:pt x="1504574" y="303945"/>
                      <a:pt x="1706955" y="440860"/>
                    </a:cubicBezTo>
                    <a:cubicBezTo>
                      <a:pt x="1904659" y="574596"/>
                      <a:pt x="2034093" y="758834"/>
                      <a:pt x="2086465" y="992076"/>
                    </a:cubicBezTo>
                    <a:cubicBezTo>
                      <a:pt x="2150247" y="1276008"/>
                      <a:pt x="2087587" y="1533940"/>
                      <a:pt x="1911393" y="176493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8" name="Group 212">
            <a:extLst>
              <a:ext uri="{FF2B5EF4-FFF2-40B4-BE49-F238E27FC236}">
                <a16:creationId xmlns:a16="http://schemas.microsoft.com/office/drawing/2014/main" id="{3695D6FF-0294-4454-9ED3-69EA99EEB684}"/>
              </a:ext>
            </a:extLst>
          </p:cNvPr>
          <p:cNvGrpSpPr/>
          <p:nvPr/>
        </p:nvGrpSpPr>
        <p:grpSpPr>
          <a:xfrm>
            <a:off x="5959978" y="1872271"/>
            <a:ext cx="5196184" cy="1034579"/>
            <a:chOff x="637525" y="5680526"/>
            <a:chExt cx="3853912" cy="767328"/>
          </a:xfrm>
        </p:grpSpPr>
        <p:grpSp>
          <p:nvGrpSpPr>
            <p:cNvPr id="109" name="Group 190">
              <a:extLst>
                <a:ext uri="{FF2B5EF4-FFF2-40B4-BE49-F238E27FC236}">
                  <a16:creationId xmlns:a16="http://schemas.microsoft.com/office/drawing/2014/main" id="{BD22FB7C-8AFC-462D-990E-DED4461430AF}"/>
                </a:ext>
              </a:extLst>
            </p:cNvPr>
            <p:cNvGrpSpPr/>
            <p:nvPr/>
          </p:nvGrpSpPr>
          <p:grpSpPr>
            <a:xfrm>
              <a:off x="3739289" y="5680526"/>
              <a:ext cx="752148" cy="767328"/>
              <a:chOff x="6217062" y="392938"/>
              <a:chExt cx="2270154" cy="2315974"/>
            </a:xfrm>
          </p:grpSpPr>
          <p:sp>
            <p:nvSpPr>
              <p:cNvPr id="129" name="Oval 191">
                <a:extLst>
                  <a:ext uri="{FF2B5EF4-FFF2-40B4-BE49-F238E27FC236}">
                    <a16:creationId xmlns:a16="http://schemas.microsoft.com/office/drawing/2014/main" id="{76B0D375-53FD-4470-A074-E2F974009E90}"/>
                  </a:ext>
                </a:extLst>
              </p:cNvPr>
              <p:cNvSpPr/>
              <p:nvPr/>
            </p:nvSpPr>
            <p:spPr>
              <a:xfrm>
                <a:off x="6217062" y="392938"/>
                <a:ext cx="2270154" cy="227015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Freeform: Shape 192">
                <a:extLst>
                  <a:ext uri="{FF2B5EF4-FFF2-40B4-BE49-F238E27FC236}">
                    <a16:creationId xmlns:a16="http://schemas.microsoft.com/office/drawing/2014/main" id="{CBD92619-CF05-4988-96FA-87B42B3AA17B}"/>
                  </a:ext>
                </a:extLst>
              </p:cNvPr>
              <p:cNvSpPr/>
              <p:nvPr/>
            </p:nvSpPr>
            <p:spPr>
              <a:xfrm rot="4438238">
                <a:off x="6298157" y="880878"/>
                <a:ext cx="1858106" cy="1797962"/>
              </a:xfrm>
              <a:custGeom>
                <a:avLst/>
                <a:gdLst>
                  <a:gd name="connsiteX0" fmla="*/ 456742 w 1858106"/>
                  <a:gd name="connsiteY0" fmla="*/ 683039 h 1797962"/>
                  <a:gd name="connsiteX1" fmla="*/ 499367 w 1858106"/>
                  <a:gd name="connsiteY1" fmla="*/ 805716 h 1797962"/>
                  <a:gd name="connsiteX2" fmla="*/ 600608 w 1858106"/>
                  <a:gd name="connsiteY2" fmla="*/ 724372 h 1797962"/>
                  <a:gd name="connsiteX3" fmla="*/ 557983 w 1858106"/>
                  <a:gd name="connsiteY3" fmla="*/ 601695 h 1797962"/>
                  <a:gd name="connsiteX4" fmla="*/ 456742 w 1858106"/>
                  <a:gd name="connsiteY4" fmla="*/ 683039 h 1797962"/>
                  <a:gd name="connsiteX5" fmla="*/ 14281 w 1858106"/>
                  <a:gd name="connsiteY5" fmla="*/ 547355 h 1797962"/>
                  <a:gd name="connsiteX6" fmla="*/ 465730 w 1858106"/>
                  <a:gd name="connsiteY6" fmla="*/ 297415 h 1797962"/>
                  <a:gd name="connsiteX7" fmla="*/ 715670 w 1858106"/>
                  <a:gd name="connsiteY7" fmla="*/ 748864 h 1797962"/>
                  <a:gd name="connsiteX8" fmla="*/ 688239 w 1858106"/>
                  <a:gd name="connsiteY8" fmla="*/ 817494 h 1797962"/>
                  <a:gd name="connsiteX9" fmla="*/ 666257 w 1858106"/>
                  <a:gd name="connsiteY9" fmla="*/ 850990 h 1797962"/>
                  <a:gd name="connsiteX10" fmla="*/ 656410 w 1858106"/>
                  <a:gd name="connsiteY10" fmla="*/ 840032 h 1797962"/>
                  <a:gd name="connsiteX11" fmla="*/ 483206 w 1858106"/>
                  <a:gd name="connsiteY11" fmla="*/ 830925 h 1797962"/>
                  <a:gd name="connsiteX12" fmla="*/ 410984 w 1858106"/>
                  <a:gd name="connsiteY12" fmla="*/ 926865 h 1797962"/>
                  <a:gd name="connsiteX13" fmla="*/ 407355 w 1858106"/>
                  <a:gd name="connsiteY13" fmla="*/ 986904 h 1797962"/>
                  <a:gd name="connsiteX14" fmla="*/ 412195 w 1858106"/>
                  <a:gd name="connsiteY14" fmla="*/ 1000871 h 1797962"/>
                  <a:gd name="connsiteX15" fmla="*/ 414918 w 1858106"/>
                  <a:gd name="connsiteY15" fmla="*/ 955843 h 1797962"/>
                  <a:gd name="connsiteX16" fmla="*/ 483787 w 1858106"/>
                  <a:gd name="connsiteY16" fmla="*/ 864355 h 1797962"/>
                  <a:gd name="connsiteX17" fmla="*/ 688661 w 1858106"/>
                  <a:gd name="connsiteY17" fmla="*/ 917232 h 1797962"/>
                  <a:gd name="connsiteX18" fmla="*/ 1056713 w 1858106"/>
                  <a:gd name="connsiteY18" fmla="*/ 1541351 h 1797962"/>
                  <a:gd name="connsiteX19" fmla="*/ 1057947 w 1858106"/>
                  <a:gd name="connsiteY19" fmla="*/ 1520932 h 1797962"/>
                  <a:gd name="connsiteX20" fmla="*/ 1037546 w 1858106"/>
                  <a:gd name="connsiteY20" fmla="*/ 1462064 h 1797962"/>
                  <a:gd name="connsiteX21" fmla="*/ 734820 w 1858106"/>
                  <a:gd name="connsiteY21" fmla="*/ 948722 h 1797962"/>
                  <a:gd name="connsiteX22" fmla="*/ 877475 w 1858106"/>
                  <a:gd name="connsiteY22" fmla="*/ 452187 h 1797962"/>
                  <a:gd name="connsiteX23" fmla="*/ 891722 w 1858106"/>
                  <a:gd name="connsiteY23" fmla="*/ 424753 h 1797962"/>
                  <a:gd name="connsiteX24" fmla="*/ 905428 w 1858106"/>
                  <a:gd name="connsiteY24" fmla="*/ 413260 h 1797962"/>
                  <a:gd name="connsiteX25" fmla="*/ 910514 w 1858106"/>
                  <a:gd name="connsiteY25" fmla="*/ 403138 h 1797962"/>
                  <a:gd name="connsiteX26" fmla="*/ 955529 w 1858106"/>
                  <a:gd name="connsiteY26" fmla="*/ 364362 h 1797962"/>
                  <a:gd name="connsiteX27" fmla="*/ 1598465 w 1858106"/>
                  <a:gd name="connsiteY27" fmla="*/ 3157 h 1797962"/>
                  <a:gd name="connsiteX28" fmla="*/ 1608229 w 1858106"/>
                  <a:gd name="connsiteY28" fmla="*/ 0 h 1797962"/>
                  <a:gd name="connsiteX29" fmla="*/ 1658537 w 1858106"/>
                  <a:gd name="connsiteY29" fmla="*/ 66321 h 1797962"/>
                  <a:gd name="connsiteX30" fmla="*/ 1715779 w 1858106"/>
                  <a:gd name="connsiteY30" fmla="*/ 158991 h 1797962"/>
                  <a:gd name="connsiteX31" fmla="*/ 1760839 w 1858106"/>
                  <a:gd name="connsiteY31" fmla="*/ 250414 h 1797962"/>
                  <a:gd name="connsiteX32" fmla="*/ 1745028 w 1858106"/>
                  <a:gd name="connsiteY32" fmla="*/ 264035 h 1797962"/>
                  <a:gd name="connsiteX33" fmla="*/ 1325285 w 1858106"/>
                  <a:gd name="connsiteY33" fmla="*/ 499850 h 1797962"/>
                  <a:gd name="connsiteX34" fmla="*/ 1846253 w 1858106"/>
                  <a:gd name="connsiteY34" fmla="*/ 649524 h 1797962"/>
                  <a:gd name="connsiteX35" fmla="*/ 1855757 w 1858106"/>
                  <a:gd name="connsiteY35" fmla="*/ 654459 h 1797962"/>
                  <a:gd name="connsiteX36" fmla="*/ 1857839 w 1858106"/>
                  <a:gd name="connsiteY36" fmla="*/ 683701 h 1797962"/>
                  <a:gd name="connsiteX37" fmla="*/ 1813682 w 1858106"/>
                  <a:gd name="connsiteY37" fmla="*/ 1022207 h 1797962"/>
                  <a:gd name="connsiteX38" fmla="*/ 1671431 w 1858106"/>
                  <a:gd name="connsiteY38" fmla="*/ 1332529 h 1797962"/>
                  <a:gd name="connsiteX39" fmla="*/ 1657272 w 1858106"/>
                  <a:gd name="connsiteY39" fmla="*/ 1351924 h 1797962"/>
                  <a:gd name="connsiteX40" fmla="*/ 1644744 w 1858106"/>
                  <a:gd name="connsiteY40" fmla="*/ 1350912 h 1797962"/>
                  <a:gd name="connsiteX41" fmla="*/ 1111200 w 1858106"/>
                  <a:gd name="connsiteY41" fmla="*/ 1197625 h 1797962"/>
                  <a:gd name="connsiteX42" fmla="*/ 1111199 w 1858106"/>
                  <a:gd name="connsiteY42" fmla="*/ 1648347 h 1797962"/>
                  <a:gd name="connsiteX43" fmla="*/ 961584 w 1858106"/>
                  <a:gd name="connsiteY43" fmla="*/ 1797962 h 1797962"/>
                  <a:gd name="connsiteX44" fmla="*/ 961585 w 1858106"/>
                  <a:gd name="connsiteY44" fmla="*/ 1797961 h 1797962"/>
                  <a:gd name="connsiteX45" fmla="*/ 931421 w 1858106"/>
                  <a:gd name="connsiteY45" fmla="*/ 1791871 h 1797962"/>
                  <a:gd name="connsiteX46" fmla="*/ 912420 w 1858106"/>
                  <a:gd name="connsiteY46" fmla="*/ 1790722 h 1797962"/>
                  <a:gd name="connsiteX47" fmla="*/ 820934 w 1858106"/>
                  <a:gd name="connsiteY47" fmla="*/ 1721854 h 1797962"/>
                  <a:gd name="connsiteX48" fmla="*/ 437125 w 1858106"/>
                  <a:gd name="connsiteY48" fmla="*/ 1071018 h 1797962"/>
                  <a:gd name="connsiteX49" fmla="*/ 417671 w 1858106"/>
                  <a:gd name="connsiteY49" fmla="*/ 1014882 h 1797962"/>
                  <a:gd name="connsiteX50" fmla="*/ 418064 w 1858106"/>
                  <a:gd name="connsiteY50" fmla="*/ 1008381 h 1797962"/>
                  <a:gd name="connsiteX51" fmla="*/ 408644 w 1858106"/>
                  <a:gd name="connsiteY51" fmla="*/ 1010463 h 1797962"/>
                  <a:gd name="connsiteX52" fmla="*/ 264220 w 1858106"/>
                  <a:gd name="connsiteY52" fmla="*/ 998804 h 1797962"/>
                  <a:gd name="connsiteX53" fmla="*/ 14281 w 1858106"/>
                  <a:gd name="connsiteY53" fmla="*/ 547355 h 179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858106" h="1797962">
                    <a:moveTo>
                      <a:pt x="456742" y="683039"/>
                    </a:moveTo>
                    <a:cubicBezTo>
                      <a:pt x="440556" y="739378"/>
                      <a:pt x="459639" y="794302"/>
                      <a:pt x="499367" y="805716"/>
                    </a:cubicBezTo>
                    <a:cubicBezTo>
                      <a:pt x="539095" y="817130"/>
                      <a:pt x="584422" y="780711"/>
                      <a:pt x="600608" y="724372"/>
                    </a:cubicBezTo>
                    <a:cubicBezTo>
                      <a:pt x="616794" y="668033"/>
                      <a:pt x="597710" y="613109"/>
                      <a:pt x="557983" y="601695"/>
                    </a:cubicBezTo>
                    <a:cubicBezTo>
                      <a:pt x="518255" y="590281"/>
                      <a:pt x="472928" y="626700"/>
                      <a:pt x="456742" y="683039"/>
                    </a:cubicBezTo>
                    <a:close/>
                    <a:moveTo>
                      <a:pt x="14281" y="547355"/>
                    </a:moveTo>
                    <a:cubicBezTo>
                      <a:pt x="69926" y="353672"/>
                      <a:pt x="272047" y="241770"/>
                      <a:pt x="465730" y="297415"/>
                    </a:cubicBezTo>
                    <a:cubicBezTo>
                      <a:pt x="659413" y="353060"/>
                      <a:pt x="771315" y="555181"/>
                      <a:pt x="715670" y="748864"/>
                    </a:cubicBezTo>
                    <a:cubicBezTo>
                      <a:pt x="708714" y="773074"/>
                      <a:pt x="699470" y="796007"/>
                      <a:pt x="688239" y="817494"/>
                    </a:cubicBezTo>
                    <a:lnTo>
                      <a:pt x="666257" y="850990"/>
                    </a:lnTo>
                    <a:lnTo>
                      <a:pt x="656410" y="840032"/>
                    </a:lnTo>
                    <a:cubicBezTo>
                      <a:pt x="607288" y="803624"/>
                      <a:pt x="539186" y="797913"/>
                      <a:pt x="483206" y="830925"/>
                    </a:cubicBezTo>
                    <a:cubicBezTo>
                      <a:pt x="445886" y="852934"/>
                      <a:pt x="421020" y="887985"/>
                      <a:pt x="410984" y="926865"/>
                    </a:cubicBezTo>
                    <a:cubicBezTo>
                      <a:pt x="405968" y="946305"/>
                      <a:pt x="404658" y="966702"/>
                      <a:pt x="407355" y="986904"/>
                    </a:cubicBezTo>
                    <a:lnTo>
                      <a:pt x="412195" y="1000871"/>
                    </a:lnTo>
                    <a:lnTo>
                      <a:pt x="414918" y="955843"/>
                    </a:lnTo>
                    <a:cubicBezTo>
                      <a:pt x="424487" y="918767"/>
                      <a:pt x="448199" y="885342"/>
                      <a:pt x="483787" y="864355"/>
                    </a:cubicBezTo>
                    <a:cubicBezTo>
                      <a:pt x="554961" y="822382"/>
                      <a:pt x="646687" y="846056"/>
                      <a:pt x="688661" y="917232"/>
                    </a:cubicBezTo>
                    <a:lnTo>
                      <a:pt x="1056713" y="1541351"/>
                    </a:lnTo>
                    <a:lnTo>
                      <a:pt x="1057947" y="1520932"/>
                    </a:lnTo>
                    <a:cubicBezTo>
                      <a:pt x="1055251" y="1500729"/>
                      <a:pt x="1048550" y="1480724"/>
                      <a:pt x="1037546" y="1462064"/>
                    </a:cubicBezTo>
                    <a:lnTo>
                      <a:pt x="734820" y="948722"/>
                    </a:lnTo>
                    <a:lnTo>
                      <a:pt x="877475" y="452187"/>
                    </a:lnTo>
                    <a:cubicBezTo>
                      <a:pt x="880443" y="441857"/>
                      <a:pt x="885364" y="432616"/>
                      <a:pt x="891722" y="424753"/>
                    </a:cubicBezTo>
                    <a:lnTo>
                      <a:pt x="905428" y="413260"/>
                    </a:lnTo>
                    <a:lnTo>
                      <a:pt x="910514" y="403138"/>
                    </a:lnTo>
                    <a:cubicBezTo>
                      <a:pt x="922413" y="387770"/>
                      <a:pt x="937518" y="374482"/>
                      <a:pt x="955529" y="364362"/>
                    </a:cubicBezTo>
                    <a:cubicBezTo>
                      <a:pt x="1169841" y="243960"/>
                      <a:pt x="1384153" y="123559"/>
                      <a:pt x="1598465" y="3157"/>
                    </a:cubicBezTo>
                    <a:lnTo>
                      <a:pt x="1608229" y="0"/>
                    </a:lnTo>
                    <a:lnTo>
                      <a:pt x="1658537" y="66321"/>
                    </a:lnTo>
                    <a:cubicBezTo>
                      <a:pt x="1679088" y="96293"/>
                      <a:pt x="1698192" y="127223"/>
                      <a:pt x="1715779" y="158991"/>
                    </a:cubicBezTo>
                    <a:lnTo>
                      <a:pt x="1760839" y="250414"/>
                    </a:lnTo>
                    <a:lnTo>
                      <a:pt x="1745028" y="264035"/>
                    </a:lnTo>
                    <a:lnTo>
                      <a:pt x="1325285" y="499850"/>
                    </a:lnTo>
                    <a:lnTo>
                      <a:pt x="1846253" y="649524"/>
                    </a:lnTo>
                    <a:lnTo>
                      <a:pt x="1855757" y="654459"/>
                    </a:lnTo>
                    <a:lnTo>
                      <a:pt x="1857839" y="683701"/>
                    </a:lnTo>
                    <a:cubicBezTo>
                      <a:pt x="1860272" y="795341"/>
                      <a:pt x="1846138" y="909236"/>
                      <a:pt x="1813682" y="1022207"/>
                    </a:cubicBezTo>
                    <a:cubicBezTo>
                      <a:pt x="1781225" y="1135178"/>
                      <a:pt x="1732750" y="1239205"/>
                      <a:pt x="1671431" y="1332529"/>
                    </a:cubicBezTo>
                    <a:lnTo>
                      <a:pt x="1657272" y="1351924"/>
                    </a:lnTo>
                    <a:lnTo>
                      <a:pt x="1644744" y="1350912"/>
                    </a:lnTo>
                    <a:lnTo>
                      <a:pt x="1111200" y="1197625"/>
                    </a:lnTo>
                    <a:lnTo>
                      <a:pt x="1111199" y="1648347"/>
                    </a:lnTo>
                    <a:cubicBezTo>
                      <a:pt x="1111199" y="1730977"/>
                      <a:pt x="1044214" y="1797962"/>
                      <a:pt x="961584" y="1797962"/>
                    </a:cubicBezTo>
                    <a:lnTo>
                      <a:pt x="961585" y="1797961"/>
                    </a:lnTo>
                    <a:lnTo>
                      <a:pt x="931421" y="1791871"/>
                    </a:lnTo>
                    <a:lnTo>
                      <a:pt x="912420" y="1790722"/>
                    </a:lnTo>
                    <a:cubicBezTo>
                      <a:pt x="875345" y="1781154"/>
                      <a:pt x="841920" y="1757442"/>
                      <a:pt x="820934" y="1721854"/>
                    </a:cubicBezTo>
                    <a:lnTo>
                      <a:pt x="437125" y="1071018"/>
                    </a:lnTo>
                    <a:cubicBezTo>
                      <a:pt x="426632" y="1053224"/>
                      <a:pt x="420242" y="1034145"/>
                      <a:pt x="417671" y="1014882"/>
                    </a:cubicBezTo>
                    <a:lnTo>
                      <a:pt x="418064" y="1008381"/>
                    </a:lnTo>
                    <a:lnTo>
                      <a:pt x="408644" y="1010463"/>
                    </a:lnTo>
                    <a:cubicBezTo>
                      <a:pt x="361589" y="1016155"/>
                      <a:pt x="312641" y="1012716"/>
                      <a:pt x="264220" y="998804"/>
                    </a:cubicBezTo>
                    <a:cubicBezTo>
                      <a:pt x="70537" y="943159"/>
                      <a:pt x="-41365" y="741038"/>
                      <a:pt x="14281" y="5473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0" name="Group 193">
              <a:extLst>
                <a:ext uri="{FF2B5EF4-FFF2-40B4-BE49-F238E27FC236}">
                  <a16:creationId xmlns:a16="http://schemas.microsoft.com/office/drawing/2014/main" id="{7D2D2B0D-33BF-4C35-BE80-274EB4DF2ADA}"/>
                </a:ext>
              </a:extLst>
            </p:cNvPr>
            <p:cNvGrpSpPr/>
            <p:nvPr/>
          </p:nvGrpSpPr>
          <p:grpSpPr>
            <a:xfrm>
              <a:off x="2705367" y="5680526"/>
              <a:ext cx="752148" cy="752148"/>
              <a:chOff x="3294324" y="392938"/>
              <a:chExt cx="2270154" cy="2270154"/>
            </a:xfrm>
          </p:grpSpPr>
          <p:sp>
            <p:nvSpPr>
              <p:cNvPr id="127" name="Oval 194">
                <a:extLst>
                  <a:ext uri="{FF2B5EF4-FFF2-40B4-BE49-F238E27FC236}">
                    <a16:creationId xmlns:a16="http://schemas.microsoft.com/office/drawing/2014/main" id="{5B88E857-57F0-43FA-ADB8-A2678869FE45}"/>
                  </a:ext>
                </a:extLst>
              </p:cNvPr>
              <p:cNvSpPr/>
              <p:nvPr/>
            </p:nvSpPr>
            <p:spPr>
              <a:xfrm>
                <a:off x="3294324" y="392938"/>
                <a:ext cx="2270154" cy="227015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Freeform: Shape 195">
                <a:extLst>
                  <a:ext uri="{FF2B5EF4-FFF2-40B4-BE49-F238E27FC236}">
                    <a16:creationId xmlns:a16="http://schemas.microsoft.com/office/drawing/2014/main" id="{F7A1DCDE-0BED-48C3-88F9-A59078B580D6}"/>
                  </a:ext>
                </a:extLst>
              </p:cNvPr>
              <p:cNvSpPr/>
              <p:nvPr/>
            </p:nvSpPr>
            <p:spPr>
              <a:xfrm>
                <a:off x="3400330" y="789509"/>
                <a:ext cx="1744427" cy="1873583"/>
              </a:xfrm>
              <a:custGeom>
                <a:avLst/>
                <a:gdLst>
                  <a:gd name="connsiteX0" fmla="*/ 1358035 w 1744427"/>
                  <a:gd name="connsiteY0" fmla="*/ 1520770 h 1873583"/>
                  <a:gd name="connsiteX1" fmla="*/ 1358035 w 1744427"/>
                  <a:gd name="connsiteY1" fmla="*/ 1520770 h 1873583"/>
                  <a:gd name="connsiteX2" fmla="*/ 1358034 w 1744427"/>
                  <a:gd name="connsiteY2" fmla="*/ 1520770 h 1873583"/>
                  <a:gd name="connsiteX3" fmla="*/ 1360522 w 1744427"/>
                  <a:gd name="connsiteY3" fmla="*/ 1033794 h 1873583"/>
                  <a:gd name="connsiteX4" fmla="*/ 1373759 w 1744427"/>
                  <a:gd name="connsiteY4" fmla="*/ 1045235 h 1873583"/>
                  <a:gd name="connsiteX5" fmla="*/ 1629679 w 1744427"/>
                  <a:gd name="connsiteY5" fmla="*/ 1554956 h 1873583"/>
                  <a:gd name="connsiteX6" fmla="*/ 1619507 w 1744427"/>
                  <a:gd name="connsiteY6" fmla="*/ 1585643 h 1873583"/>
                  <a:gd name="connsiteX7" fmla="*/ 1619507 w 1744427"/>
                  <a:gd name="connsiteY7" fmla="*/ 1585641 h 1873583"/>
                  <a:gd name="connsiteX8" fmla="*/ 1588820 w 1744427"/>
                  <a:gd name="connsiteY8" fmla="*/ 1575469 h 1873583"/>
                  <a:gd name="connsiteX9" fmla="*/ 1332900 w 1744427"/>
                  <a:gd name="connsiteY9" fmla="*/ 1065749 h 1873583"/>
                  <a:gd name="connsiteX10" fmla="*/ 1343072 w 1744427"/>
                  <a:gd name="connsiteY10" fmla="*/ 1035062 h 1873583"/>
                  <a:gd name="connsiteX11" fmla="*/ 1360522 w 1744427"/>
                  <a:gd name="connsiteY11" fmla="*/ 1033794 h 1873583"/>
                  <a:gd name="connsiteX12" fmla="*/ 1047408 w 1744427"/>
                  <a:gd name="connsiteY12" fmla="*/ 0 h 1873583"/>
                  <a:gd name="connsiteX13" fmla="*/ 1412289 w 1744427"/>
                  <a:gd name="connsiteY13" fmla="*/ 364881 h 1873583"/>
                  <a:gd name="connsiteX14" fmla="*/ 1383615 w 1744427"/>
                  <a:gd name="connsiteY14" fmla="*/ 506909 h 1873583"/>
                  <a:gd name="connsiteX15" fmla="*/ 1363199 w 1744427"/>
                  <a:gd name="connsiteY15" fmla="*/ 544522 h 1873583"/>
                  <a:gd name="connsiteX16" fmla="*/ 1579884 w 1744427"/>
                  <a:gd name="connsiteY16" fmla="*/ 589271 h 1873583"/>
                  <a:gd name="connsiteX17" fmla="*/ 1674629 w 1744427"/>
                  <a:gd name="connsiteY17" fmla="*/ 653583 h 1873583"/>
                  <a:gd name="connsiteX18" fmla="*/ 1681859 w 1744427"/>
                  <a:gd name="connsiteY18" fmla="*/ 671193 h 1873583"/>
                  <a:gd name="connsiteX19" fmla="*/ 1697372 w 1744427"/>
                  <a:gd name="connsiteY19" fmla="*/ 697769 h 1873583"/>
                  <a:gd name="connsiteX20" fmla="*/ 1697372 w 1744427"/>
                  <a:gd name="connsiteY20" fmla="*/ 697767 h 1873583"/>
                  <a:gd name="connsiteX21" fmla="*/ 1604154 w 1744427"/>
                  <a:gd name="connsiteY21" fmla="*/ 887714 h 1873583"/>
                  <a:gd name="connsiteX22" fmla="*/ 1428741 w 1744427"/>
                  <a:gd name="connsiteY22" fmla="*/ 947635 h 1873583"/>
                  <a:gd name="connsiteX23" fmla="*/ 1739274 w 1744427"/>
                  <a:gd name="connsiteY23" fmla="*/ 1327898 h 1873583"/>
                  <a:gd name="connsiteX24" fmla="*/ 1736027 w 1744427"/>
                  <a:gd name="connsiteY24" fmla="*/ 1360064 h 1873583"/>
                  <a:gd name="connsiteX25" fmla="*/ 1736027 w 1744427"/>
                  <a:gd name="connsiteY25" fmla="*/ 1360063 h 1873583"/>
                  <a:gd name="connsiteX26" fmla="*/ 1703861 w 1744427"/>
                  <a:gd name="connsiteY26" fmla="*/ 1356815 h 1873583"/>
                  <a:gd name="connsiteX27" fmla="*/ 1382588 w 1744427"/>
                  <a:gd name="connsiteY27" fmla="*/ 963401 h 1873583"/>
                  <a:gd name="connsiteX28" fmla="*/ 1275047 w 1744427"/>
                  <a:gd name="connsiteY28" fmla="*/ 1000137 h 1873583"/>
                  <a:gd name="connsiteX29" fmla="*/ 1375857 w 1744427"/>
                  <a:gd name="connsiteY29" fmla="*/ 1493800 h 1873583"/>
                  <a:gd name="connsiteX30" fmla="*/ 1372532 w 1744427"/>
                  <a:gd name="connsiteY30" fmla="*/ 1510976 h 1873583"/>
                  <a:gd name="connsiteX31" fmla="*/ 1358035 w 1744427"/>
                  <a:gd name="connsiteY31" fmla="*/ 1520770 h 1873583"/>
                  <a:gd name="connsiteX32" fmla="*/ 1340858 w 1744427"/>
                  <a:gd name="connsiteY32" fmla="*/ 1517444 h 1873583"/>
                  <a:gd name="connsiteX33" fmla="*/ 1331063 w 1744427"/>
                  <a:gd name="connsiteY33" fmla="*/ 1502946 h 1873583"/>
                  <a:gd name="connsiteX34" fmla="*/ 1231427 w 1744427"/>
                  <a:gd name="connsiteY34" fmla="*/ 1015037 h 1873583"/>
                  <a:gd name="connsiteX35" fmla="*/ 1179077 w 1744427"/>
                  <a:gd name="connsiteY35" fmla="*/ 1032920 h 1873583"/>
                  <a:gd name="connsiteX36" fmla="*/ 1179077 w 1744427"/>
                  <a:gd name="connsiteY36" fmla="*/ 1862541 h 1873583"/>
                  <a:gd name="connsiteX37" fmla="*/ 1145126 w 1744427"/>
                  <a:gd name="connsiteY37" fmla="*/ 1867723 h 1873583"/>
                  <a:gd name="connsiteX38" fmla="*/ 1029071 w 1744427"/>
                  <a:gd name="connsiteY38" fmla="*/ 1873583 h 1873583"/>
                  <a:gd name="connsiteX39" fmla="*/ 488026 w 1744427"/>
                  <a:gd name="connsiteY39" fmla="*/ 1736586 h 1873583"/>
                  <a:gd name="connsiteX40" fmla="*/ 449315 w 1744427"/>
                  <a:gd name="connsiteY40" fmla="*/ 1713068 h 1873583"/>
                  <a:gd name="connsiteX41" fmla="*/ 449315 w 1744427"/>
                  <a:gd name="connsiteY41" fmla="*/ 1192029 h 1873583"/>
                  <a:gd name="connsiteX42" fmla="*/ 164669 w 1744427"/>
                  <a:gd name="connsiteY42" fmla="*/ 1473150 h 1873583"/>
                  <a:gd name="connsiteX43" fmla="*/ 153190 w 1744427"/>
                  <a:gd name="connsiteY43" fmla="*/ 1460521 h 1873583"/>
                  <a:gd name="connsiteX44" fmla="*/ 30992 w 1744427"/>
                  <a:gd name="connsiteY44" fmla="*/ 1279551 h 1873583"/>
                  <a:gd name="connsiteX45" fmla="*/ 0 w 1744427"/>
                  <a:gd name="connsiteY45" fmla="*/ 1215217 h 1873583"/>
                  <a:gd name="connsiteX46" fmla="*/ 421197 w 1744427"/>
                  <a:gd name="connsiteY46" fmla="*/ 799236 h 1873583"/>
                  <a:gd name="connsiteX47" fmla="*/ 470894 w 1744427"/>
                  <a:gd name="connsiteY47" fmla="*/ 766679 h 1873583"/>
                  <a:gd name="connsiteX48" fmla="*/ 482028 w 1744427"/>
                  <a:gd name="connsiteY48" fmla="*/ 764585 h 1873583"/>
                  <a:gd name="connsiteX49" fmla="*/ 496859 w 1744427"/>
                  <a:gd name="connsiteY49" fmla="*/ 754585 h 1873583"/>
                  <a:gd name="connsiteX50" fmla="*/ 527159 w 1744427"/>
                  <a:gd name="connsiteY50" fmla="*/ 748468 h 1873583"/>
                  <a:gd name="connsiteX51" fmla="*/ 753735 w 1744427"/>
                  <a:gd name="connsiteY51" fmla="*/ 748468 h 1873583"/>
                  <a:gd name="connsiteX52" fmla="*/ 1407765 w 1744427"/>
                  <a:gd name="connsiteY52" fmla="*/ 883536 h 1873583"/>
                  <a:gd name="connsiteX53" fmla="*/ 1470069 w 1744427"/>
                  <a:gd name="connsiteY53" fmla="*/ 883813 h 1873583"/>
                  <a:gd name="connsiteX54" fmla="*/ 1488992 w 1744427"/>
                  <a:gd name="connsiteY54" fmla="*/ 876044 h 1873583"/>
                  <a:gd name="connsiteX55" fmla="*/ 871235 w 1744427"/>
                  <a:gd name="connsiteY55" fmla="*/ 748468 h 1873583"/>
                  <a:gd name="connsiteX56" fmla="*/ 871237 w 1744427"/>
                  <a:gd name="connsiteY56" fmla="*/ 748468 h 1873583"/>
                  <a:gd name="connsiteX57" fmla="*/ 779403 w 1744427"/>
                  <a:gd name="connsiteY57" fmla="*/ 729503 h 1873583"/>
                  <a:gd name="connsiteX58" fmla="*/ 724749 w 1744427"/>
                  <a:gd name="connsiteY58" fmla="*/ 706210 h 1873583"/>
                  <a:gd name="connsiteX59" fmla="*/ 684660 w 1744427"/>
                  <a:gd name="connsiteY59" fmla="*/ 665191 h 1873583"/>
                  <a:gd name="connsiteX60" fmla="*/ 663141 w 1744427"/>
                  <a:gd name="connsiteY60" fmla="*/ 552721 h 1873583"/>
                  <a:gd name="connsiteX61" fmla="*/ 684174 w 1744427"/>
                  <a:gd name="connsiteY61" fmla="*/ 503368 h 1873583"/>
                  <a:gd name="connsiteX62" fmla="*/ 693457 w 1744427"/>
                  <a:gd name="connsiteY62" fmla="*/ 491201 h 1873583"/>
                  <a:gd name="connsiteX63" fmla="*/ 727453 w 1744427"/>
                  <a:gd name="connsiteY63" fmla="*/ 457976 h 1873583"/>
                  <a:gd name="connsiteX64" fmla="*/ 769184 w 1744427"/>
                  <a:gd name="connsiteY64" fmla="*/ 440844 h 1873583"/>
                  <a:gd name="connsiteX65" fmla="*/ 754403 w 1744427"/>
                  <a:gd name="connsiteY65" fmla="*/ 440778 h 1873583"/>
                  <a:gd name="connsiteX66" fmla="*/ 711720 w 1744427"/>
                  <a:gd name="connsiteY66" fmla="*/ 455958 h 1873583"/>
                  <a:gd name="connsiteX67" fmla="*/ 698398 w 1744427"/>
                  <a:gd name="connsiteY67" fmla="*/ 465663 h 1873583"/>
                  <a:gd name="connsiteX68" fmla="*/ 689940 w 1744427"/>
                  <a:gd name="connsiteY68" fmla="*/ 438417 h 1873583"/>
                  <a:gd name="connsiteX69" fmla="*/ 682527 w 1744427"/>
                  <a:gd name="connsiteY69" fmla="*/ 364881 h 1873583"/>
                  <a:gd name="connsiteX70" fmla="*/ 1047408 w 1744427"/>
                  <a:gd name="connsiteY70" fmla="*/ 0 h 187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744427" h="1873583">
                    <a:moveTo>
                      <a:pt x="1358035" y="1520770"/>
                    </a:moveTo>
                    <a:lnTo>
                      <a:pt x="1358035" y="1520770"/>
                    </a:lnTo>
                    <a:lnTo>
                      <a:pt x="1358034" y="1520770"/>
                    </a:lnTo>
                    <a:close/>
                    <a:moveTo>
                      <a:pt x="1360522" y="1033794"/>
                    </a:moveTo>
                    <a:cubicBezTo>
                      <a:pt x="1366076" y="1035635"/>
                      <a:pt x="1370927" y="1039594"/>
                      <a:pt x="1373759" y="1045235"/>
                    </a:cubicBezTo>
                    <a:cubicBezTo>
                      <a:pt x="1459066" y="1215142"/>
                      <a:pt x="1544372" y="1385049"/>
                      <a:pt x="1629679" y="1554956"/>
                    </a:cubicBezTo>
                    <a:cubicBezTo>
                      <a:pt x="1635344" y="1566239"/>
                      <a:pt x="1630789" y="1579978"/>
                      <a:pt x="1619507" y="1585643"/>
                    </a:cubicBezTo>
                    <a:lnTo>
                      <a:pt x="1619507" y="1585641"/>
                    </a:lnTo>
                    <a:cubicBezTo>
                      <a:pt x="1608224" y="1591306"/>
                      <a:pt x="1594485" y="1586752"/>
                      <a:pt x="1588820" y="1575469"/>
                    </a:cubicBezTo>
                    <a:lnTo>
                      <a:pt x="1332900" y="1065749"/>
                    </a:lnTo>
                    <a:cubicBezTo>
                      <a:pt x="1327235" y="1054467"/>
                      <a:pt x="1331790" y="1040727"/>
                      <a:pt x="1343072" y="1035062"/>
                    </a:cubicBezTo>
                    <a:cubicBezTo>
                      <a:pt x="1348714" y="1032230"/>
                      <a:pt x="1354970" y="1031952"/>
                      <a:pt x="1360522" y="1033794"/>
                    </a:cubicBezTo>
                    <a:close/>
                    <a:moveTo>
                      <a:pt x="1047408" y="0"/>
                    </a:moveTo>
                    <a:cubicBezTo>
                      <a:pt x="1248926" y="0"/>
                      <a:pt x="1412289" y="163363"/>
                      <a:pt x="1412289" y="364881"/>
                    </a:cubicBezTo>
                    <a:cubicBezTo>
                      <a:pt x="1412289" y="415260"/>
                      <a:pt x="1402079" y="463255"/>
                      <a:pt x="1383615" y="506909"/>
                    </a:cubicBezTo>
                    <a:lnTo>
                      <a:pt x="1363199" y="544522"/>
                    </a:lnTo>
                    <a:lnTo>
                      <a:pt x="1579884" y="589271"/>
                    </a:lnTo>
                    <a:cubicBezTo>
                      <a:pt x="1620345" y="597627"/>
                      <a:pt x="1653589" y="621592"/>
                      <a:pt x="1674629" y="653583"/>
                    </a:cubicBezTo>
                    <a:lnTo>
                      <a:pt x="1681859" y="671193"/>
                    </a:lnTo>
                    <a:lnTo>
                      <a:pt x="1697372" y="697769"/>
                    </a:lnTo>
                    <a:lnTo>
                      <a:pt x="1697372" y="697767"/>
                    </a:lnTo>
                    <a:cubicBezTo>
                      <a:pt x="1724083" y="775961"/>
                      <a:pt x="1682348" y="861003"/>
                      <a:pt x="1604154" y="887714"/>
                    </a:cubicBezTo>
                    <a:lnTo>
                      <a:pt x="1428741" y="947635"/>
                    </a:lnTo>
                    <a:lnTo>
                      <a:pt x="1739274" y="1327898"/>
                    </a:lnTo>
                    <a:cubicBezTo>
                      <a:pt x="1747259" y="1337677"/>
                      <a:pt x="1745805" y="1352079"/>
                      <a:pt x="1736027" y="1360064"/>
                    </a:cubicBezTo>
                    <a:lnTo>
                      <a:pt x="1736027" y="1360063"/>
                    </a:lnTo>
                    <a:cubicBezTo>
                      <a:pt x="1726249" y="1368048"/>
                      <a:pt x="1711847" y="1366595"/>
                      <a:pt x="1703861" y="1356815"/>
                    </a:cubicBezTo>
                    <a:lnTo>
                      <a:pt x="1382588" y="963401"/>
                    </a:lnTo>
                    <a:lnTo>
                      <a:pt x="1275047" y="1000137"/>
                    </a:lnTo>
                    <a:lnTo>
                      <a:pt x="1375857" y="1493800"/>
                    </a:lnTo>
                    <a:cubicBezTo>
                      <a:pt x="1377121" y="1499984"/>
                      <a:pt x="1375757" y="1506095"/>
                      <a:pt x="1372532" y="1510976"/>
                    </a:cubicBezTo>
                    <a:lnTo>
                      <a:pt x="1358035" y="1520770"/>
                    </a:lnTo>
                    <a:lnTo>
                      <a:pt x="1340858" y="1517444"/>
                    </a:lnTo>
                    <a:cubicBezTo>
                      <a:pt x="1335977" y="1514219"/>
                      <a:pt x="1332326" y="1509131"/>
                      <a:pt x="1331063" y="1502946"/>
                    </a:cubicBezTo>
                    <a:lnTo>
                      <a:pt x="1231427" y="1015037"/>
                    </a:lnTo>
                    <a:lnTo>
                      <a:pt x="1179077" y="1032920"/>
                    </a:lnTo>
                    <a:lnTo>
                      <a:pt x="1179077" y="1862541"/>
                    </a:lnTo>
                    <a:lnTo>
                      <a:pt x="1145126" y="1867723"/>
                    </a:lnTo>
                    <a:cubicBezTo>
                      <a:pt x="1106968" y="1871598"/>
                      <a:pt x="1068252" y="1873583"/>
                      <a:pt x="1029071" y="1873583"/>
                    </a:cubicBezTo>
                    <a:cubicBezTo>
                      <a:pt x="833169" y="1873583"/>
                      <a:pt x="648859" y="1823955"/>
                      <a:pt x="488026" y="1736586"/>
                    </a:cubicBezTo>
                    <a:lnTo>
                      <a:pt x="449315" y="1713068"/>
                    </a:lnTo>
                    <a:lnTo>
                      <a:pt x="449315" y="1192029"/>
                    </a:lnTo>
                    <a:lnTo>
                      <a:pt x="164669" y="1473150"/>
                    </a:lnTo>
                    <a:lnTo>
                      <a:pt x="153190" y="1460521"/>
                    </a:lnTo>
                    <a:cubicBezTo>
                      <a:pt x="106926" y="1404461"/>
                      <a:pt x="65940" y="1343884"/>
                      <a:pt x="30992" y="1279551"/>
                    </a:cubicBezTo>
                    <a:lnTo>
                      <a:pt x="0" y="1215217"/>
                    </a:lnTo>
                    <a:lnTo>
                      <a:pt x="421197" y="799236"/>
                    </a:lnTo>
                    <a:cubicBezTo>
                      <a:pt x="435895" y="784720"/>
                      <a:pt x="452839" y="773870"/>
                      <a:pt x="470894" y="766679"/>
                    </a:cubicBezTo>
                    <a:lnTo>
                      <a:pt x="482028" y="764585"/>
                    </a:lnTo>
                    <a:lnTo>
                      <a:pt x="496859" y="754585"/>
                    </a:lnTo>
                    <a:cubicBezTo>
                      <a:pt x="506172" y="750646"/>
                      <a:pt x="516411" y="748468"/>
                      <a:pt x="527159" y="748468"/>
                    </a:cubicBezTo>
                    <a:lnTo>
                      <a:pt x="753735" y="748468"/>
                    </a:lnTo>
                    <a:lnTo>
                      <a:pt x="1407765" y="883536"/>
                    </a:lnTo>
                    <a:cubicBezTo>
                      <a:pt x="1428980" y="887917"/>
                      <a:pt x="1450079" y="887792"/>
                      <a:pt x="1470069" y="883813"/>
                    </a:cubicBezTo>
                    <a:lnTo>
                      <a:pt x="1488992" y="876044"/>
                    </a:lnTo>
                    <a:lnTo>
                      <a:pt x="871235" y="748468"/>
                    </a:lnTo>
                    <a:lnTo>
                      <a:pt x="871237" y="748468"/>
                    </a:lnTo>
                    <a:lnTo>
                      <a:pt x="779403" y="729503"/>
                    </a:lnTo>
                    <a:lnTo>
                      <a:pt x="724749" y="706210"/>
                    </a:lnTo>
                    <a:lnTo>
                      <a:pt x="684660" y="665191"/>
                    </a:lnTo>
                    <a:cubicBezTo>
                      <a:pt x="663620" y="633200"/>
                      <a:pt x="654785" y="593182"/>
                      <a:pt x="663141" y="552721"/>
                    </a:cubicBezTo>
                    <a:lnTo>
                      <a:pt x="684174" y="503368"/>
                    </a:lnTo>
                    <a:lnTo>
                      <a:pt x="693457" y="491201"/>
                    </a:lnTo>
                    <a:lnTo>
                      <a:pt x="727453" y="457976"/>
                    </a:lnTo>
                    <a:lnTo>
                      <a:pt x="769184" y="440844"/>
                    </a:lnTo>
                    <a:lnTo>
                      <a:pt x="754403" y="440778"/>
                    </a:lnTo>
                    <a:cubicBezTo>
                      <a:pt x="739411" y="443763"/>
                      <a:pt x="725044" y="448914"/>
                      <a:pt x="711720" y="455958"/>
                    </a:cubicBezTo>
                    <a:lnTo>
                      <a:pt x="698398" y="465663"/>
                    </a:lnTo>
                    <a:lnTo>
                      <a:pt x="689940" y="438417"/>
                    </a:lnTo>
                    <a:cubicBezTo>
                      <a:pt x="685080" y="414664"/>
                      <a:pt x="682527" y="390071"/>
                      <a:pt x="682527" y="364881"/>
                    </a:cubicBezTo>
                    <a:cubicBezTo>
                      <a:pt x="682527" y="163363"/>
                      <a:pt x="845890" y="0"/>
                      <a:pt x="104740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1" name="Group 196">
              <a:extLst>
                <a:ext uri="{FF2B5EF4-FFF2-40B4-BE49-F238E27FC236}">
                  <a16:creationId xmlns:a16="http://schemas.microsoft.com/office/drawing/2014/main" id="{082642D7-502F-4726-BAF7-DBC03205EE34}"/>
                </a:ext>
              </a:extLst>
            </p:cNvPr>
            <p:cNvGrpSpPr/>
            <p:nvPr/>
          </p:nvGrpSpPr>
          <p:grpSpPr>
            <a:xfrm>
              <a:off x="637525" y="5680526"/>
              <a:ext cx="752148" cy="752148"/>
              <a:chOff x="637525" y="5680526"/>
              <a:chExt cx="752148" cy="752148"/>
            </a:xfrm>
          </p:grpSpPr>
          <p:sp>
            <p:nvSpPr>
              <p:cNvPr id="115" name="Oval 197">
                <a:extLst>
                  <a:ext uri="{FF2B5EF4-FFF2-40B4-BE49-F238E27FC236}">
                    <a16:creationId xmlns:a16="http://schemas.microsoft.com/office/drawing/2014/main" id="{4F0AC70A-E2AC-4169-BD2D-40C3EB8BE702}"/>
                  </a:ext>
                </a:extLst>
              </p:cNvPr>
              <p:cNvSpPr/>
              <p:nvPr/>
            </p:nvSpPr>
            <p:spPr>
              <a:xfrm>
                <a:off x="637525" y="5680526"/>
                <a:ext cx="752148" cy="7521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6" name="Group 198">
                <a:extLst>
                  <a:ext uri="{FF2B5EF4-FFF2-40B4-BE49-F238E27FC236}">
                    <a16:creationId xmlns:a16="http://schemas.microsoft.com/office/drawing/2014/main" id="{07416DA3-C771-4D95-91B6-5EC44FC3631A}"/>
                  </a:ext>
                </a:extLst>
              </p:cNvPr>
              <p:cNvGrpSpPr/>
              <p:nvPr/>
            </p:nvGrpSpPr>
            <p:grpSpPr>
              <a:xfrm>
                <a:off x="707748" y="5818247"/>
                <a:ext cx="611569" cy="614427"/>
                <a:chOff x="9351749" y="808611"/>
                <a:chExt cx="1845856" cy="1854481"/>
              </a:xfrm>
              <a:solidFill>
                <a:schemeClr val="bg1"/>
              </a:solidFill>
            </p:grpSpPr>
            <p:sp>
              <p:nvSpPr>
                <p:cNvPr id="117" name="Oval 199">
                  <a:extLst>
                    <a:ext uri="{FF2B5EF4-FFF2-40B4-BE49-F238E27FC236}">
                      <a16:creationId xmlns:a16="http://schemas.microsoft.com/office/drawing/2014/main" id="{6CA843BB-D8BD-493E-AE0B-9AB019C119DE}"/>
                    </a:ext>
                  </a:extLst>
                </p:cNvPr>
                <p:cNvSpPr/>
                <p:nvPr/>
              </p:nvSpPr>
              <p:spPr>
                <a:xfrm>
                  <a:off x="9868120" y="808611"/>
                  <a:ext cx="729762" cy="7297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" name="Freeform: Shape 200">
                  <a:extLst>
                    <a:ext uri="{FF2B5EF4-FFF2-40B4-BE49-F238E27FC236}">
                      <a16:creationId xmlns:a16="http://schemas.microsoft.com/office/drawing/2014/main" id="{EEF5D79F-54A7-4DA7-89E0-295773B43695}"/>
                    </a:ext>
                  </a:extLst>
                </p:cNvPr>
                <p:cNvSpPr/>
                <p:nvPr/>
              </p:nvSpPr>
              <p:spPr>
                <a:xfrm>
                  <a:off x="9351749" y="1610937"/>
                  <a:ext cx="1845856" cy="1052155"/>
                </a:xfrm>
                <a:custGeom>
                  <a:avLst/>
                  <a:gdLst>
                    <a:gd name="connsiteX0" fmla="*/ 636092 w 1845856"/>
                    <a:gd name="connsiteY0" fmla="*/ 0 h 1052155"/>
                    <a:gd name="connsiteX1" fmla="*/ 1210166 w 1845856"/>
                    <a:gd name="connsiteY1" fmla="*/ 0 h 1052155"/>
                    <a:gd name="connsiteX2" fmla="*/ 1240466 w 1845856"/>
                    <a:gd name="connsiteY2" fmla="*/ 6117 h 1052155"/>
                    <a:gd name="connsiteX3" fmla="*/ 1255297 w 1845856"/>
                    <a:gd name="connsiteY3" fmla="*/ 16117 h 1052155"/>
                    <a:gd name="connsiteX4" fmla="*/ 1266430 w 1845856"/>
                    <a:gd name="connsiteY4" fmla="*/ 18211 h 1052155"/>
                    <a:gd name="connsiteX5" fmla="*/ 1316127 w 1845856"/>
                    <a:gd name="connsiteY5" fmla="*/ 50768 h 1052155"/>
                    <a:gd name="connsiteX6" fmla="*/ 1840824 w 1845856"/>
                    <a:gd name="connsiteY6" fmla="*/ 568967 h 1052155"/>
                    <a:gd name="connsiteX7" fmla="*/ 1845856 w 1845856"/>
                    <a:gd name="connsiteY7" fmla="*/ 576444 h 1052155"/>
                    <a:gd name="connsiteX8" fmla="*/ 1799009 w 1845856"/>
                    <a:gd name="connsiteY8" fmla="*/ 639093 h 1052155"/>
                    <a:gd name="connsiteX9" fmla="*/ 1725749 w 1845856"/>
                    <a:gd name="connsiteY9" fmla="*/ 719699 h 1052155"/>
                    <a:gd name="connsiteX10" fmla="*/ 1646125 w 1845856"/>
                    <a:gd name="connsiteY10" fmla="*/ 792066 h 1052155"/>
                    <a:gd name="connsiteX11" fmla="*/ 1630559 w 1845856"/>
                    <a:gd name="connsiteY11" fmla="*/ 781868 h 1052155"/>
                    <a:gd name="connsiteX12" fmla="*/ 1288010 w 1845856"/>
                    <a:gd name="connsiteY12" fmla="*/ 443562 h 1052155"/>
                    <a:gd name="connsiteX13" fmla="*/ 1288010 w 1845856"/>
                    <a:gd name="connsiteY13" fmla="*/ 985603 h 1052155"/>
                    <a:gd name="connsiteX14" fmla="*/ 1286808 w 1845856"/>
                    <a:gd name="connsiteY14" fmla="*/ 991556 h 1052155"/>
                    <a:gd name="connsiteX15" fmla="*/ 1260665 w 1845856"/>
                    <a:gd name="connsiteY15" fmla="*/ 1001124 h 1052155"/>
                    <a:gd name="connsiteX16" fmla="*/ 923128 w 1845856"/>
                    <a:gd name="connsiteY16" fmla="*/ 1052155 h 1052155"/>
                    <a:gd name="connsiteX17" fmla="*/ 585591 w 1845856"/>
                    <a:gd name="connsiteY17" fmla="*/ 1001124 h 1052155"/>
                    <a:gd name="connsiteX18" fmla="*/ 559450 w 1845856"/>
                    <a:gd name="connsiteY18" fmla="*/ 991557 h 1052155"/>
                    <a:gd name="connsiteX19" fmla="*/ 558248 w 1845856"/>
                    <a:gd name="connsiteY19" fmla="*/ 985603 h 1052155"/>
                    <a:gd name="connsiteX20" fmla="*/ 558248 w 1845856"/>
                    <a:gd name="connsiteY20" fmla="*/ 442432 h 1052155"/>
                    <a:gd name="connsiteX21" fmla="*/ 215697 w 1845856"/>
                    <a:gd name="connsiteY21" fmla="*/ 780740 h 1052155"/>
                    <a:gd name="connsiteX22" fmla="*/ 199410 w 1845856"/>
                    <a:gd name="connsiteY22" fmla="*/ 791410 h 1052155"/>
                    <a:gd name="connsiteX23" fmla="*/ 120507 w 1845856"/>
                    <a:gd name="connsiteY23" fmla="*/ 719699 h 1052155"/>
                    <a:gd name="connsiteX24" fmla="*/ 47247 w 1845856"/>
                    <a:gd name="connsiteY24" fmla="*/ 639093 h 1052155"/>
                    <a:gd name="connsiteX25" fmla="*/ 0 w 1845856"/>
                    <a:gd name="connsiteY25" fmla="*/ 575910 h 1052155"/>
                    <a:gd name="connsiteX26" fmla="*/ 5432 w 1845856"/>
                    <a:gd name="connsiteY26" fmla="*/ 567839 h 1052155"/>
                    <a:gd name="connsiteX27" fmla="*/ 530129 w 1845856"/>
                    <a:gd name="connsiteY27" fmla="*/ 49640 h 1052155"/>
                    <a:gd name="connsiteX28" fmla="*/ 579826 w 1845856"/>
                    <a:gd name="connsiteY28" fmla="*/ 17083 h 1052155"/>
                    <a:gd name="connsiteX29" fmla="*/ 593282 w 1845856"/>
                    <a:gd name="connsiteY29" fmla="*/ 14552 h 1052155"/>
                    <a:gd name="connsiteX30" fmla="*/ 605792 w 1845856"/>
                    <a:gd name="connsiteY30" fmla="*/ 6117 h 1052155"/>
                    <a:gd name="connsiteX31" fmla="*/ 636092 w 1845856"/>
                    <a:gd name="connsiteY31" fmla="*/ 0 h 1052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45856" h="1052155">
                      <a:moveTo>
                        <a:pt x="636092" y="0"/>
                      </a:moveTo>
                      <a:lnTo>
                        <a:pt x="1210166" y="0"/>
                      </a:lnTo>
                      <a:cubicBezTo>
                        <a:pt x="1220914" y="0"/>
                        <a:pt x="1231153" y="2178"/>
                        <a:pt x="1240466" y="6117"/>
                      </a:cubicBezTo>
                      <a:lnTo>
                        <a:pt x="1255297" y="16117"/>
                      </a:lnTo>
                      <a:lnTo>
                        <a:pt x="1266430" y="18211"/>
                      </a:lnTo>
                      <a:cubicBezTo>
                        <a:pt x="1284485" y="25402"/>
                        <a:pt x="1301429" y="36252"/>
                        <a:pt x="1316127" y="50768"/>
                      </a:cubicBezTo>
                      <a:cubicBezTo>
                        <a:pt x="1491026" y="223501"/>
                        <a:pt x="1665924" y="396234"/>
                        <a:pt x="1840824" y="568967"/>
                      </a:cubicBezTo>
                      <a:lnTo>
                        <a:pt x="1845856" y="576444"/>
                      </a:lnTo>
                      <a:lnTo>
                        <a:pt x="1799009" y="639093"/>
                      </a:lnTo>
                      <a:cubicBezTo>
                        <a:pt x="1775876" y="667122"/>
                        <a:pt x="1751425" y="694023"/>
                        <a:pt x="1725749" y="719699"/>
                      </a:cubicBezTo>
                      <a:lnTo>
                        <a:pt x="1646125" y="792066"/>
                      </a:lnTo>
                      <a:lnTo>
                        <a:pt x="1630559" y="781868"/>
                      </a:lnTo>
                      <a:lnTo>
                        <a:pt x="1288010" y="443562"/>
                      </a:lnTo>
                      <a:lnTo>
                        <a:pt x="1288010" y="985603"/>
                      </a:lnTo>
                      <a:lnTo>
                        <a:pt x="1286808" y="991556"/>
                      </a:lnTo>
                      <a:lnTo>
                        <a:pt x="1260665" y="1001124"/>
                      </a:lnTo>
                      <a:cubicBezTo>
                        <a:pt x="1154037" y="1034289"/>
                        <a:pt x="1040669" y="1052155"/>
                        <a:pt x="923128" y="1052155"/>
                      </a:cubicBezTo>
                      <a:cubicBezTo>
                        <a:pt x="805587" y="1052155"/>
                        <a:pt x="692219" y="1034289"/>
                        <a:pt x="585591" y="1001124"/>
                      </a:cubicBezTo>
                      <a:lnTo>
                        <a:pt x="559450" y="991557"/>
                      </a:lnTo>
                      <a:lnTo>
                        <a:pt x="558248" y="985603"/>
                      </a:lnTo>
                      <a:lnTo>
                        <a:pt x="558248" y="442432"/>
                      </a:lnTo>
                      <a:lnTo>
                        <a:pt x="215697" y="780740"/>
                      </a:lnTo>
                      <a:lnTo>
                        <a:pt x="199410" y="791410"/>
                      </a:lnTo>
                      <a:lnTo>
                        <a:pt x="120507" y="719699"/>
                      </a:lnTo>
                      <a:cubicBezTo>
                        <a:pt x="94831" y="694023"/>
                        <a:pt x="70380" y="667122"/>
                        <a:pt x="47247" y="639093"/>
                      </a:cubicBezTo>
                      <a:lnTo>
                        <a:pt x="0" y="575910"/>
                      </a:lnTo>
                      <a:lnTo>
                        <a:pt x="5432" y="567839"/>
                      </a:lnTo>
                      <a:cubicBezTo>
                        <a:pt x="180332" y="395106"/>
                        <a:pt x="355230" y="222373"/>
                        <a:pt x="530129" y="49640"/>
                      </a:cubicBezTo>
                      <a:cubicBezTo>
                        <a:pt x="544827" y="35124"/>
                        <a:pt x="561771" y="24274"/>
                        <a:pt x="579826" y="17083"/>
                      </a:cubicBezTo>
                      <a:lnTo>
                        <a:pt x="593282" y="14552"/>
                      </a:lnTo>
                      <a:lnTo>
                        <a:pt x="605792" y="6117"/>
                      </a:lnTo>
                      <a:cubicBezTo>
                        <a:pt x="615105" y="2178"/>
                        <a:pt x="625344" y="0"/>
                        <a:pt x="6360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19" name="Group 201">
                  <a:extLst>
                    <a:ext uri="{FF2B5EF4-FFF2-40B4-BE49-F238E27FC236}">
                      <a16:creationId xmlns:a16="http://schemas.microsoft.com/office/drawing/2014/main" id="{10203CA0-ED26-4138-BD49-D79532513A86}"/>
                    </a:ext>
                  </a:extLst>
                </p:cNvPr>
                <p:cNvGrpSpPr/>
                <p:nvPr/>
              </p:nvGrpSpPr>
              <p:grpSpPr>
                <a:xfrm rot="1915805">
                  <a:off x="9505760" y="1217441"/>
                  <a:ext cx="372272" cy="595973"/>
                  <a:chOff x="10662936" y="5795085"/>
                  <a:chExt cx="372272" cy="595973"/>
                </a:xfrm>
                <a:grpFill/>
              </p:grpSpPr>
              <p:sp>
                <p:nvSpPr>
                  <p:cNvPr id="124" name="Freeform: Shape 206">
                    <a:extLst>
                      <a:ext uri="{FF2B5EF4-FFF2-40B4-BE49-F238E27FC236}">
                        <a16:creationId xmlns:a16="http://schemas.microsoft.com/office/drawing/2014/main" id="{52576B8E-B39C-450C-8E43-669213C0F1BF}"/>
                      </a:ext>
                    </a:extLst>
                  </p:cNvPr>
                  <p:cNvSpPr/>
                  <p:nvPr/>
                </p:nvSpPr>
                <p:spPr>
                  <a:xfrm>
                    <a:off x="10662936" y="6025180"/>
                    <a:ext cx="367145" cy="181304"/>
                  </a:xfrm>
                  <a:custGeom>
                    <a:avLst/>
                    <a:gdLst>
                      <a:gd name="connsiteX0" fmla="*/ 307795 w 315273"/>
                      <a:gd name="connsiteY0" fmla="*/ 9186 h 155689"/>
                      <a:gd name="connsiteX1" fmla="*/ 65929 w 315273"/>
                      <a:gd name="connsiteY1" fmla="*/ 152310 h 155689"/>
                      <a:gd name="connsiteX2" fmla="*/ 48382 w 315273"/>
                      <a:gd name="connsiteY2" fmla="*/ 148870 h 155689"/>
                      <a:gd name="connsiteX3" fmla="*/ 3656 w 315273"/>
                      <a:gd name="connsiteY3" fmla="*/ 84533 h 155689"/>
                      <a:gd name="connsiteX4" fmla="*/ 8473 w 315273"/>
                      <a:gd name="connsiteY4" fmla="*/ 71803 h 155689"/>
                      <a:gd name="connsiteX5" fmla="*/ 300914 w 315273"/>
                      <a:gd name="connsiteY5" fmla="*/ 1617 h 155689"/>
                      <a:gd name="connsiteX6" fmla="*/ 315020 w 315273"/>
                      <a:gd name="connsiteY6" fmla="*/ 1273 h 155689"/>
                      <a:gd name="connsiteX7" fmla="*/ 307795 w 315273"/>
                      <a:gd name="connsiteY7" fmla="*/ 9186 h 155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5273" h="155689">
                        <a:moveTo>
                          <a:pt x="307795" y="9186"/>
                        </a:moveTo>
                        <a:cubicBezTo>
                          <a:pt x="302290" y="12283"/>
                          <a:pt x="111687" y="124786"/>
                          <a:pt x="65929" y="152310"/>
                        </a:cubicBezTo>
                        <a:cubicBezTo>
                          <a:pt x="58015" y="157127"/>
                          <a:pt x="53887" y="157471"/>
                          <a:pt x="48382" y="148870"/>
                        </a:cubicBezTo>
                        <a:cubicBezTo>
                          <a:pt x="34276" y="127195"/>
                          <a:pt x="19138" y="105520"/>
                          <a:pt x="3656" y="84533"/>
                        </a:cubicBezTo>
                        <a:cubicBezTo>
                          <a:pt x="-2537" y="75932"/>
                          <a:pt x="-817" y="73867"/>
                          <a:pt x="8473" y="71803"/>
                        </a:cubicBezTo>
                        <a:cubicBezTo>
                          <a:pt x="71089" y="57697"/>
                          <a:pt x="293345" y="3337"/>
                          <a:pt x="300914" y="1617"/>
                        </a:cubicBezTo>
                        <a:cubicBezTo>
                          <a:pt x="307795" y="-103"/>
                          <a:pt x="314676" y="-791"/>
                          <a:pt x="315020" y="1273"/>
                        </a:cubicBezTo>
                        <a:cubicBezTo>
                          <a:pt x="316052" y="3681"/>
                          <a:pt x="313988" y="5402"/>
                          <a:pt x="307795" y="9186"/>
                        </a:cubicBezTo>
                        <a:close/>
                      </a:path>
                    </a:pathLst>
                  </a:custGeom>
                  <a:grpFill/>
                  <a:ln w="342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" name="Freeform: Shape 207">
                    <a:extLst>
                      <a:ext uri="{FF2B5EF4-FFF2-40B4-BE49-F238E27FC236}">
                        <a16:creationId xmlns:a16="http://schemas.microsoft.com/office/drawing/2014/main" id="{8D08B926-2600-4459-B3B1-A582D6F7367F}"/>
                      </a:ext>
                    </a:extLst>
                  </p:cNvPr>
                  <p:cNvSpPr/>
                  <p:nvPr/>
                </p:nvSpPr>
                <p:spPr>
                  <a:xfrm>
                    <a:off x="10682818" y="5795085"/>
                    <a:ext cx="312910" cy="144828"/>
                  </a:xfrm>
                  <a:custGeom>
                    <a:avLst/>
                    <a:gdLst>
                      <a:gd name="connsiteX0" fmla="*/ 262853 w 268701"/>
                      <a:gd name="connsiteY0" fmla="*/ 104591 h 124366"/>
                      <a:gd name="connsiteX1" fmla="*/ 268702 w 268701"/>
                      <a:gd name="connsiteY1" fmla="*/ 108375 h 124366"/>
                      <a:gd name="connsiteX2" fmla="*/ 38189 w 268701"/>
                      <a:gd name="connsiteY2" fmla="*/ 124202 h 124366"/>
                      <a:gd name="connsiteX3" fmla="*/ 17546 w 268701"/>
                      <a:gd name="connsiteY3" fmla="*/ 93925 h 124366"/>
                      <a:gd name="connsiteX4" fmla="*/ 0 w 268701"/>
                      <a:gd name="connsiteY4" fmla="*/ 0 h 124366"/>
                      <a:gd name="connsiteX5" fmla="*/ 262853 w 268701"/>
                      <a:gd name="connsiteY5" fmla="*/ 104591 h 12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701" h="124366">
                        <a:moveTo>
                          <a:pt x="262853" y="104591"/>
                        </a:moveTo>
                        <a:cubicBezTo>
                          <a:pt x="268702" y="108375"/>
                          <a:pt x="268702" y="105279"/>
                          <a:pt x="268702" y="108375"/>
                        </a:cubicBezTo>
                        <a:cubicBezTo>
                          <a:pt x="268702" y="113192"/>
                          <a:pt x="46791" y="123857"/>
                          <a:pt x="38189" y="124202"/>
                        </a:cubicBezTo>
                        <a:cubicBezTo>
                          <a:pt x="22707" y="125234"/>
                          <a:pt x="23051" y="122137"/>
                          <a:pt x="17546" y="93925"/>
                        </a:cubicBezTo>
                        <a:cubicBezTo>
                          <a:pt x="11698" y="63305"/>
                          <a:pt x="5849" y="32341"/>
                          <a:pt x="0" y="0"/>
                        </a:cubicBezTo>
                        <a:cubicBezTo>
                          <a:pt x="26492" y="10321"/>
                          <a:pt x="242898" y="96334"/>
                          <a:pt x="262853" y="104591"/>
                        </a:cubicBezTo>
                        <a:close/>
                      </a:path>
                    </a:pathLst>
                  </a:custGeom>
                  <a:grpFill/>
                  <a:ln w="342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6" name="Freeform: Shape 208">
                    <a:extLst>
                      <a:ext uri="{FF2B5EF4-FFF2-40B4-BE49-F238E27FC236}">
                        <a16:creationId xmlns:a16="http://schemas.microsoft.com/office/drawing/2014/main" id="{CE3F90D2-7670-4101-88FC-6E775ED55A89}"/>
                      </a:ext>
                    </a:extLst>
                  </p:cNvPr>
                  <p:cNvSpPr/>
                  <p:nvPr/>
                </p:nvSpPr>
                <p:spPr>
                  <a:xfrm>
                    <a:off x="10820817" y="6137029"/>
                    <a:ext cx="214391" cy="254029"/>
                  </a:xfrm>
                  <a:custGeom>
                    <a:avLst/>
                    <a:gdLst>
                      <a:gd name="connsiteX0" fmla="*/ 48361 w 184101"/>
                      <a:gd name="connsiteY0" fmla="*/ 217624 h 218139"/>
                      <a:gd name="connsiteX1" fmla="*/ 46297 w 184101"/>
                      <a:gd name="connsiteY1" fmla="*/ 217624 h 218139"/>
                      <a:gd name="connsiteX2" fmla="*/ 1571 w 184101"/>
                      <a:gd name="connsiteY2" fmla="*/ 131956 h 218139"/>
                      <a:gd name="connsiteX3" fmla="*/ 6731 w 184101"/>
                      <a:gd name="connsiteY3" fmla="*/ 119570 h 218139"/>
                      <a:gd name="connsiteX4" fmla="*/ 113042 w 184101"/>
                      <a:gd name="connsiteY4" fmla="*/ 45944 h 218139"/>
                      <a:gd name="connsiteX5" fmla="*/ 182196 w 184101"/>
                      <a:gd name="connsiteY5" fmla="*/ 185 h 218139"/>
                      <a:gd name="connsiteX6" fmla="*/ 183916 w 184101"/>
                      <a:gd name="connsiteY6" fmla="*/ 1905 h 218139"/>
                      <a:gd name="connsiteX7" fmla="*/ 48361 w 184101"/>
                      <a:gd name="connsiteY7" fmla="*/ 217624 h 218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4101" h="218139">
                        <a:moveTo>
                          <a:pt x="48361" y="217624"/>
                        </a:moveTo>
                        <a:cubicBezTo>
                          <a:pt x="47673" y="218312"/>
                          <a:pt x="46641" y="218312"/>
                          <a:pt x="46297" y="217624"/>
                        </a:cubicBezTo>
                        <a:cubicBezTo>
                          <a:pt x="30815" y="188036"/>
                          <a:pt x="16709" y="159824"/>
                          <a:pt x="1571" y="131956"/>
                        </a:cubicBezTo>
                        <a:cubicBezTo>
                          <a:pt x="-2558" y="124387"/>
                          <a:pt x="2259" y="122666"/>
                          <a:pt x="6731" y="119570"/>
                        </a:cubicBezTo>
                        <a:cubicBezTo>
                          <a:pt x="42168" y="95143"/>
                          <a:pt x="77605" y="70371"/>
                          <a:pt x="113042" y="45944"/>
                        </a:cubicBezTo>
                        <a:cubicBezTo>
                          <a:pt x="135750" y="30462"/>
                          <a:pt x="158457" y="14635"/>
                          <a:pt x="182196" y="185"/>
                        </a:cubicBezTo>
                        <a:cubicBezTo>
                          <a:pt x="183228" y="-503"/>
                          <a:pt x="184605" y="873"/>
                          <a:pt x="183916" y="1905"/>
                        </a:cubicBezTo>
                        <a:cubicBezTo>
                          <a:pt x="139190" y="73123"/>
                          <a:pt x="94120" y="144342"/>
                          <a:pt x="48361" y="217624"/>
                        </a:cubicBezTo>
                        <a:close/>
                      </a:path>
                    </a:pathLst>
                  </a:custGeom>
                  <a:grpFill/>
                  <a:ln w="342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20" name="Group 202">
                  <a:extLst>
                    <a:ext uri="{FF2B5EF4-FFF2-40B4-BE49-F238E27FC236}">
                      <a16:creationId xmlns:a16="http://schemas.microsoft.com/office/drawing/2014/main" id="{9F919F45-ED8D-4411-9E8F-C14855FFCF66}"/>
                    </a:ext>
                  </a:extLst>
                </p:cNvPr>
                <p:cNvGrpSpPr/>
                <p:nvPr/>
              </p:nvGrpSpPr>
              <p:grpSpPr>
                <a:xfrm rot="20552698">
                  <a:off x="10671724" y="1200006"/>
                  <a:ext cx="372272" cy="595973"/>
                  <a:chOff x="11519711" y="5747091"/>
                  <a:chExt cx="372272" cy="595973"/>
                </a:xfrm>
                <a:grpFill/>
              </p:grpSpPr>
              <p:sp>
                <p:nvSpPr>
                  <p:cNvPr id="121" name="Freeform: Shape 203">
                    <a:extLst>
                      <a:ext uri="{FF2B5EF4-FFF2-40B4-BE49-F238E27FC236}">
                        <a16:creationId xmlns:a16="http://schemas.microsoft.com/office/drawing/2014/main" id="{94FE9FE8-66AC-48F8-A145-C55CABD4E73F}"/>
                      </a:ext>
                    </a:extLst>
                  </p:cNvPr>
                  <p:cNvSpPr/>
                  <p:nvPr/>
                </p:nvSpPr>
                <p:spPr>
                  <a:xfrm flipH="1">
                    <a:off x="11524838" y="5977186"/>
                    <a:ext cx="367145" cy="181304"/>
                  </a:xfrm>
                  <a:custGeom>
                    <a:avLst/>
                    <a:gdLst>
                      <a:gd name="connsiteX0" fmla="*/ 307795 w 315273"/>
                      <a:gd name="connsiteY0" fmla="*/ 9186 h 155689"/>
                      <a:gd name="connsiteX1" fmla="*/ 65929 w 315273"/>
                      <a:gd name="connsiteY1" fmla="*/ 152310 h 155689"/>
                      <a:gd name="connsiteX2" fmla="*/ 48382 w 315273"/>
                      <a:gd name="connsiteY2" fmla="*/ 148870 h 155689"/>
                      <a:gd name="connsiteX3" fmla="*/ 3656 w 315273"/>
                      <a:gd name="connsiteY3" fmla="*/ 84533 h 155689"/>
                      <a:gd name="connsiteX4" fmla="*/ 8473 w 315273"/>
                      <a:gd name="connsiteY4" fmla="*/ 71803 h 155689"/>
                      <a:gd name="connsiteX5" fmla="*/ 300914 w 315273"/>
                      <a:gd name="connsiteY5" fmla="*/ 1617 h 155689"/>
                      <a:gd name="connsiteX6" fmla="*/ 315020 w 315273"/>
                      <a:gd name="connsiteY6" fmla="*/ 1273 h 155689"/>
                      <a:gd name="connsiteX7" fmla="*/ 307795 w 315273"/>
                      <a:gd name="connsiteY7" fmla="*/ 9186 h 155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5273" h="155689">
                        <a:moveTo>
                          <a:pt x="307795" y="9186"/>
                        </a:moveTo>
                        <a:cubicBezTo>
                          <a:pt x="302290" y="12283"/>
                          <a:pt x="111687" y="124786"/>
                          <a:pt x="65929" y="152310"/>
                        </a:cubicBezTo>
                        <a:cubicBezTo>
                          <a:pt x="58015" y="157127"/>
                          <a:pt x="53887" y="157471"/>
                          <a:pt x="48382" y="148870"/>
                        </a:cubicBezTo>
                        <a:cubicBezTo>
                          <a:pt x="34276" y="127195"/>
                          <a:pt x="19138" y="105520"/>
                          <a:pt x="3656" y="84533"/>
                        </a:cubicBezTo>
                        <a:cubicBezTo>
                          <a:pt x="-2537" y="75932"/>
                          <a:pt x="-817" y="73867"/>
                          <a:pt x="8473" y="71803"/>
                        </a:cubicBezTo>
                        <a:cubicBezTo>
                          <a:pt x="71089" y="57697"/>
                          <a:pt x="293345" y="3337"/>
                          <a:pt x="300914" y="1617"/>
                        </a:cubicBezTo>
                        <a:cubicBezTo>
                          <a:pt x="307795" y="-103"/>
                          <a:pt x="314676" y="-791"/>
                          <a:pt x="315020" y="1273"/>
                        </a:cubicBezTo>
                        <a:cubicBezTo>
                          <a:pt x="316052" y="3681"/>
                          <a:pt x="313988" y="5402"/>
                          <a:pt x="307795" y="9186"/>
                        </a:cubicBezTo>
                        <a:close/>
                      </a:path>
                    </a:pathLst>
                  </a:custGeom>
                  <a:grpFill/>
                  <a:ln w="342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2" name="Freeform: Shape 204">
                    <a:extLst>
                      <a:ext uri="{FF2B5EF4-FFF2-40B4-BE49-F238E27FC236}">
                        <a16:creationId xmlns:a16="http://schemas.microsoft.com/office/drawing/2014/main" id="{0BE55C7E-427D-425E-81CB-493107209626}"/>
                      </a:ext>
                    </a:extLst>
                  </p:cNvPr>
                  <p:cNvSpPr/>
                  <p:nvPr/>
                </p:nvSpPr>
                <p:spPr>
                  <a:xfrm flipH="1">
                    <a:off x="11559191" y="5747091"/>
                    <a:ext cx="312910" cy="144828"/>
                  </a:xfrm>
                  <a:custGeom>
                    <a:avLst/>
                    <a:gdLst>
                      <a:gd name="connsiteX0" fmla="*/ 262853 w 268701"/>
                      <a:gd name="connsiteY0" fmla="*/ 104591 h 124366"/>
                      <a:gd name="connsiteX1" fmla="*/ 268702 w 268701"/>
                      <a:gd name="connsiteY1" fmla="*/ 108375 h 124366"/>
                      <a:gd name="connsiteX2" fmla="*/ 38189 w 268701"/>
                      <a:gd name="connsiteY2" fmla="*/ 124202 h 124366"/>
                      <a:gd name="connsiteX3" fmla="*/ 17546 w 268701"/>
                      <a:gd name="connsiteY3" fmla="*/ 93925 h 124366"/>
                      <a:gd name="connsiteX4" fmla="*/ 0 w 268701"/>
                      <a:gd name="connsiteY4" fmla="*/ 0 h 124366"/>
                      <a:gd name="connsiteX5" fmla="*/ 262853 w 268701"/>
                      <a:gd name="connsiteY5" fmla="*/ 104591 h 12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701" h="124366">
                        <a:moveTo>
                          <a:pt x="262853" y="104591"/>
                        </a:moveTo>
                        <a:cubicBezTo>
                          <a:pt x="268702" y="108375"/>
                          <a:pt x="268702" y="105279"/>
                          <a:pt x="268702" y="108375"/>
                        </a:cubicBezTo>
                        <a:cubicBezTo>
                          <a:pt x="268702" y="113192"/>
                          <a:pt x="46791" y="123857"/>
                          <a:pt x="38189" y="124202"/>
                        </a:cubicBezTo>
                        <a:cubicBezTo>
                          <a:pt x="22707" y="125234"/>
                          <a:pt x="23051" y="122137"/>
                          <a:pt x="17546" y="93925"/>
                        </a:cubicBezTo>
                        <a:cubicBezTo>
                          <a:pt x="11698" y="63305"/>
                          <a:pt x="5849" y="32341"/>
                          <a:pt x="0" y="0"/>
                        </a:cubicBezTo>
                        <a:cubicBezTo>
                          <a:pt x="26492" y="10321"/>
                          <a:pt x="242898" y="96334"/>
                          <a:pt x="262853" y="104591"/>
                        </a:cubicBezTo>
                        <a:close/>
                      </a:path>
                    </a:pathLst>
                  </a:custGeom>
                  <a:grpFill/>
                  <a:ln w="342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3" name="Freeform: Shape 205">
                    <a:extLst>
                      <a:ext uri="{FF2B5EF4-FFF2-40B4-BE49-F238E27FC236}">
                        <a16:creationId xmlns:a16="http://schemas.microsoft.com/office/drawing/2014/main" id="{A5CC9122-E1BD-4BE4-B9AD-FD17FF8D184B}"/>
                      </a:ext>
                    </a:extLst>
                  </p:cNvPr>
                  <p:cNvSpPr/>
                  <p:nvPr/>
                </p:nvSpPr>
                <p:spPr>
                  <a:xfrm flipH="1">
                    <a:off x="11519711" y="6089035"/>
                    <a:ext cx="214391" cy="254029"/>
                  </a:xfrm>
                  <a:custGeom>
                    <a:avLst/>
                    <a:gdLst>
                      <a:gd name="connsiteX0" fmla="*/ 48361 w 184101"/>
                      <a:gd name="connsiteY0" fmla="*/ 217624 h 218139"/>
                      <a:gd name="connsiteX1" fmla="*/ 46297 w 184101"/>
                      <a:gd name="connsiteY1" fmla="*/ 217624 h 218139"/>
                      <a:gd name="connsiteX2" fmla="*/ 1571 w 184101"/>
                      <a:gd name="connsiteY2" fmla="*/ 131956 h 218139"/>
                      <a:gd name="connsiteX3" fmla="*/ 6731 w 184101"/>
                      <a:gd name="connsiteY3" fmla="*/ 119570 h 218139"/>
                      <a:gd name="connsiteX4" fmla="*/ 113042 w 184101"/>
                      <a:gd name="connsiteY4" fmla="*/ 45944 h 218139"/>
                      <a:gd name="connsiteX5" fmla="*/ 182196 w 184101"/>
                      <a:gd name="connsiteY5" fmla="*/ 185 h 218139"/>
                      <a:gd name="connsiteX6" fmla="*/ 183916 w 184101"/>
                      <a:gd name="connsiteY6" fmla="*/ 1905 h 218139"/>
                      <a:gd name="connsiteX7" fmla="*/ 48361 w 184101"/>
                      <a:gd name="connsiteY7" fmla="*/ 217624 h 218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4101" h="218139">
                        <a:moveTo>
                          <a:pt x="48361" y="217624"/>
                        </a:moveTo>
                        <a:cubicBezTo>
                          <a:pt x="47673" y="218312"/>
                          <a:pt x="46641" y="218312"/>
                          <a:pt x="46297" y="217624"/>
                        </a:cubicBezTo>
                        <a:cubicBezTo>
                          <a:pt x="30815" y="188036"/>
                          <a:pt x="16709" y="159824"/>
                          <a:pt x="1571" y="131956"/>
                        </a:cubicBezTo>
                        <a:cubicBezTo>
                          <a:pt x="-2558" y="124387"/>
                          <a:pt x="2259" y="122666"/>
                          <a:pt x="6731" y="119570"/>
                        </a:cubicBezTo>
                        <a:cubicBezTo>
                          <a:pt x="42168" y="95143"/>
                          <a:pt x="77605" y="70371"/>
                          <a:pt x="113042" y="45944"/>
                        </a:cubicBezTo>
                        <a:cubicBezTo>
                          <a:pt x="135750" y="30462"/>
                          <a:pt x="158457" y="14635"/>
                          <a:pt x="182196" y="185"/>
                        </a:cubicBezTo>
                        <a:cubicBezTo>
                          <a:pt x="183228" y="-503"/>
                          <a:pt x="184605" y="873"/>
                          <a:pt x="183916" y="1905"/>
                        </a:cubicBezTo>
                        <a:cubicBezTo>
                          <a:pt x="139190" y="73123"/>
                          <a:pt x="94120" y="144342"/>
                          <a:pt x="48361" y="217624"/>
                        </a:cubicBezTo>
                        <a:close/>
                      </a:path>
                    </a:pathLst>
                  </a:custGeom>
                  <a:grpFill/>
                  <a:ln w="342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112" name="Group 209">
              <a:extLst>
                <a:ext uri="{FF2B5EF4-FFF2-40B4-BE49-F238E27FC236}">
                  <a16:creationId xmlns:a16="http://schemas.microsoft.com/office/drawing/2014/main" id="{DBAE5EF2-FDB2-4395-9D20-3208AEDB5498}"/>
                </a:ext>
              </a:extLst>
            </p:cNvPr>
            <p:cNvGrpSpPr/>
            <p:nvPr/>
          </p:nvGrpSpPr>
          <p:grpSpPr>
            <a:xfrm>
              <a:off x="1671446" y="5680526"/>
              <a:ext cx="752148" cy="752148"/>
              <a:chOff x="426625" y="392938"/>
              <a:chExt cx="2270154" cy="2270154"/>
            </a:xfrm>
          </p:grpSpPr>
          <p:sp>
            <p:nvSpPr>
              <p:cNvPr id="113" name="Oval 210">
                <a:extLst>
                  <a:ext uri="{FF2B5EF4-FFF2-40B4-BE49-F238E27FC236}">
                    <a16:creationId xmlns:a16="http://schemas.microsoft.com/office/drawing/2014/main" id="{2C39B07D-1EB2-466C-80A9-507A8FB859AB}"/>
                  </a:ext>
                </a:extLst>
              </p:cNvPr>
              <p:cNvSpPr/>
              <p:nvPr/>
            </p:nvSpPr>
            <p:spPr>
              <a:xfrm>
                <a:off x="426625" y="392938"/>
                <a:ext cx="2270154" cy="227015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Freeform: Shape 211">
                <a:extLst>
                  <a:ext uri="{FF2B5EF4-FFF2-40B4-BE49-F238E27FC236}">
                    <a16:creationId xmlns:a16="http://schemas.microsoft.com/office/drawing/2014/main" id="{99654D7C-0409-4EC2-B11C-B08F2ABAC82A}"/>
                  </a:ext>
                </a:extLst>
              </p:cNvPr>
              <p:cNvSpPr/>
              <p:nvPr/>
            </p:nvSpPr>
            <p:spPr>
              <a:xfrm>
                <a:off x="586493" y="570421"/>
                <a:ext cx="1779750" cy="2092671"/>
              </a:xfrm>
              <a:custGeom>
                <a:avLst/>
                <a:gdLst>
                  <a:gd name="connsiteX0" fmla="*/ 979277 w 1779750"/>
                  <a:gd name="connsiteY0" fmla="*/ 491621 h 2092671"/>
                  <a:gd name="connsiteX1" fmla="*/ 1344158 w 1779750"/>
                  <a:gd name="connsiteY1" fmla="*/ 856502 h 2092671"/>
                  <a:gd name="connsiteX2" fmla="*/ 979277 w 1779750"/>
                  <a:gd name="connsiteY2" fmla="*/ 1221383 h 2092671"/>
                  <a:gd name="connsiteX3" fmla="*/ 676712 w 1779750"/>
                  <a:gd name="connsiteY3" fmla="*/ 1060510 h 2092671"/>
                  <a:gd name="connsiteX4" fmla="*/ 663824 w 1779750"/>
                  <a:gd name="connsiteY4" fmla="*/ 1036766 h 2092671"/>
                  <a:gd name="connsiteX5" fmla="*/ 461858 w 1779750"/>
                  <a:gd name="connsiteY5" fmla="*/ 1153371 h 2092671"/>
                  <a:gd name="connsiteX6" fmla="*/ 723204 w 1779750"/>
                  <a:gd name="connsiteY6" fmla="*/ 1289314 h 2092671"/>
                  <a:gd name="connsiteX7" fmla="*/ 742530 w 1779750"/>
                  <a:gd name="connsiteY7" fmla="*/ 1304906 h 2092671"/>
                  <a:gd name="connsiteX8" fmla="*/ 1266314 w 1779750"/>
                  <a:gd name="connsiteY8" fmla="*/ 1304906 h 2092671"/>
                  <a:gd name="connsiteX9" fmla="*/ 1296614 w 1779750"/>
                  <a:gd name="connsiteY9" fmla="*/ 1311023 h 2092671"/>
                  <a:gd name="connsiteX10" fmla="*/ 1311442 w 1779750"/>
                  <a:gd name="connsiteY10" fmla="*/ 1321020 h 2092671"/>
                  <a:gd name="connsiteX11" fmla="*/ 1322577 w 1779750"/>
                  <a:gd name="connsiteY11" fmla="*/ 1323115 h 2092671"/>
                  <a:gd name="connsiteX12" fmla="*/ 1372274 w 1779750"/>
                  <a:gd name="connsiteY12" fmla="*/ 1355672 h 2092671"/>
                  <a:gd name="connsiteX13" fmla="*/ 1779750 w 1779750"/>
                  <a:gd name="connsiteY13" fmla="*/ 1758102 h 2092671"/>
                  <a:gd name="connsiteX14" fmla="*/ 1777830 w 1779750"/>
                  <a:gd name="connsiteY14" fmla="*/ 1760215 h 2092671"/>
                  <a:gd name="connsiteX15" fmla="*/ 1609842 w 1779750"/>
                  <a:gd name="connsiteY15" fmla="*/ 1898818 h 2092671"/>
                  <a:gd name="connsiteX16" fmla="*/ 1539602 w 1779750"/>
                  <a:gd name="connsiteY16" fmla="*/ 1941489 h 2092671"/>
                  <a:gd name="connsiteX17" fmla="*/ 1344158 w 1779750"/>
                  <a:gd name="connsiteY17" fmla="*/ 1748466 h 2092671"/>
                  <a:gd name="connsiteX18" fmla="*/ 1344158 w 1779750"/>
                  <a:gd name="connsiteY18" fmla="*/ 2030143 h 2092671"/>
                  <a:gd name="connsiteX19" fmla="*/ 1312746 w 1779750"/>
                  <a:gd name="connsiteY19" fmla="*/ 2041640 h 2092671"/>
                  <a:gd name="connsiteX20" fmla="*/ 975209 w 1779750"/>
                  <a:gd name="connsiteY20" fmla="*/ 2092671 h 2092671"/>
                  <a:gd name="connsiteX21" fmla="*/ 637672 w 1779750"/>
                  <a:gd name="connsiteY21" fmla="*/ 2041640 h 2092671"/>
                  <a:gd name="connsiteX22" fmla="*/ 614396 w 1779750"/>
                  <a:gd name="connsiteY22" fmla="*/ 2033121 h 2092671"/>
                  <a:gd name="connsiteX23" fmla="*/ 614396 w 1779750"/>
                  <a:gd name="connsiteY23" fmla="*/ 1563211 h 2092671"/>
                  <a:gd name="connsiteX24" fmla="*/ 585118 w 1779750"/>
                  <a:gd name="connsiteY24" fmla="*/ 1554778 h 2092671"/>
                  <a:gd name="connsiteX25" fmla="*/ 80133 w 1779750"/>
                  <a:gd name="connsiteY25" fmla="*/ 1292100 h 2092671"/>
                  <a:gd name="connsiteX26" fmla="*/ 67544 w 1779750"/>
                  <a:gd name="connsiteY26" fmla="*/ 1281943 h 2092671"/>
                  <a:gd name="connsiteX27" fmla="*/ 61508 w 1779750"/>
                  <a:gd name="connsiteY27" fmla="*/ 1278998 h 2092671"/>
                  <a:gd name="connsiteX28" fmla="*/ 55622 w 1779750"/>
                  <a:gd name="connsiteY28" fmla="*/ 1272325 h 2092671"/>
                  <a:gd name="connsiteX29" fmla="*/ 33893 w 1779750"/>
                  <a:gd name="connsiteY29" fmla="*/ 1254794 h 2092671"/>
                  <a:gd name="connsiteX30" fmla="*/ 23828 w 1779750"/>
                  <a:gd name="connsiteY30" fmla="*/ 1236279 h 2092671"/>
                  <a:gd name="connsiteX31" fmla="*/ 22207 w 1779750"/>
                  <a:gd name="connsiteY31" fmla="*/ 1234442 h 2092671"/>
                  <a:gd name="connsiteX32" fmla="*/ 22209 w 1779750"/>
                  <a:gd name="connsiteY32" fmla="*/ 1234442 h 2092671"/>
                  <a:gd name="connsiteX33" fmla="*/ 21203 w 1779750"/>
                  <a:gd name="connsiteY33" fmla="*/ 1231450 h 2092671"/>
                  <a:gd name="connsiteX34" fmla="*/ 6499 w 1779750"/>
                  <a:gd name="connsiteY34" fmla="*/ 1204403 h 2092671"/>
                  <a:gd name="connsiteX35" fmla="*/ 3621 w 1779750"/>
                  <a:gd name="connsiteY35" fmla="*/ 1179164 h 2092671"/>
                  <a:gd name="connsiteX36" fmla="*/ 3273 w 1779750"/>
                  <a:gd name="connsiteY36" fmla="*/ 1178129 h 2092671"/>
                  <a:gd name="connsiteX37" fmla="*/ 3360 w 1779750"/>
                  <a:gd name="connsiteY37" fmla="*/ 1176878 h 2092671"/>
                  <a:gd name="connsiteX38" fmla="*/ 0 w 1779750"/>
                  <a:gd name="connsiteY38" fmla="*/ 1147416 h 2092671"/>
                  <a:gd name="connsiteX39" fmla="*/ 7144 w 1779750"/>
                  <a:gd name="connsiteY39" fmla="*/ 1122613 h 2092671"/>
                  <a:gd name="connsiteX40" fmla="*/ 7262 w 1779750"/>
                  <a:gd name="connsiteY40" fmla="*/ 1120912 h 2092671"/>
                  <a:gd name="connsiteX41" fmla="*/ 8169 w 1779750"/>
                  <a:gd name="connsiteY41" fmla="*/ 1119054 h 2092671"/>
                  <a:gd name="connsiteX42" fmla="*/ 16443 w 1779750"/>
                  <a:gd name="connsiteY42" fmla="*/ 1090325 h 2092671"/>
                  <a:gd name="connsiteX43" fmla="*/ 16444 w 1779750"/>
                  <a:gd name="connsiteY43" fmla="*/ 1090326 h 2092671"/>
                  <a:gd name="connsiteX44" fmla="*/ 77715 w 1779750"/>
                  <a:gd name="connsiteY44" fmla="*/ 1027906 h 2092671"/>
                  <a:gd name="connsiteX45" fmla="*/ 86018 w 1779750"/>
                  <a:gd name="connsiteY45" fmla="*/ 1024842 h 2092671"/>
                  <a:gd name="connsiteX46" fmla="*/ 569929 w 1779750"/>
                  <a:gd name="connsiteY46" fmla="*/ 745455 h 2092671"/>
                  <a:gd name="connsiteX47" fmla="*/ 626242 w 1779750"/>
                  <a:gd name="connsiteY47" fmla="*/ 726519 h 2092671"/>
                  <a:gd name="connsiteX48" fmla="*/ 639054 w 1779750"/>
                  <a:gd name="connsiteY48" fmla="*/ 727413 h 2092671"/>
                  <a:gd name="connsiteX49" fmla="*/ 643070 w 1779750"/>
                  <a:gd name="connsiteY49" fmla="*/ 714474 h 2092671"/>
                  <a:gd name="connsiteX50" fmla="*/ 979277 w 1779750"/>
                  <a:gd name="connsiteY50" fmla="*/ 491621 h 2092671"/>
                  <a:gd name="connsiteX51" fmla="*/ 821168 w 1779750"/>
                  <a:gd name="connsiteY51" fmla="*/ 0 h 2092671"/>
                  <a:gd name="connsiteX52" fmla="*/ 786401 w 1779750"/>
                  <a:gd name="connsiteY52" fmla="*/ 152979 h 2092671"/>
                  <a:gd name="connsiteX53" fmla="*/ 855936 w 1779750"/>
                  <a:gd name="connsiteY53" fmla="*/ 309436 h 2092671"/>
                  <a:gd name="connsiteX54" fmla="*/ 765539 w 1779750"/>
                  <a:gd name="connsiteY54" fmla="*/ 462416 h 2092671"/>
                  <a:gd name="connsiteX55" fmla="*/ 814214 w 1779750"/>
                  <a:gd name="connsiteY55" fmla="*/ 319867 h 2092671"/>
                  <a:gd name="connsiteX56" fmla="*/ 737724 w 1779750"/>
                  <a:gd name="connsiteY56" fmla="*/ 152980 h 2092671"/>
                  <a:gd name="connsiteX57" fmla="*/ 821168 w 1779750"/>
                  <a:gd name="connsiteY57" fmla="*/ 0 h 2092671"/>
                  <a:gd name="connsiteX58" fmla="*/ 1003615 w 1779750"/>
                  <a:gd name="connsiteY58" fmla="*/ 0 h 2092671"/>
                  <a:gd name="connsiteX59" fmla="*/ 968848 w 1779750"/>
                  <a:gd name="connsiteY59" fmla="*/ 152979 h 2092671"/>
                  <a:gd name="connsiteX60" fmla="*/ 1038383 w 1779750"/>
                  <a:gd name="connsiteY60" fmla="*/ 309436 h 2092671"/>
                  <a:gd name="connsiteX61" fmla="*/ 947986 w 1779750"/>
                  <a:gd name="connsiteY61" fmla="*/ 462416 h 2092671"/>
                  <a:gd name="connsiteX62" fmla="*/ 996661 w 1779750"/>
                  <a:gd name="connsiteY62" fmla="*/ 319867 h 2092671"/>
                  <a:gd name="connsiteX63" fmla="*/ 920171 w 1779750"/>
                  <a:gd name="connsiteY63" fmla="*/ 152980 h 2092671"/>
                  <a:gd name="connsiteX64" fmla="*/ 1003615 w 1779750"/>
                  <a:gd name="connsiteY64" fmla="*/ 0 h 2092671"/>
                  <a:gd name="connsiteX65" fmla="*/ 1186062 w 1779750"/>
                  <a:gd name="connsiteY65" fmla="*/ 0 h 2092671"/>
                  <a:gd name="connsiteX66" fmla="*/ 1151295 w 1779750"/>
                  <a:gd name="connsiteY66" fmla="*/ 152979 h 2092671"/>
                  <a:gd name="connsiteX67" fmla="*/ 1220830 w 1779750"/>
                  <a:gd name="connsiteY67" fmla="*/ 309436 h 2092671"/>
                  <a:gd name="connsiteX68" fmla="*/ 1130433 w 1779750"/>
                  <a:gd name="connsiteY68" fmla="*/ 462416 h 2092671"/>
                  <a:gd name="connsiteX69" fmla="*/ 1179108 w 1779750"/>
                  <a:gd name="connsiteY69" fmla="*/ 319867 h 2092671"/>
                  <a:gd name="connsiteX70" fmla="*/ 1102618 w 1779750"/>
                  <a:gd name="connsiteY70" fmla="*/ 152980 h 2092671"/>
                  <a:gd name="connsiteX71" fmla="*/ 1186062 w 1779750"/>
                  <a:gd name="connsiteY71" fmla="*/ 0 h 20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779750" h="2092671">
                    <a:moveTo>
                      <a:pt x="979277" y="491621"/>
                    </a:moveTo>
                    <a:cubicBezTo>
                      <a:pt x="1180795" y="491621"/>
                      <a:pt x="1344158" y="654984"/>
                      <a:pt x="1344158" y="856502"/>
                    </a:cubicBezTo>
                    <a:cubicBezTo>
                      <a:pt x="1344158" y="1058020"/>
                      <a:pt x="1180795" y="1221383"/>
                      <a:pt x="979277" y="1221383"/>
                    </a:cubicBezTo>
                    <a:cubicBezTo>
                      <a:pt x="853328" y="1221383"/>
                      <a:pt x="742284" y="1157569"/>
                      <a:pt x="676712" y="1060510"/>
                    </a:cubicBezTo>
                    <a:lnTo>
                      <a:pt x="663824" y="1036766"/>
                    </a:lnTo>
                    <a:lnTo>
                      <a:pt x="461858" y="1153371"/>
                    </a:lnTo>
                    <a:lnTo>
                      <a:pt x="723204" y="1289314"/>
                    </a:lnTo>
                    <a:lnTo>
                      <a:pt x="742530" y="1304906"/>
                    </a:lnTo>
                    <a:lnTo>
                      <a:pt x="1266314" y="1304906"/>
                    </a:lnTo>
                    <a:cubicBezTo>
                      <a:pt x="1277062" y="1304906"/>
                      <a:pt x="1287301" y="1307084"/>
                      <a:pt x="1296614" y="1311023"/>
                    </a:cubicBezTo>
                    <a:lnTo>
                      <a:pt x="1311442" y="1321020"/>
                    </a:lnTo>
                    <a:lnTo>
                      <a:pt x="1322577" y="1323115"/>
                    </a:lnTo>
                    <a:cubicBezTo>
                      <a:pt x="1340633" y="1330306"/>
                      <a:pt x="1357577" y="1341156"/>
                      <a:pt x="1372274" y="1355672"/>
                    </a:cubicBezTo>
                    <a:lnTo>
                      <a:pt x="1779750" y="1758102"/>
                    </a:lnTo>
                    <a:lnTo>
                      <a:pt x="1777830" y="1760215"/>
                    </a:lnTo>
                    <a:cubicBezTo>
                      <a:pt x="1726478" y="1811567"/>
                      <a:pt x="1670228" y="1858022"/>
                      <a:pt x="1609842" y="1898818"/>
                    </a:cubicBezTo>
                    <a:lnTo>
                      <a:pt x="1539602" y="1941489"/>
                    </a:lnTo>
                    <a:lnTo>
                      <a:pt x="1344158" y="1748466"/>
                    </a:lnTo>
                    <a:lnTo>
                      <a:pt x="1344158" y="2030143"/>
                    </a:lnTo>
                    <a:lnTo>
                      <a:pt x="1312746" y="2041640"/>
                    </a:lnTo>
                    <a:cubicBezTo>
                      <a:pt x="1206118" y="2074805"/>
                      <a:pt x="1092750" y="2092671"/>
                      <a:pt x="975209" y="2092671"/>
                    </a:cubicBezTo>
                    <a:cubicBezTo>
                      <a:pt x="857668" y="2092671"/>
                      <a:pt x="744300" y="2074805"/>
                      <a:pt x="637672" y="2041640"/>
                    </a:cubicBezTo>
                    <a:lnTo>
                      <a:pt x="614396" y="2033121"/>
                    </a:lnTo>
                    <a:lnTo>
                      <a:pt x="614396" y="1563211"/>
                    </a:lnTo>
                    <a:lnTo>
                      <a:pt x="585118" y="1554778"/>
                    </a:lnTo>
                    <a:cubicBezTo>
                      <a:pt x="416789" y="1467219"/>
                      <a:pt x="248462" y="1379659"/>
                      <a:pt x="80133" y="1292100"/>
                    </a:cubicBezTo>
                    <a:lnTo>
                      <a:pt x="67544" y="1281943"/>
                    </a:lnTo>
                    <a:lnTo>
                      <a:pt x="61508" y="1278998"/>
                    </a:lnTo>
                    <a:lnTo>
                      <a:pt x="55622" y="1272325"/>
                    </a:lnTo>
                    <a:lnTo>
                      <a:pt x="33893" y="1254794"/>
                    </a:lnTo>
                    <a:lnTo>
                      <a:pt x="23828" y="1236279"/>
                    </a:lnTo>
                    <a:lnTo>
                      <a:pt x="22207" y="1234442"/>
                    </a:lnTo>
                    <a:lnTo>
                      <a:pt x="22209" y="1234442"/>
                    </a:lnTo>
                    <a:lnTo>
                      <a:pt x="21203" y="1231450"/>
                    </a:lnTo>
                    <a:lnTo>
                      <a:pt x="6499" y="1204403"/>
                    </a:lnTo>
                    <a:lnTo>
                      <a:pt x="3621" y="1179164"/>
                    </a:lnTo>
                    <a:lnTo>
                      <a:pt x="3273" y="1178129"/>
                    </a:lnTo>
                    <a:lnTo>
                      <a:pt x="3360" y="1176878"/>
                    </a:lnTo>
                    <a:lnTo>
                      <a:pt x="0" y="1147416"/>
                    </a:lnTo>
                    <a:lnTo>
                      <a:pt x="7144" y="1122613"/>
                    </a:lnTo>
                    <a:lnTo>
                      <a:pt x="7262" y="1120912"/>
                    </a:lnTo>
                    <a:lnTo>
                      <a:pt x="8169" y="1119054"/>
                    </a:lnTo>
                    <a:lnTo>
                      <a:pt x="16443" y="1090325"/>
                    </a:lnTo>
                    <a:lnTo>
                      <a:pt x="16444" y="1090326"/>
                    </a:lnTo>
                    <a:cubicBezTo>
                      <a:pt x="30743" y="1062837"/>
                      <a:pt x="52384" y="1041646"/>
                      <a:pt x="77715" y="1027906"/>
                    </a:cubicBezTo>
                    <a:lnTo>
                      <a:pt x="86018" y="1024842"/>
                    </a:lnTo>
                    <a:lnTo>
                      <a:pt x="569929" y="745455"/>
                    </a:lnTo>
                    <a:cubicBezTo>
                      <a:pt x="587819" y="735127"/>
                      <a:pt x="606955" y="728913"/>
                      <a:pt x="626242" y="726519"/>
                    </a:cubicBezTo>
                    <a:lnTo>
                      <a:pt x="639054" y="727413"/>
                    </a:lnTo>
                    <a:lnTo>
                      <a:pt x="643070" y="714474"/>
                    </a:lnTo>
                    <a:cubicBezTo>
                      <a:pt x="698462" y="583513"/>
                      <a:pt x="828139" y="491621"/>
                      <a:pt x="979277" y="491621"/>
                    </a:cubicBezTo>
                    <a:close/>
                    <a:moveTo>
                      <a:pt x="821168" y="0"/>
                    </a:moveTo>
                    <a:cubicBezTo>
                      <a:pt x="815373" y="57946"/>
                      <a:pt x="788719" y="81126"/>
                      <a:pt x="786401" y="152979"/>
                    </a:cubicBezTo>
                    <a:cubicBezTo>
                      <a:pt x="793355" y="223674"/>
                      <a:pt x="852458" y="228310"/>
                      <a:pt x="855936" y="309436"/>
                    </a:cubicBezTo>
                    <a:cubicBezTo>
                      <a:pt x="854777" y="382449"/>
                      <a:pt x="825804" y="413740"/>
                      <a:pt x="765539" y="462416"/>
                    </a:cubicBezTo>
                    <a:cubicBezTo>
                      <a:pt x="809578" y="388244"/>
                      <a:pt x="811896" y="369701"/>
                      <a:pt x="814214" y="319867"/>
                    </a:cubicBezTo>
                    <a:cubicBezTo>
                      <a:pt x="813055" y="274668"/>
                      <a:pt x="745837" y="215562"/>
                      <a:pt x="737724" y="152980"/>
                    </a:cubicBezTo>
                    <a:cubicBezTo>
                      <a:pt x="737723" y="86921"/>
                      <a:pt x="779446" y="45198"/>
                      <a:pt x="821168" y="0"/>
                    </a:cubicBezTo>
                    <a:close/>
                    <a:moveTo>
                      <a:pt x="1003615" y="0"/>
                    </a:moveTo>
                    <a:cubicBezTo>
                      <a:pt x="997820" y="57946"/>
                      <a:pt x="971166" y="81126"/>
                      <a:pt x="968848" y="152979"/>
                    </a:cubicBezTo>
                    <a:cubicBezTo>
                      <a:pt x="975802" y="223674"/>
                      <a:pt x="1034905" y="228310"/>
                      <a:pt x="1038383" y="309436"/>
                    </a:cubicBezTo>
                    <a:cubicBezTo>
                      <a:pt x="1037224" y="382449"/>
                      <a:pt x="1008251" y="413740"/>
                      <a:pt x="947986" y="462416"/>
                    </a:cubicBezTo>
                    <a:cubicBezTo>
                      <a:pt x="992025" y="388244"/>
                      <a:pt x="994343" y="369701"/>
                      <a:pt x="996661" y="319867"/>
                    </a:cubicBezTo>
                    <a:cubicBezTo>
                      <a:pt x="995502" y="274668"/>
                      <a:pt x="928284" y="215562"/>
                      <a:pt x="920171" y="152980"/>
                    </a:cubicBezTo>
                    <a:cubicBezTo>
                      <a:pt x="920170" y="86921"/>
                      <a:pt x="961893" y="45198"/>
                      <a:pt x="1003615" y="0"/>
                    </a:cubicBezTo>
                    <a:close/>
                    <a:moveTo>
                      <a:pt x="1186062" y="0"/>
                    </a:moveTo>
                    <a:cubicBezTo>
                      <a:pt x="1180267" y="57946"/>
                      <a:pt x="1153613" y="81126"/>
                      <a:pt x="1151295" y="152979"/>
                    </a:cubicBezTo>
                    <a:cubicBezTo>
                      <a:pt x="1158249" y="223674"/>
                      <a:pt x="1217352" y="228310"/>
                      <a:pt x="1220830" y="309436"/>
                    </a:cubicBezTo>
                    <a:cubicBezTo>
                      <a:pt x="1219671" y="382449"/>
                      <a:pt x="1190698" y="413740"/>
                      <a:pt x="1130433" y="462416"/>
                    </a:cubicBezTo>
                    <a:cubicBezTo>
                      <a:pt x="1174472" y="388244"/>
                      <a:pt x="1176790" y="369701"/>
                      <a:pt x="1179108" y="319867"/>
                    </a:cubicBezTo>
                    <a:cubicBezTo>
                      <a:pt x="1177949" y="274668"/>
                      <a:pt x="1110731" y="215562"/>
                      <a:pt x="1102618" y="152980"/>
                    </a:cubicBezTo>
                    <a:cubicBezTo>
                      <a:pt x="1102617" y="86921"/>
                      <a:pt x="1144340" y="45198"/>
                      <a:pt x="11860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1" name="Group 117">
            <a:extLst>
              <a:ext uri="{FF2B5EF4-FFF2-40B4-BE49-F238E27FC236}">
                <a16:creationId xmlns:a16="http://schemas.microsoft.com/office/drawing/2014/main" id="{35B82A64-4546-44A5-BC16-873C358024BD}"/>
              </a:ext>
            </a:extLst>
          </p:cNvPr>
          <p:cNvGrpSpPr/>
          <p:nvPr/>
        </p:nvGrpSpPr>
        <p:grpSpPr>
          <a:xfrm rot="18979886">
            <a:off x="7141556" y="3912489"/>
            <a:ext cx="1871075" cy="1980191"/>
            <a:chOff x="346191" y="519809"/>
            <a:chExt cx="5018840" cy="5311527"/>
          </a:xfrm>
          <a:solidFill>
            <a:schemeClr val="accent3"/>
          </a:solidFill>
        </p:grpSpPr>
        <p:sp>
          <p:nvSpPr>
            <p:cNvPr id="132" name="Freeform: Shape 118">
              <a:extLst>
                <a:ext uri="{FF2B5EF4-FFF2-40B4-BE49-F238E27FC236}">
                  <a16:creationId xmlns:a16="http://schemas.microsoft.com/office/drawing/2014/main" id="{513C8070-18DE-4D19-9447-382243295CCB}"/>
                </a:ext>
              </a:extLst>
            </p:cNvPr>
            <p:cNvSpPr/>
            <p:nvPr/>
          </p:nvSpPr>
          <p:spPr>
            <a:xfrm>
              <a:off x="2259877" y="2441740"/>
              <a:ext cx="1812048" cy="1359036"/>
            </a:xfrm>
            <a:custGeom>
              <a:avLst/>
              <a:gdLst>
                <a:gd name="connsiteX0" fmla="*/ 1709343 w 1812048"/>
                <a:gd name="connsiteY0" fmla="*/ 115651 h 1359035"/>
                <a:gd name="connsiteX1" fmla="*/ 1812204 w 1812048"/>
                <a:gd name="connsiteY1" fmla="*/ 15989 h 1359035"/>
                <a:gd name="connsiteX2" fmla="*/ 1498826 w 1812048"/>
                <a:gd name="connsiteY2" fmla="*/ 20785 h 1359035"/>
                <a:gd name="connsiteX3" fmla="*/ 1223288 w 1812048"/>
                <a:gd name="connsiteY3" fmla="*/ 79410 h 1359035"/>
                <a:gd name="connsiteX4" fmla="*/ 1099109 w 1812048"/>
                <a:gd name="connsiteY4" fmla="*/ 54361 h 1359035"/>
                <a:gd name="connsiteX5" fmla="*/ 797457 w 1812048"/>
                <a:gd name="connsiteY5" fmla="*/ 0 h 1359035"/>
                <a:gd name="connsiteX6" fmla="*/ 715382 w 1812048"/>
                <a:gd name="connsiteY6" fmla="*/ 36774 h 1359035"/>
                <a:gd name="connsiteX7" fmla="*/ 34265 w 1812048"/>
                <a:gd name="connsiteY7" fmla="*/ 789840 h 1359035"/>
                <a:gd name="connsiteX8" fmla="*/ 63044 w 1812048"/>
                <a:gd name="connsiteY8" fmla="*/ 953457 h 1359035"/>
                <a:gd name="connsiteX9" fmla="*/ 449970 w 1812048"/>
                <a:gd name="connsiteY9" fmla="*/ 1302543 h 1359035"/>
                <a:gd name="connsiteX10" fmla="*/ 619450 w 1812048"/>
                <a:gd name="connsiteY10" fmla="*/ 1318531 h 1359035"/>
                <a:gd name="connsiteX11" fmla="*/ 1709343 w 1812048"/>
                <a:gd name="connsiteY11" fmla="*/ 115651 h 135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2048" h="1359035">
                  <a:moveTo>
                    <a:pt x="1709343" y="115651"/>
                  </a:moveTo>
                  <a:cubicBezTo>
                    <a:pt x="1738656" y="86872"/>
                    <a:pt x="1782358" y="38906"/>
                    <a:pt x="1812204" y="15989"/>
                  </a:cubicBezTo>
                  <a:cubicBezTo>
                    <a:pt x="1761573" y="7461"/>
                    <a:pt x="1627801" y="533"/>
                    <a:pt x="1498826" y="20785"/>
                  </a:cubicBezTo>
                  <a:cubicBezTo>
                    <a:pt x="1457788" y="28780"/>
                    <a:pt x="1384774" y="69284"/>
                    <a:pt x="1223288" y="79410"/>
                  </a:cubicBezTo>
                  <a:cubicBezTo>
                    <a:pt x="1180652" y="78877"/>
                    <a:pt x="1139081" y="70350"/>
                    <a:pt x="1099109" y="54361"/>
                  </a:cubicBezTo>
                  <a:cubicBezTo>
                    <a:pt x="1002112" y="14923"/>
                    <a:pt x="901383" y="0"/>
                    <a:pt x="797457" y="0"/>
                  </a:cubicBezTo>
                  <a:cubicBezTo>
                    <a:pt x="763348" y="0"/>
                    <a:pt x="738299" y="11725"/>
                    <a:pt x="715382" y="36774"/>
                  </a:cubicBezTo>
                  <a:cubicBezTo>
                    <a:pt x="488343" y="287796"/>
                    <a:pt x="261304" y="538818"/>
                    <a:pt x="34265" y="789840"/>
                  </a:cubicBezTo>
                  <a:cubicBezTo>
                    <a:pt x="-19564" y="848998"/>
                    <a:pt x="-9970" y="898563"/>
                    <a:pt x="63044" y="953457"/>
                  </a:cubicBezTo>
                  <a:cubicBezTo>
                    <a:pt x="202146" y="1058449"/>
                    <a:pt x="333786" y="1173035"/>
                    <a:pt x="449970" y="1302543"/>
                  </a:cubicBezTo>
                  <a:cubicBezTo>
                    <a:pt x="512859" y="1373426"/>
                    <a:pt x="565088" y="1378755"/>
                    <a:pt x="619450" y="1318531"/>
                  </a:cubicBezTo>
                  <a:cubicBezTo>
                    <a:pt x="678608" y="1254044"/>
                    <a:pt x="1693355" y="133239"/>
                    <a:pt x="1709343" y="11565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19">
              <a:extLst>
                <a:ext uri="{FF2B5EF4-FFF2-40B4-BE49-F238E27FC236}">
                  <a16:creationId xmlns:a16="http://schemas.microsoft.com/office/drawing/2014/main" id="{863CCAA6-3A70-434F-9EB4-48F8729D197E}"/>
                </a:ext>
              </a:extLst>
            </p:cNvPr>
            <p:cNvSpPr/>
            <p:nvPr/>
          </p:nvSpPr>
          <p:spPr>
            <a:xfrm>
              <a:off x="346191" y="519809"/>
              <a:ext cx="5018840" cy="5311527"/>
            </a:xfrm>
            <a:custGeom>
              <a:avLst/>
              <a:gdLst>
                <a:gd name="connsiteX0" fmla="*/ 1363501 w 5018840"/>
                <a:gd name="connsiteY0" fmla="*/ 3844634 h 5311527"/>
                <a:gd name="connsiteX1" fmla="*/ 1377691 w 5018840"/>
                <a:gd name="connsiteY1" fmla="*/ 3851229 h 5311527"/>
                <a:gd name="connsiteX2" fmla="*/ 1378224 w 5018840"/>
                <a:gd name="connsiteY2" fmla="*/ 3875212 h 5311527"/>
                <a:gd name="connsiteX3" fmla="*/ 987567 w 5018840"/>
                <a:gd name="connsiteY3" fmla="*/ 4294649 h 5311527"/>
                <a:gd name="connsiteX4" fmla="*/ 229171 w 5018840"/>
                <a:gd name="connsiteY4" fmla="*/ 5109538 h 5311527"/>
                <a:gd name="connsiteX5" fmla="*/ 31977 w 5018840"/>
                <a:gd name="connsiteY5" fmla="*/ 5285946 h 5311527"/>
                <a:gd name="connsiteX6" fmla="*/ 2665 w 5018840"/>
                <a:gd name="connsiteY6" fmla="*/ 5311527 h 5311527"/>
                <a:gd name="connsiteX7" fmla="*/ 0 w 5018840"/>
                <a:gd name="connsiteY7" fmla="*/ 5308863 h 5311527"/>
                <a:gd name="connsiteX8" fmla="*/ 151359 w 5018840"/>
                <a:gd name="connsiteY8" fmla="*/ 5145779 h 5311527"/>
                <a:gd name="connsiteX9" fmla="*/ 1352109 w 5018840"/>
                <a:gd name="connsiteY9" fmla="*/ 3854427 h 5311527"/>
                <a:gd name="connsiteX10" fmla="*/ 1363501 w 5018840"/>
                <a:gd name="connsiteY10" fmla="*/ 3844634 h 5311527"/>
                <a:gd name="connsiteX11" fmla="*/ 1625514 w 5018840"/>
                <a:gd name="connsiteY11" fmla="*/ 3319871 h 5311527"/>
                <a:gd name="connsiteX12" fmla="*/ 1614855 w 5018840"/>
                <a:gd name="connsiteY12" fmla="*/ 3332129 h 5311527"/>
                <a:gd name="connsiteX13" fmla="*/ 1461364 w 5018840"/>
                <a:gd name="connsiteY13" fmla="*/ 3608201 h 5311527"/>
                <a:gd name="connsiteX14" fmla="*/ 1457633 w 5018840"/>
                <a:gd name="connsiteY14" fmla="*/ 3622058 h 5311527"/>
                <a:gd name="connsiteX15" fmla="*/ 1467760 w 5018840"/>
                <a:gd name="connsiteY15" fmla="*/ 3609800 h 5311527"/>
                <a:gd name="connsiteX16" fmla="*/ 1645767 w 5018840"/>
                <a:gd name="connsiteY16" fmla="*/ 3371568 h 5311527"/>
                <a:gd name="connsiteX17" fmla="*/ 1640970 w 5018840"/>
                <a:gd name="connsiteY17" fmla="*/ 3326800 h 5311527"/>
                <a:gd name="connsiteX18" fmla="*/ 1625514 w 5018840"/>
                <a:gd name="connsiteY18" fmla="*/ 3319871 h 5311527"/>
                <a:gd name="connsiteX19" fmla="*/ 1651230 w 5018840"/>
                <a:gd name="connsiteY19" fmla="*/ 3238396 h 5311527"/>
                <a:gd name="connsiteX20" fmla="*/ 1664953 w 5018840"/>
                <a:gd name="connsiteY20" fmla="*/ 3245791 h 5311527"/>
                <a:gd name="connsiteX21" fmla="*/ 1983126 w 5018840"/>
                <a:gd name="connsiteY21" fmla="*/ 3530922 h 5311527"/>
                <a:gd name="connsiteX22" fmla="*/ 1980461 w 5018840"/>
                <a:gd name="connsiteY22" fmla="*/ 3557037 h 5311527"/>
                <a:gd name="connsiteX23" fmla="*/ 1526918 w 5018840"/>
                <a:gd name="connsiteY23" fmla="*/ 3852294 h 5311527"/>
                <a:gd name="connsiteX24" fmla="*/ 1476820 w 5018840"/>
                <a:gd name="connsiteY24" fmla="*/ 3867750 h 5311527"/>
                <a:gd name="connsiteX25" fmla="*/ 1380888 w 5018840"/>
                <a:gd name="connsiteY25" fmla="*/ 3712127 h 5311527"/>
                <a:gd name="connsiteX26" fmla="*/ 1639904 w 5018840"/>
                <a:gd name="connsiteY26" fmla="*/ 3248988 h 5311527"/>
                <a:gd name="connsiteX27" fmla="*/ 1651230 w 5018840"/>
                <a:gd name="connsiteY27" fmla="*/ 3238396 h 5311527"/>
                <a:gd name="connsiteX28" fmla="*/ 1909644 w 5018840"/>
                <a:gd name="connsiteY28" fmla="*/ 3080042 h 5311527"/>
                <a:gd name="connsiteX29" fmla="*/ 1920236 w 5018840"/>
                <a:gd name="connsiteY29" fmla="*/ 3085905 h 5311527"/>
                <a:gd name="connsiteX30" fmla="*/ 2130221 w 5018840"/>
                <a:gd name="connsiteY30" fmla="*/ 3275637 h 5311527"/>
                <a:gd name="connsiteX31" fmla="*/ 2140880 w 5018840"/>
                <a:gd name="connsiteY31" fmla="*/ 3283098 h 5311527"/>
                <a:gd name="connsiteX32" fmla="*/ 2131287 w 5018840"/>
                <a:gd name="connsiteY32" fmla="*/ 3294823 h 5311527"/>
                <a:gd name="connsiteX33" fmla="*/ 2006042 w 5018840"/>
                <a:gd name="connsiteY33" fmla="*/ 3433924 h 5311527"/>
                <a:gd name="connsiteX34" fmla="*/ 1984724 w 5018840"/>
                <a:gd name="connsiteY34" fmla="*/ 3434990 h 5311527"/>
                <a:gd name="connsiteX35" fmla="*/ 1775806 w 5018840"/>
                <a:gd name="connsiteY35" fmla="*/ 3246857 h 5311527"/>
                <a:gd name="connsiteX36" fmla="*/ 1775273 w 5018840"/>
                <a:gd name="connsiteY36" fmla="*/ 3224473 h 5311527"/>
                <a:gd name="connsiteX37" fmla="*/ 1899451 w 5018840"/>
                <a:gd name="connsiteY37" fmla="*/ 3086971 h 5311527"/>
                <a:gd name="connsiteX38" fmla="*/ 1909644 w 5018840"/>
                <a:gd name="connsiteY38" fmla="*/ 3080042 h 5311527"/>
                <a:gd name="connsiteX39" fmla="*/ 2638128 w 5018840"/>
                <a:gd name="connsiteY39" fmla="*/ 2708040 h 5311527"/>
                <a:gd name="connsiteX40" fmla="*/ 2657847 w 5018840"/>
                <a:gd name="connsiteY40" fmla="*/ 2719232 h 5311527"/>
                <a:gd name="connsiteX41" fmla="*/ 2852377 w 5018840"/>
                <a:gd name="connsiteY41" fmla="*/ 2888180 h 5311527"/>
                <a:gd name="connsiteX42" fmla="*/ 2849179 w 5018840"/>
                <a:gd name="connsiteY42" fmla="*/ 2928684 h 5311527"/>
                <a:gd name="connsiteX43" fmla="*/ 2808142 w 5018840"/>
                <a:gd name="connsiteY43" fmla="*/ 2936679 h 5311527"/>
                <a:gd name="connsiteX44" fmla="*/ 2612013 w 5018840"/>
                <a:gd name="connsiteY44" fmla="*/ 2766132 h 5311527"/>
                <a:gd name="connsiteX45" fmla="*/ 2601887 w 5018840"/>
                <a:gd name="connsiteY45" fmla="*/ 2725627 h 5311527"/>
                <a:gd name="connsiteX46" fmla="*/ 2638128 w 5018840"/>
                <a:gd name="connsiteY46" fmla="*/ 2708040 h 5311527"/>
                <a:gd name="connsiteX47" fmla="*/ 2348467 w 5018840"/>
                <a:gd name="connsiteY47" fmla="*/ 2661939 h 5311527"/>
                <a:gd name="connsiteX48" fmla="*/ 2373249 w 5018840"/>
                <a:gd name="connsiteY48" fmla="*/ 2670733 h 5311527"/>
                <a:gd name="connsiteX49" fmla="*/ 2441467 w 5018840"/>
                <a:gd name="connsiteY49" fmla="*/ 2728825 h 5311527"/>
                <a:gd name="connsiteX50" fmla="*/ 2752714 w 5018840"/>
                <a:gd name="connsiteY50" fmla="*/ 2999034 h 5311527"/>
                <a:gd name="connsiteX51" fmla="*/ 2709012 w 5018840"/>
                <a:gd name="connsiteY51" fmla="*/ 3047533 h 5311527"/>
                <a:gd name="connsiteX52" fmla="*/ 2456923 w 5018840"/>
                <a:gd name="connsiteY52" fmla="*/ 2830087 h 5311527"/>
                <a:gd name="connsiteX53" fmla="*/ 2341805 w 5018840"/>
                <a:gd name="connsiteY53" fmla="*/ 2730423 h 5311527"/>
                <a:gd name="connsiteX54" fmla="*/ 2331146 w 5018840"/>
                <a:gd name="connsiteY54" fmla="*/ 2720830 h 5311527"/>
                <a:gd name="connsiteX55" fmla="*/ 2326882 w 5018840"/>
                <a:gd name="connsiteY55" fmla="*/ 2673930 h 5311527"/>
                <a:gd name="connsiteX56" fmla="*/ 2348467 w 5018840"/>
                <a:gd name="connsiteY56" fmla="*/ 2661939 h 5311527"/>
                <a:gd name="connsiteX57" fmla="*/ 2706879 w 5018840"/>
                <a:gd name="connsiteY57" fmla="*/ 2613640 h 5311527"/>
                <a:gd name="connsiteX58" fmla="*/ 2731395 w 5018840"/>
                <a:gd name="connsiteY58" fmla="*/ 2620102 h 5311527"/>
                <a:gd name="connsiteX59" fmla="*/ 2934985 w 5018840"/>
                <a:gd name="connsiteY59" fmla="*/ 2797577 h 5311527"/>
                <a:gd name="connsiteX60" fmla="*/ 2891815 w 5018840"/>
                <a:gd name="connsiteY60" fmla="*/ 2844477 h 5311527"/>
                <a:gd name="connsiteX61" fmla="*/ 2693555 w 5018840"/>
                <a:gd name="connsiteY61" fmla="*/ 2673397 h 5311527"/>
                <a:gd name="connsiteX62" fmla="*/ 2685560 w 5018840"/>
                <a:gd name="connsiteY62" fmla="*/ 2627563 h 5311527"/>
                <a:gd name="connsiteX63" fmla="*/ 2706879 w 5018840"/>
                <a:gd name="connsiteY63" fmla="*/ 2613640 h 5311527"/>
                <a:gd name="connsiteX64" fmla="*/ 2806542 w 5018840"/>
                <a:gd name="connsiteY64" fmla="*/ 2503386 h 5311527"/>
                <a:gd name="connsiteX65" fmla="*/ 2833190 w 5018840"/>
                <a:gd name="connsiteY65" fmla="*/ 2514044 h 5311527"/>
                <a:gd name="connsiteX66" fmla="*/ 3017060 w 5018840"/>
                <a:gd name="connsiteY66" fmla="*/ 2673399 h 5311527"/>
                <a:gd name="connsiteX67" fmla="*/ 3032516 w 5018840"/>
                <a:gd name="connsiteY67" fmla="*/ 2689921 h 5311527"/>
                <a:gd name="connsiteX68" fmla="*/ 2990946 w 5018840"/>
                <a:gd name="connsiteY68" fmla="*/ 2735755 h 5311527"/>
                <a:gd name="connsiteX69" fmla="*/ 2867299 w 5018840"/>
                <a:gd name="connsiteY69" fmla="*/ 2630763 h 5311527"/>
                <a:gd name="connsiteX70" fmla="*/ 2788954 w 5018840"/>
                <a:gd name="connsiteY70" fmla="*/ 2562543 h 5311527"/>
                <a:gd name="connsiteX71" fmla="*/ 2783092 w 5018840"/>
                <a:gd name="connsiteY71" fmla="*/ 2515110 h 5311527"/>
                <a:gd name="connsiteX72" fmla="*/ 2806542 w 5018840"/>
                <a:gd name="connsiteY72" fmla="*/ 2503386 h 5311527"/>
                <a:gd name="connsiteX73" fmla="*/ 2975955 w 5018840"/>
                <a:gd name="connsiteY73" fmla="*/ 2325178 h 5311527"/>
                <a:gd name="connsiteX74" fmla="*/ 3003735 w 5018840"/>
                <a:gd name="connsiteY74" fmla="*/ 2337636 h 5311527"/>
                <a:gd name="connsiteX75" fmla="*/ 3198797 w 5018840"/>
                <a:gd name="connsiteY75" fmla="*/ 2506583 h 5311527"/>
                <a:gd name="connsiteX76" fmla="*/ 3195067 w 5018840"/>
                <a:gd name="connsiteY76" fmla="*/ 2547621 h 5311527"/>
                <a:gd name="connsiteX77" fmla="*/ 3155095 w 5018840"/>
                <a:gd name="connsiteY77" fmla="*/ 2555082 h 5311527"/>
                <a:gd name="connsiteX78" fmla="*/ 2960033 w 5018840"/>
                <a:gd name="connsiteY78" fmla="*/ 2386667 h 5311527"/>
                <a:gd name="connsiteX79" fmla="*/ 2952571 w 5018840"/>
                <a:gd name="connsiteY79" fmla="*/ 2337103 h 5311527"/>
                <a:gd name="connsiteX80" fmla="*/ 2975955 w 5018840"/>
                <a:gd name="connsiteY80" fmla="*/ 2325178 h 5311527"/>
                <a:gd name="connsiteX81" fmla="*/ 2720003 w 5018840"/>
                <a:gd name="connsiteY81" fmla="*/ 2277678 h 5311527"/>
                <a:gd name="connsiteX82" fmla="*/ 2750049 w 5018840"/>
                <a:gd name="connsiteY82" fmla="*/ 2292334 h 5311527"/>
                <a:gd name="connsiteX83" fmla="*/ 3103931 w 5018840"/>
                <a:gd name="connsiteY83" fmla="*/ 2599318 h 5311527"/>
                <a:gd name="connsiteX84" fmla="*/ 3110860 w 5018840"/>
                <a:gd name="connsiteY84" fmla="*/ 2603581 h 5311527"/>
                <a:gd name="connsiteX85" fmla="*/ 3101266 w 5018840"/>
                <a:gd name="connsiteY85" fmla="*/ 2663805 h 5311527"/>
                <a:gd name="connsiteX86" fmla="*/ 3064492 w 5018840"/>
                <a:gd name="connsiteY86" fmla="*/ 2653679 h 5311527"/>
                <a:gd name="connsiteX87" fmla="*/ 2824130 w 5018840"/>
                <a:gd name="connsiteY87" fmla="*/ 2444228 h 5311527"/>
                <a:gd name="connsiteX88" fmla="*/ 2706346 w 5018840"/>
                <a:gd name="connsiteY88" fmla="*/ 2341899 h 5311527"/>
                <a:gd name="connsiteX89" fmla="*/ 2695154 w 5018840"/>
                <a:gd name="connsiteY89" fmla="*/ 2288604 h 5311527"/>
                <a:gd name="connsiteX90" fmla="*/ 2720003 w 5018840"/>
                <a:gd name="connsiteY90" fmla="*/ 2277678 h 5311527"/>
                <a:gd name="connsiteX91" fmla="*/ 3064159 w 5018840"/>
                <a:gd name="connsiteY91" fmla="*/ 2222052 h 5311527"/>
                <a:gd name="connsiteX92" fmla="*/ 3089541 w 5018840"/>
                <a:gd name="connsiteY92" fmla="*/ 2231045 h 5311527"/>
                <a:gd name="connsiteX93" fmla="*/ 3284071 w 5018840"/>
                <a:gd name="connsiteY93" fmla="*/ 2399993 h 5311527"/>
                <a:gd name="connsiteX94" fmla="*/ 3289400 w 5018840"/>
                <a:gd name="connsiteY94" fmla="*/ 2406388 h 5311527"/>
                <a:gd name="connsiteX95" fmla="*/ 3246231 w 5018840"/>
                <a:gd name="connsiteY95" fmla="*/ 2452755 h 5311527"/>
                <a:gd name="connsiteX96" fmla="*/ 3049569 w 5018840"/>
                <a:gd name="connsiteY96" fmla="*/ 2283275 h 5311527"/>
                <a:gd name="connsiteX97" fmla="*/ 3041575 w 5018840"/>
                <a:gd name="connsiteY97" fmla="*/ 2234243 h 5311527"/>
                <a:gd name="connsiteX98" fmla="*/ 3064159 w 5018840"/>
                <a:gd name="connsiteY98" fmla="*/ 2222052 h 5311527"/>
                <a:gd name="connsiteX99" fmla="*/ 3160224 w 5018840"/>
                <a:gd name="connsiteY99" fmla="*/ 2111130 h 5311527"/>
                <a:gd name="connsiteX100" fmla="*/ 3184407 w 5018840"/>
                <a:gd name="connsiteY100" fmla="*/ 2119657 h 5311527"/>
                <a:gd name="connsiteX101" fmla="*/ 3377871 w 5018840"/>
                <a:gd name="connsiteY101" fmla="*/ 2287006 h 5311527"/>
                <a:gd name="connsiteX102" fmla="*/ 3387464 w 5018840"/>
                <a:gd name="connsiteY102" fmla="*/ 2298198 h 5311527"/>
                <a:gd name="connsiteX103" fmla="*/ 3345361 w 5018840"/>
                <a:gd name="connsiteY103" fmla="*/ 2344032 h 5311527"/>
                <a:gd name="connsiteX104" fmla="*/ 3186006 w 5018840"/>
                <a:gd name="connsiteY104" fmla="*/ 2207595 h 5311527"/>
                <a:gd name="connsiteX105" fmla="*/ 3142304 w 5018840"/>
                <a:gd name="connsiteY105" fmla="*/ 2169222 h 5311527"/>
                <a:gd name="connsiteX106" fmla="*/ 3138040 w 5018840"/>
                <a:gd name="connsiteY106" fmla="*/ 2123387 h 5311527"/>
                <a:gd name="connsiteX107" fmla="*/ 3160224 w 5018840"/>
                <a:gd name="connsiteY107" fmla="*/ 2111130 h 5311527"/>
                <a:gd name="connsiteX108" fmla="*/ 3361482 w 5018840"/>
                <a:gd name="connsiteY108" fmla="*/ 1912537 h 5311527"/>
                <a:gd name="connsiteX109" fmla="*/ 3382666 w 5018840"/>
                <a:gd name="connsiteY109" fmla="*/ 1925128 h 5311527"/>
                <a:gd name="connsiteX110" fmla="*/ 3406649 w 5018840"/>
                <a:gd name="connsiteY110" fmla="*/ 1944847 h 5311527"/>
                <a:gd name="connsiteX111" fmla="*/ 3471138 w 5018840"/>
                <a:gd name="connsiteY111" fmla="*/ 1995478 h 5311527"/>
                <a:gd name="connsiteX112" fmla="*/ 3559075 w 5018840"/>
                <a:gd name="connsiteY112" fmla="*/ 2070626 h 5311527"/>
                <a:gd name="connsiteX113" fmla="*/ 3575064 w 5018840"/>
                <a:gd name="connsiteY113" fmla="*/ 2091411 h 5311527"/>
                <a:gd name="connsiteX114" fmla="*/ 3573465 w 5018840"/>
                <a:gd name="connsiteY114" fmla="*/ 2133515 h 5311527"/>
                <a:gd name="connsiteX115" fmla="*/ 3529763 w 5018840"/>
                <a:gd name="connsiteY115" fmla="*/ 2140443 h 5311527"/>
                <a:gd name="connsiteX116" fmla="*/ 3363480 w 5018840"/>
                <a:gd name="connsiteY116" fmla="*/ 1995478 h 5311527"/>
                <a:gd name="connsiteX117" fmla="*/ 3326173 w 5018840"/>
                <a:gd name="connsiteY117" fmla="*/ 1962435 h 5311527"/>
                <a:gd name="connsiteX118" fmla="*/ 3337898 w 5018840"/>
                <a:gd name="connsiteY118" fmla="*/ 1917134 h 5311527"/>
                <a:gd name="connsiteX119" fmla="*/ 3361482 w 5018840"/>
                <a:gd name="connsiteY119" fmla="*/ 1912537 h 5311527"/>
                <a:gd name="connsiteX120" fmla="*/ 3072619 w 5018840"/>
                <a:gd name="connsiteY120" fmla="*/ 1868302 h 5311527"/>
                <a:gd name="connsiteX121" fmla="*/ 3100200 w 5018840"/>
                <a:gd name="connsiteY121" fmla="*/ 1880360 h 5311527"/>
                <a:gd name="connsiteX122" fmla="*/ 3230774 w 5018840"/>
                <a:gd name="connsiteY122" fmla="*/ 1993347 h 5311527"/>
                <a:gd name="connsiteX123" fmla="*/ 3270746 w 5018840"/>
                <a:gd name="connsiteY123" fmla="*/ 2021594 h 5311527"/>
                <a:gd name="connsiteX124" fmla="*/ 3463675 w 5018840"/>
                <a:gd name="connsiteY124" fmla="*/ 2187876 h 5311527"/>
                <a:gd name="connsiteX125" fmla="*/ 3473269 w 5018840"/>
                <a:gd name="connsiteY125" fmla="*/ 2203332 h 5311527"/>
                <a:gd name="connsiteX126" fmla="*/ 3470071 w 5018840"/>
                <a:gd name="connsiteY126" fmla="*/ 2245435 h 5311527"/>
                <a:gd name="connsiteX127" fmla="*/ 3428500 w 5018840"/>
                <a:gd name="connsiteY127" fmla="*/ 2252364 h 5311527"/>
                <a:gd name="connsiteX128" fmla="*/ 3144435 w 5018840"/>
                <a:gd name="connsiteY128" fmla="*/ 2005072 h 5311527"/>
                <a:gd name="connsiteX129" fmla="*/ 3137507 w 5018840"/>
                <a:gd name="connsiteY129" fmla="*/ 2000808 h 5311527"/>
                <a:gd name="connsiteX130" fmla="*/ 3058096 w 5018840"/>
                <a:gd name="connsiteY130" fmla="*/ 1930458 h 5311527"/>
                <a:gd name="connsiteX131" fmla="*/ 3049036 w 5018840"/>
                <a:gd name="connsiteY131" fmla="*/ 1879827 h 5311527"/>
                <a:gd name="connsiteX132" fmla="*/ 3072619 w 5018840"/>
                <a:gd name="connsiteY132" fmla="*/ 1868302 h 5311527"/>
                <a:gd name="connsiteX133" fmla="*/ 3444089 w 5018840"/>
                <a:gd name="connsiteY133" fmla="*/ 1807346 h 5311527"/>
                <a:gd name="connsiteX134" fmla="*/ 3471670 w 5018840"/>
                <a:gd name="connsiteY134" fmla="*/ 1820136 h 5311527"/>
                <a:gd name="connsiteX135" fmla="*/ 3651810 w 5018840"/>
                <a:gd name="connsiteY135" fmla="*/ 1974694 h 5311527"/>
                <a:gd name="connsiteX136" fmla="*/ 3666732 w 5018840"/>
                <a:gd name="connsiteY136" fmla="*/ 2022127 h 5311527"/>
                <a:gd name="connsiteX137" fmla="*/ 3622497 w 5018840"/>
                <a:gd name="connsiteY137" fmla="*/ 2037050 h 5311527"/>
                <a:gd name="connsiteX138" fmla="*/ 3596915 w 5018840"/>
                <a:gd name="connsiteY138" fmla="*/ 2022127 h 5311527"/>
                <a:gd name="connsiteX139" fmla="*/ 3520170 w 5018840"/>
                <a:gd name="connsiteY139" fmla="*/ 1956574 h 5311527"/>
                <a:gd name="connsiteX140" fmla="*/ 3507379 w 5018840"/>
                <a:gd name="connsiteY140" fmla="*/ 1939519 h 5311527"/>
                <a:gd name="connsiteX141" fmla="*/ 3429566 w 5018840"/>
                <a:gd name="connsiteY141" fmla="*/ 1870767 h 5311527"/>
                <a:gd name="connsiteX142" fmla="*/ 3420506 w 5018840"/>
                <a:gd name="connsiteY142" fmla="*/ 1818537 h 5311527"/>
                <a:gd name="connsiteX143" fmla="*/ 3444089 w 5018840"/>
                <a:gd name="connsiteY143" fmla="*/ 1807346 h 5311527"/>
                <a:gd name="connsiteX144" fmla="*/ 3538622 w 5018840"/>
                <a:gd name="connsiteY144" fmla="*/ 1697690 h 5311527"/>
                <a:gd name="connsiteX145" fmla="*/ 3567602 w 5018840"/>
                <a:gd name="connsiteY145" fmla="*/ 1710881 h 5311527"/>
                <a:gd name="connsiteX146" fmla="*/ 3748808 w 5018840"/>
                <a:gd name="connsiteY146" fmla="*/ 1867570 h 5311527"/>
                <a:gd name="connsiteX147" fmla="*/ 3766395 w 5018840"/>
                <a:gd name="connsiteY147" fmla="*/ 1900081 h 5311527"/>
                <a:gd name="connsiteX148" fmla="*/ 3747742 w 5018840"/>
                <a:gd name="connsiteY148" fmla="*/ 1927261 h 5311527"/>
                <a:gd name="connsiteX149" fmla="*/ 3712567 w 5018840"/>
                <a:gd name="connsiteY149" fmla="*/ 1923531 h 5311527"/>
                <a:gd name="connsiteX150" fmla="*/ 3665134 w 5018840"/>
                <a:gd name="connsiteY150" fmla="*/ 1883026 h 5311527"/>
                <a:gd name="connsiteX151" fmla="*/ 3525498 w 5018840"/>
                <a:gd name="connsiteY151" fmla="*/ 1761511 h 5311527"/>
                <a:gd name="connsiteX152" fmla="*/ 3514839 w 5018840"/>
                <a:gd name="connsiteY152" fmla="*/ 1709282 h 5311527"/>
                <a:gd name="connsiteX153" fmla="*/ 3538622 w 5018840"/>
                <a:gd name="connsiteY153" fmla="*/ 1697690 h 5311527"/>
                <a:gd name="connsiteX154" fmla="*/ 3467606 w 5018840"/>
                <a:gd name="connsiteY154" fmla="*/ 1451865 h 5311527"/>
                <a:gd name="connsiteX155" fmla="*/ 3499383 w 5018840"/>
                <a:gd name="connsiteY155" fmla="*/ 1469453 h 5311527"/>
                <a:gd name="connsiteX156" fmla="*/ 3837811 w 5018840"/>
                <a:gd name="connsiteY156" fmla="*/ 1775369 h 5311527"/>
                <a:gd name="connsiteX157" fmla="*/ 3856998 w 5018840"/>
                <a:gd name="connsiteY157" fmla="*/ 1811077 h 5311527"/>
                <a:gd name="connsiteX158" fmla="*/ 3841542 w 5018840"/>
                <a:gd name="connsiteY158" fmla="*/ 1832928 h 5311527"/>
                <a:gd name="connsiteX159" fmla="*/ 3810098 w 5018840"/>
                <a:gd name="connsiteY159" fmla="*/ 1831862 h 5311527"/>
                <a:gd name="connsiteX160" fmla="*/ 3787713 w 5018840"/>
                <a:gd name="connsiteY160" fmla="*/ 1813209 h 5311527"/>
                <a:gd name="connsiteX161" fmla="*/ 3458346 w 5018840"/>
                <a:gd name="connsiteY161" fmla="*/ 1515820 h 5311527"/>
                <a:gd name="connsiteX162" fmla="*/ 3443423 w 5018840"/>
                <a:gd name="connsiteY162" fmla="*/ 1461458 h 5311527"/>
                <a:gd name="connsiteX163" fmla="*/ 3467606 w 5018840"/>
                <a:gd name="connsiteY163" fmla="*/ 1451865 h 5311527"/>
                <a:gd name="connsiteX164" fmla="*/ 3419707 w 5018840"/>
                <a:gd name="connsiteY164" fmla="*/ 1000785 h 5311527"/>
                <a:gd name="connsiteX165" fmla="*/ 3403985 w 5018840"/>
                <a:gd name="connsiteY165" fmla="*/ 1011110 h 5311527"/>
                <a:gd name="connsiteX166" fmla="*/ 2562448 w 5018840"/>
                <a:gd name="connsiteY166" fmla="*/ 1942182 h 5311527"/>
                <a:gd name="connsiteX167" fmla="*/ 1920770 w 5018840"/>
                <a:gd name="connsiteY167" fmla="*/ 2652078 h 5311527"/>
                <a:gd name="connsiteX168" fmla="*/ 1871738 w 5018840"/>
                <a:gd name="connsiteY168" fmla="*/ 2775191 h 5311527"/>
                <a:gd name="connsiteX169" fmla="*/ 1933028 w 5018840"/>
                <a:gd name="connsiteY169" fmla="*/ 2907364 h 5311527"/>
                <a:gd name="connsiteX170" fmla="*/ 2332211 w 5018840"/>
                <a:gd name="connsiteY170" fmla="*/ 3267642 h 5311527"/>
                <a:gd name="connsiteX171" fmla="*/ 2593892 w 5018840"/>
                <a:gd name="connsiteY171" fmla="*/ 3254851 h 5311527"/>
                <a:gd name="connsiteX172" fmla="*/ 2884887 w 5018840"/>
                <a:gd name="connsiteY172" fmla="*/ 2932946 h 5311527"/>
                <a:gd name="connsiteX173" fmla="*/ 4076575 w 5018840"/>
                <a:gd name="connsiteY173" fmla="*/ 1615480 h 5311527"/>
                <a:gd name="connsiteX174" fmla="*/ 4076042 w 5018840"/>
                <a:gd name="connsiteY174" fmla="*/ 1588300 h 5311527"/>
                <a:gd name="connsiteX175" fmla="*/ 3435429 w 5018840"/>
                <a:gd name="connsiteY175" fmla="*/ 1010045 h 5311527"/>
                <a:gd name="connsiteX176" fmla="*/ 3419707 w 5018840"/>
                <a:gd name="connsiteY176" fmla="*/ 1000785 h 5311527"/>
                <a:gd name="connsiteX177" fmla="*/ 3413644 w 5018840"/>
                <a:gd name="connsiteY177" fmla="*/ 901588 h 5311527"/>
                <a:gd name="connsiteX178" fmla="*/ 3429567 w 5018840"/>
                <a:gd name="connsiteY178" fmla="*/ 910383 h 5311527"/>
                <a:gd name="connsiteX179" fmla="*/ 4175171 w 5018840"/>
                <a:gd name="connsiteY179" fmla="*/ 1583503 h 5311527"/>
                <a:gd name="connsiteX180" fmla="*/ 4175704 w 5018840"/>
                <a:gd name="connsiteY180" fmla="*/ 1610684 h 5311527"/>
                <a:gd name="connsiteX181" fmla="*/ 2642924 w 5018840"/>
                <a:gd name="connsiteY181" fmla="*/ 3305482 h 5311527"/>
                <a:gd name="connsiteX182" fmla="*/ 2287976 w 5018840"/>
                <a:gd name="connsiteY182" fmla="*/ 3324135 h 5311527"/>
                <a:gd name="connsiteX183" fmla="*/ 1883996 w 5018840"/>
                <a:gd name="connsiteY183" fmla="*/ 2959594 h 5311527"/>
                <a:gd name="connsiteX184" fmla="*/ 1800855 w 5018840"/>
                <a:gd name="connsiteY184" fmla="*/ 2760269 h 5311527"/>
                <a:gd name="connsiteX185" fmla="*/ 1866409 w 5018840"/>
                <a:gd name="connsiteY185" fmla="*/ 2606778 h 5311527"/>
                <a:gd name="connsiteX186" fmla="*/ 2826794 w 5018840"/>
                <a:gd name="connsiteY186" fmla="*/ 1544600 h 5311527"/>
                <a:gd name="connsiteX187" fmla="*/ 3398122 w 5018840"/>
                <a:gd name="connsiteY187" fmla="*/ 911982 h 5311527"/>
                <a:gd name="connsiteX188" fmla="*/ 3413644 w 5018840"/>
                <a:gd name="connsiteY188" fmla="*/ 901588 h 5311527"/>
                <a:gd name="connsiteX189" fmla="*/ 3446622 w 5018840"/>
                <a:gd name="connsiteY189" fmla="*/ 577819 h 5311527"/>
                <a:gd name="connsiteX190" fmla="*/ 3478066 w 5018840"/>
                <a:gd name="connsiteY190" fmla="*/ 593807 h 5311527"/>
                <a:gd name="connsiteX191" fmla="*/ 3971582 w 5018840"/>
                <a:gd name="connsiteY191" fmla="*/ 1039359 h 5311527"/>
                <a:gd name="connsiteX192" fmla="*/ 4485351 w 5018840"/>
                <a:gd name="connsiteY192" fmla="*/ 1503031 h 5311527"/>
                <a:gd name="connsiteX193" fmla="*/ 4507735 w 5018840"/>
                <a:gd name="connsiteY193" fmla="*/ 1539805 h 5311527"/>
                <a:gd name="connsiteX194" fmla="*/ 4495477 w 5018840"/>
                <a:gd name="connsiteY194" fmla="*/ 1563788 h 5311527"/>
                <a:gd name="connsiteX195" fmla="*/ 4428325 w 5018840"/>
                <a:gd name="connsiteY195" fmla="*/ 1637866 h 5311527"/>
                <a:gd name="connsiteX196" fmla="*/ 4368634 w 5018840"/>
                <a:gd name="connsiteY196" fmla="*/ 1640531 h 5311527"/>
                <a:gd name="connsiteX197" fmla="*/ 3933742 w 5018840"/>
                <a:gd name="connsiteY197" fmla="*/ 1247744 h 5311527"/>
                <a:gd name="connsiteX198" fmla="*/ 3359750 w 5018840"/>
                <a:gd name="connsiteY198" fmla="*/ 729179 h 5311527"/>
                <a:gd name="connsiteX199" fmla="*/ 3356552 w 5018840"/>
                <a:gd name="connsiteY199" fmla="*/ 663624 h 5311527"/>
                <a:gd name="connsiteX200" fmla="*/ 3416776 w 5018840"/>
                <a:gd name="connsiteY200" fmla="*/ 597005 h 5311527"/>
                <a:gd name="connsiteX201" fmla="*/ 3446622 w 5018840"/>
                <a:gd name="connsiteY201" fmla="*/ 577819 h 5311527"/>
                <a:gd name="connsiteX202" fmla="*/ 4352179 w 5018840"/>
                <a:gd name="connsiteY202" fmla="*/ 270038 h 5311527"/>
                <a:gd name="connsiteX203" fmla="*/ 4367568 w 5018840"/>
                <a:gd name="connsiteY203" fmla="*/ 278299 h 5311527"/>
                <a:gd name="connsiteX204" fmla="*/ 4743302 w 5018840"/>
                <a:gd name="connsiteY204" fmla="*/ 617790 h 5311527"/>
                <a:gd name="connsiteX205" fmla="*/ 4745434 w 5018840"/>
                <a:gd name="connsiteY205" fmla="*/ 646571 h 5311527"/>
                <a:gd name="connsiteX206" fmla="*/ 4251917 w 5018840"/>
                <a:gd name="connsiteY206" fmla="*/ 1192318 h 5311527"/>
                <a:gd name="connsiteX207" fmla="*/ 4234329 w 5018840"/>
                <a:gd name="connsiteY207" fmla="*/ 1204576 h 5311527"/>
                <a:gd name="connsiteX208" fmla="*/ 4223137 w 5018840"/>
                <a:gd name="connsiteY208" fmla="*/ 1196049 h 5311527"/>
                <a:gd name="connsiteX209" fmla="*/ 3844206 w 5018840"/>
                <a:gd name="connsiteY209" fmla="*/ 853891 h 5311527"/>
                <a:gd name="connsiteX210" fmla="*/ 3843673 w 5018840"/>
                <a:gd name="connsiteY210" fmla="*/ 825111 h 5311527"/>
                <a:gd name="connsiteX211" fmla="*/ 4337190 w 5018840"/>
                <a:gd name="connsiteY211" fmla="*/ 279364 h 5311527"/>
                <a:gd name="connsiteX212" fmla="*/ 4352179 w 5018840"/>
                <a:gd name="connsiteY212" fmla="*/ 270038 h 5311527"/>
                <a:gd name="connsiteX213" fmla="*/ 4381958 w 5018840"/>
                <a:gd name="connsiteY213" fmla="*/ 29 h 5311527"/>
                <a:gd name="connsiteX214" fmla="*/ 4411803 w 5018840"/>
                <a:gd name="connsiteY214" fmla="*/ 15018 h 5311527"/>
                <a:gd name="connsiteX215" fmla="*/ 4891464 w 5018840"/>
                <a:gd name="connsiteY215" fmla="*/ 447779 h 5311527"/>
                <a:gd name="connsiteX216" fmla="*/ 4996989 w 5018840"/>
                <a:gd name="connsiteY216" fmla="*/ 542645 h 5311527"/>
                <a:gd name="connsiteX217" fmla="*/ 5018840 w 5018840"/>
                <a:gd name="connsiteY217" fmla="*/ 567694 h 5311527"/>
                <a:gd name="connsiteX218" fmla="*/ 5018307 w 5018840"/>
                <a:gd name="connsiteY218" fmla="*/ 589012 h 5311527"/>
                <a:gd name="connsiteX219" fmla="*/ 4936232 w 5018840"/>
                <a:gd name="connsiteY219" fmla="*/ 679614 h 5311527"/>
                <a:gd name="connsiteX220" fmla="*/ 4882404 w 5018840"/>
                <a:gd name="connsiteY220" fmla="*/ 682812 h 5311527"/>
                <a:gd name="connsiteX221" fmla="*/ 4288690 w 5018840"/>
                <a:gd name="connsiteY221" fmla="*/ 146126 h 5311527"/>
                <a:gd name="connsiteX222" fmla="*/ 4286559 w 5018840"/>
                <a:gd name="connsiteY222" fmla="*/ 92297 h 5311527"/>
                <a:gd name="connsiteX223" fmla="*/ 4353711 w 5018840"/>
                <a:gd name="connsiteY223" fmla="*/ 18217 h 5311527"/>
                <a:gd name="connsiteX224" fmla="*/ 4381958 w 5018840"/>
                <a:gd name="connsiteY224" fmla="*/ 29 h 53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5018840" h="5311527">
                  <a:moveTo>
                    <a:pt x="1363501" y="3844634"/>
                  </a:moveTo>
                  <a:cubicBezTo>
                    <a:pt x="1367298" y="3843368"/>
                    <a:pt x="1371562" y="3844834"/>
                    <a:pt x="1377691" y="3851229"/>
                  </a:cubicBezTo>
                  <a:cubicBezTo>
                    <a:pt x="1386751" y="3860822"/>
                    <a:pt x="1387284" y="3865619"/>
                    <a:pt x="1378224" y="3875212"/>
                  </a:cubicBezTo>
                  <a:cubicBezTo>
                    <a:pt x="1247649" y="4014846"/>
                    <a:pt x="1117608" y="4155014"/>
                    <a:pt x="987567" y="4294649"/>
                  </a:cubicBezTo>
                  <a:cubicBezTo>
                    <a:pt x="734945" y="4566456"/>
                    <a:pt x="482858" y="4838796"/>
                    <a:pt x="229171" y="5109538"/>
                  </a:cubicBezTo>
                  <a:cubicBezTo>
                    <a:pt x="168947" y="5174025"/>
                    <a:pt x="97531" y="5226788"/>
                    <a:pt x="31977" y="5285946"/>
                  </a:cubicBezTo>
                  <a:cubicBezTo>
                    <a:pt x="22384" y="5294473"/>
                    <a:pt x="12258" y="5303000"/>
                    <a:pt x="2665" y="5311527"/>
                  </a:cubicBezTo>
                  <a:cubicBezTo>
                    <a:pt x="2132" y="5310462"/>
                    <a:pt x="1066" y="5309929"/>
                    <a:pt x="0" y="5308863"/>
                  </a:cubicBezTo>
                  <a:cubicBezTo>
                    <a:pt x="50631" y="5254502"/>
                    <a:pt x="101262" y="5200140"/>
                    <a:pt x="151359" y="5145779"/>
                  </a:cubicBezTo>
                  <a:cubicBezTo>
                    <a:pt x="551609" y="4715151"/>
                    <a:pt x="951859" y="4285056"/>
                    <a:pt x="1352109" y="3854427"/>
                  </a:cubicBezTo>
                  <a:cubicBezTo>
                    <a:pt x="1356372" y="3849897"/>
                    <a:pt x="1359703" y="3845900"/>
                    <a:pt x="1363501" y="3844634"/>
                  </a:cubicBezTo>
                  <a:close/>
                  <a:moveTo>
                    <a:pt x="1625514" y="3319871"/>
                  </a:moveTo>
                  <a:cubicBezTo>
                    <a:pt x="1621651" y="3321070"/>
                    <a:pt x="1618586" y="3325467"/>
                    <a:pt x="1614855" y="3332129"/>
                  </a:cubicBezTo>
                  <a:cubicBezTo>
                    <a:pt x="1563691" y="3424330"/>
                    <a:pt x="1512528" y="3516000"/>
                    <a:pt x="1461364" y="3608201"/>
                  </a:cubicBezTo>
                  <a:cubicBezTo>
                    <a:pt x="1459232" y="3611932"/>
                    <a:pt x="1454436" y="3615129"/>
                    <a:pt x="1457633" y="3622058"/>
                  </a:cubicBezTo>
                  <a:cubicBezTo>
                    <a:pt x="1461364" y="3617261"/>
                    <a:pt x="1465095" y="3613531"/>
                    <a:pt x="1467760" y="3609800"/>
                  </a:cubicBezTo>
                  <a:cubicBezTo>
                    <a:pt x="1527451" y="3530390"/>
                    <a:pt x="1586609" y="3450979"/>
                    <a:pt x="1645767" y="3371568"/>
                  </a:cubicBezTo>
                  <a:cubicBezTo>
                    <a:pt x="1664953" y="3346519"/>
                    <a:pt x="1663887" y="3347585"/>
                    <a:pt x="1640970" y="3326800"/>
                  </a:cubicBezTo>
                  <a:cubicBezTo>
                    <a:pt x="1634042" y="3320671"/>
                    <a:pt x="1629378" y="3318672"/>
                    <a:pt x="1625514" y="3319871"/>
                  </a:cubicBezTo>
                  <a:close/>
                  <a:moveTo>
                    <a:pt x="1651230" y="3238396"/>
                  </a:moveTo>
                  <a:cubicBezTo>
                    <a:pt x="1655094" y="3238063"/>
                    <a:pt x="1659357" y="3240728"/>
                    <a:pt x="1664953" y="3245791"/>
                  </a:cubicBezTo>
                  <a:cubicBezTo>
                    <a:pt x="1771009" y="3341190"/>
                    <a:pt x="1877067" y="3436056"/>
                    <a:pt x="1983126" y="3530922"/>
                  </a:cubicBezTo>
                  <a:cubicBezTo>
                    <a:pt x="1995916" y="3542647"/>
                    <a:pt x="1994318" y="3547976"/>
                    <a:pt x="1980461" y="3557037"/>
                  </a:cubicBezTo>
                  <a:cubicBezTo>
                    <a:pt x="1829101" y="3655100"/>
                    <a:pt x="1677744" y="3753697"/>
                    <a:pt x="1526918" y="3852294"/>
                  </a:cubicBezTo>
                  <a:cubicBezTo>
                    <a:pt x="1512528" y="3861354"/>
                    <a:pt x="1496006" y="3868282"/>
                    <a:pt x="1476820" y="3867750"/>
                  </a:cubicBezTo>
                  <a:cubicBezTo>
                    <a:pt x="1401140" y="3867750"/>
                    <a:pt x="1344647" y="3777680"/>
                    <a:pt x="1380888" y="3712127"/>
                  </a:cubicBezTo>
                  <a:cubicBezTo>
                    <a:pt x="1466694" y="3557570"/>
                    <a:pt x="1554098" y="3403545"/>
                    <a:pt x="1639904" y="3248988"/>
                  </a:cubicBezTo>
                  <a:cubicBezTo>
                    <a:pt x="1643902" y="3242060"/>
                    <a:pt x="1647366" y="3238729"/>
                    <a:pt x="1651230" y="3238396"/>
                  </a:cubicBezTo>
                  <a:close/>
                  <a:moveTo>
                    <a:pt x="1909644" y="3080042"/>
                  </a:moveTo>
                  <a:cubicBezTo>
                    <a:pt x="1912775" y="3079909"/>
                    <a:pt x="1915973" y="3081908"/>
                    <a:pt x="1920236" y="3085905"/>
                  </a:cubicBezTo>
                  <a:cubicBezTo>
                    <a:pt x="1990054" y="3149327"/>
                    <a:pt x="2060404" y="3212748"/>
                    <a:pt x="2130221" y="3275637"/>
                  </a:cubicBezTo>
                  <a:cubicBezTo>
                    <a:pt x="2133952" y="3278835"/>
                    <a:pt x="2137682" y="3280966"/>
                    <a:pt x="2140880" y="3283098"/>
                  </a:cubicBezTo>
                  <a:cubicBezTo>
                    <a:pt x="2136616" y="3288428"/>
                    <a:pt x="2133952" y="3291625"/>
                    <a:pt x="2131287" y="3294823"/>
                  </a:cubicBezTo>
                  <a:cubicBezTo>
                    <a:pt x="2089183" y="3341190"/>
                    <a:pt x="2047080" y="3387557"/>
                    <a:pt x="2006042" y="3433924"/>
                  </a:cubicBezTo>
                  <a:cubicBezTo>
                    <a:pt x="1998048" y="3442985"/>
                    <a:pt x="1993784" y="3442985"/>
                    <a:pt x="1984724" y="3434990"/>
                  </a:cubicBezTo>
                  <a:cubicBezTo>
                    <a:pt x="1915440" y="3371569"/>
                    <a:pt x="1846156" y="3309213"/>
                    <a:pt x="1775806" y="3246857"/>
                  </a:cubicBezTo>
                  <a:cubicBezTo>
                    <a:pt x="1766212" y="3238330"/>
                    <a:pt x="1766745" y="3233533"/>
                    <a:pt x="1775273" y="3224473"/>
                  </a:cubicBezTo>
                  <a:cubicBezTo>
                    <a:pt x="1817376" y="3179172"/>
                    <a:pt x="1858414" y="3133338"/>
                    <a:pt x="1899451" y="3086971"/>
                  </a:cubicBezTo>
                  <a:cubicBezTo>
                    <a:pt x="1903449" y="3082441"/>
                    <a:pt x="1906513" y="3080175"/>
                    <a:pt x="1909644" y="3080042"/>
                  </a:cubicBezTo>
                  <a:close/>
                  <a:moveTo>
                    <a:pt x="2638128" y="2708040"/>
                  </a:moveTo>
                  <a:cubicBezTo>
                    <a:pt x="2646122" y="2709106"/>
                    <a:pt x="2651985" y="2713903"/>
                    <a:pt x="2657847" y="2719232"/>
                  </a:cubicBezTo>
                  <a:cubicBezTo>
                    <a:pt x="2722869" y="2775725"/>
                    <a:pt x="2787889" y="2831686"/>
                    <a:pt x="2852377" y="2888180"/>
                  </a:cubicBezTo>
                  <a:cubicBezTo>
                    <a:pt x="2858239" y="2902037"/>
                    <a:pt x="2860371" y="2915893"/>
                    <a:pt x="2849179" y="2928684"/>
                  </a:cubicBezTo>
                  <a:cubicBezTo>
                    <a:pt x="2837987" y="2941475"/>
                    <a:pt x="2823597" y="2942008"/>
                    <a:pt x="2808142" y="2936679"/>
                  </a:cubicBezTo>
                  <a:cubicBezTo>
                    <a:pt x="2742588" y="2879652"/>
                    <a:pt x="2677567" y="2823159"/>
                    <a:pt x="2612013" y="2766132"/>
                  </a:cubicBezTo>
                  <a:cubicBezTo>
                    <a:pt x="2598689" y="2754940"/>
                    <a:pt x="2594426" y="2741083"/>
                    <a:pt x="2601887" y="2725627"/>
                  </a:cubicBezTo>
                  <a:cubicBezTo>
                    <a:pt x="2608815" y="2710705"/>
                    <a:pt x="2622139" y="2705375"/>
                    <a:pt x="2638128" y="2708040"/>
                  </a:cubicBezTo>
                  <a:close/>
                  <a:moveTo>
                    <a:pt x="2348467" y="2661939"/>
                  </a:moveTo>
                  <a:cubicBezTo>
                    <a:pt x="2356461" y="2661273"/>
                    <a:pt x="2364989" y="2664071"/>
                    <a:pt x="2373249" y="2670733"/>
                  </a:cubicBezTo>
                  <a:cubicBezTo>
                    <a:pt x="2396699" y="2689386"/>
                    <a:pt x="2418550" y="2709105"/>
                    <a:pt x="2441467" y="2728825"/>
                  </a:cubicBezTo>
                  <a:cubicBezTo>
                    <a:pt x="2545395" y="2818895"/>
                    <a:pt x="2648788" y="2908964"/>
                    <a:pt x="2752714" y="2999034"/>
                  </a:cubicBezTo>
                  <a:cubicBezTo>
                    <a:pt x="2763373" y="3035275"/>
                    <a:pt x="2745253" y="3055527"/>
                    <a:pt x="2709012" y="3047533"/>
                  </a:cubicBezTo>
                  <a:cubicBezTo>
                    <a:pt x="2624805" y="2975051"/>
                    <a:pt x="2540598" y="2902569"/>
                    <a:pt x="2456923" y="2830087"/>
                  </a:cubicBezTo>
                  <a:cubicBezTo>
                    <a:pt x="2418550" y="2797043"/>
                    <a:pt x="2380178" y="2764000"/>
                    <a:pt x="2341805" y="2730423"/>
                  </a:cubicBezTo>
                  <a:cubicBezTo>
                    <a:pt x="2338074" y="2727226"/>
                    <a:pt x="2334343" y="2724028"/>
                    <a:pt x="2331146" y="2720830"/>
                  </a:cubicBezTo>
                  <a:cubicBezTo>
                    <a:pt x="2317289" y="2706440"/>
                    <a:pt x="2315690" y="2687787"/>
                    <a:pt x="2326882" y="2673930"/>
                  </a:cubicBezTo>
                  <a:cubicBezTo>
                    <a:pt x="2333011" y="2666735"/>
                    <a:pt x="2340473" y="2662605"/>
                    <a:pt x="2348467" y="2661939"/>
                  </a:cubicBezTo>
                  <a:close/>
                  <a:moveTo>
                    <a:pt x="2706879" y="2613640"/>
                  </a:moveTo>
                  <a:cubicBezTo>
                    <a:pt x="2715140" y="2612108"/>
                    <a:pt x="2723934" y="2613973"/>
                    <a:pt x="2731395" y="2620102"/>
                  </a:cubicBezTo>
                  <a:cubicBezTo>
                    <a:pt x="2800147" y="2678194"/>
                    <a:pt x="2869431" y="2735754"/>
                    <a:pt x="2934985" y="2797577"/>
                  </a:cubicBezTo>
                  <a:cubicBezTo>
                    <a:pt x="2943512" y="2832752"/>
                    <a:pt x="2929122" y="2848741"/>
                    <a:pt x="2891815" y="2844477"/>
                  </a:cubicBezTo>
                  <a:cubicBezTo>
                    <a:pt x="2825729" y="2787451"/>
                    <a:pt x="2759641" y="2730424"/>
                    <a:pt x="2693555" y="2673397"/>
                  </a:cubicBezTo>
                  <a:cubicBezTo>
                    <a:pt x="2677566" y="2659541"/>
                    <a:pt x="2674901" y="2642486"/>
                    <a:pt x="2685560" y="2627563"/>
                  </a:cubicBezTo>
                  <a:cubicBezTo>
                    <a:pt x="2690890" y="2620102"/>
                    <a:pt x="2698618" y="2615172"/>
                    <a:pt x="2706879" y="2613640"/>
                  </a:cubicBezTo>
                  <a:close/>
                  <a:moveTo>
                    <a:pt x="2806542" y="2503386"/>
                  </a:moveTo>
                  <a:cubicBezTo>
                    <a:pt x="2815336" y="2503119"/>
                    <a:pt x="2824663" y="2506583"/>
                    <a:pt x="2833190" y="2514044"/>
                  </a:cubicBezTo>
                  <a:cubicBezTo>
                    <a:pt x="2894481" y="2566807"/>
                    <a:pt x="2956304" y="2620103"/>
                    <a:pt x="3017060" y="2673399"/>
                  </a:cubicBezTo>
                  <a:cubicBezTo>
                    <a:pt x="3022923" y="2678196"/>
                    <a:pt x="3027187" y="2684591"/>
                    <a:pt x="3032516" y="2689921"/>
                  </a:cubicBezTo>
                  <a:cubicBezTo>
                    <a:pt x="3036247" y="2723497"/>
                    <a:pt x="3023989" y="2736821"/>
                    <a:pt x="2990946" y="2735755"/>
                  </a:cubicBezTo>
                  <a:cubicBezTo>
                    <a:pt x="2947243" y="2703777"/>
                    <a:pt x="2908338" y="2665938"/>
                    <a:pt x="2867299" y="2630763"/>
                  </a:cubicBezTo>
                  <a:cubicBezTo>
                    <a:pt x="2840651" y="2608378"/>
                    <a:pt x="2814536" y="2585460"/>
                    <a:pt x="2788954" y="2562543"/>
                  </a:cubicBezTo>
                  <a:cubicBezTo>
                    <a:pt x="2771900" y="2547088"/>
                    <a:pt x="2770301" y="2529500"/>
                    <a:pt x="2783092" y="2515110"/>
                  </a:cubicBezTo>
                  <a:cubicBezTo>
                    <a:pt x="2789488" y="2507649"/>
                    <a:pt x="2797748" y="2503652"/>
                    <a:pt x="2806542" y="2503386"/>
                  </a:cubicBezTo>
                  <a:close/>
                  <a:moveTo>
                    <a:pt x="2975955" y="2325178"/>
                  </a:moveTo>
                  <a:cubicBezTo>
                    <a:pt x="2984549" y="2325245"/>
                    <a:pt x="2993876" y="2329375"/>
                    <a:pt x="3003735" y="2337636"/>
                  </a:cubicBezTo>
                  <a:cubicBezTo>
                    <a:pt x="3068756" y="2393596"/>
                    <a:pt x="3133777" y="2450090"/>
                    <a:pt x="3198797" y="2506583"/>
                  </a:cubicBezTo>
                  <a:cubicBezTo>
                    <a:pt x="3205193" y="2520973"/>
                    <a:pt x="3206792" y="2534830"/>
                    <a:pt x="3195067" y="2547621"/>
                  </a:cubicBezTo>
                  <a:cubicBezTo>
                    <a:pt x="3183875" y="2559879"/>
                    <a:pt x="3170018" y="2560945"/>
                    <a:pt x="3155095" y="2555082"/>
                  </a:cubicBezTo>
                  <a:cubicBezTo>
                    <a:pt x="3090074" y="2499122"/>
                    <a:pt x="3024520" y="2443162"/>
                    <a:pt x="2960033" y="2386667"/>
                  </a:cubicBezTo>
                  <a:cubicBezTo>
                    <a:pt x="2942978" y="2371745"/>
                    <a:pt x="2940313" y="2351493"/>
                    <a:pt x="2952571" y="2337103"/>
                  </a:cubicBezTo>
                  <a:cubicBezTo>
                    <a:pt x="2959500" y="2329109"/>
                    <a:pt x="2967361" y="2325111"/>
                    <a:pt x="2975955" y="2325178"/>
                  </a:cubicBezTo>
                  <a:close/>
                  <a:moveTo>
                    <a:pt x="2720003" y="2277678"/>
                  </a:moveTo>
                  <a:cubicBezTo>
                    <a:pt x="2729397" y="2278344"/>
                    <a:pt x="2739656" y="2283274"/>
                    <a:pt x="2750049" y="2292334"/>
                  </a:cubicBezTo>
                  <a:cubicBezTo>
                    <a:pt x="2867832" y="2394662"/>
                    <a:pt x="2986148" y="2496990"/>
                    <a:pt x="3103931" y="2599318"/>
                  </a:cubicBezTo>
                  <a:cubicBezTo>
                    <a:pt x="3106063" y="2600916"/>
                    <a:pt x="3108728" y="2601982"/>
                    <a:pt x="3110860" y="2603581"/>
                  </a:cubicBezTo>
                  <a:cubicBezTo>
                    <a:pt x="3131645" y="2629696"/>
                    <a:pt x="3127381" y="2655811"/>
                    <a:pt x="3101266" y="2663805"/>
                  </a:cubicBezTo>
                  <a:cubicBezTo>
                    <a:pt x="3086343" y="2668602"/>
                    <a:pt x="3075152" y="2661673"/>
                    <a:pt x="3064492" y="2653679"/>
                  </a:cubicBezTo>
                  <a:cubicBezTo>
                    <a:pt x="2984549" y="2583862"/>
                    <a:pt x="2904073" y="2514045"/>
                    <a:pt x="2824130" y="2444228"/>
                  </a:cubicBezTo>
                  <a:cubicBezTo>
                    <a:pt x="2784691" y="2410117"/>
                    <a:pt x="2745252" y="2376008"/>
                    <a:pt x="2706346" y="2341899"/>
                  </a:cubicBezTo>
                  <a:cubicBezTo>
                    <a:pt x="2684495" y="2322713"/>
                    <a:pt x="2680765" y="2304592"/>
                    <a:pt x="2695154" y="2288604"/>
                  </a:cubicBezTo>
                  <a:cubicBezTo>
                    <a:pt x="2702083" y="2280610"/>
                    <a:pt x="2710610" y="2277012"/>
                    <a:pt x="2720003" y="2277678"/>
                  </a:cubicBezTo>
                  <a:close/>
                  <a:moveTo>
                    <a:pt x="3064159" y="2222052"/>
                  </a:moveTo>
                  <a:cubicBezTo>
                    <a:pt x="3072753" y="2221319"/>
                    <a:pt x="3081813" y="2224117"/>
                    <a:pt x="3089541" y="2231045"/>
                  </a:cubicBezTo>
                  <a:cubicBezTo>
                    <a:pt x="3154563" y="2287005"/>
                    <a:pt x="3219583" y="2343500"/>
                    <a:pt x="3284071" y="2399993"/>
                  </a:cubicBezTo>
                  <a:cubicBezTo>
                    <a:pt x="3286202" y="2401592"/>
                    <a:pt x="3287802" y="2404257"/>
                    <a:pt x="3289400" y="2406388"/>
                  </a:cubicBezTo>
                  <a:cubicBezTo>
                    <a:pt x="3298461" y="2441563"/>
                    <a:pt x="3284071" y="2457019"/>
                    <a:pt x="3246231" y="2452755"/>
                  </a:cubicBezTo>
                  <a:cubicBezTo>
                    <a:pt x="3180677" y="2396262"/>
                    <a:pt x="3115123" y="2339769"/>
                    <a:pt x="3049569" y="2283275"/>
                  </a:cubicBezTo>
                  <a:cubicBezTo>
                    <a:pt x="3031982" y="2267819"/>
                    <a:pt x="3028784" y="2249698"/>
                    <a:pt x="3041575" y="2234243"/>
                  </a:cubicBezTo>
                  <a:cubicBezTo>
                    <a:pt x="3047438" y="2227048"/>
                    <a:pt x="3055565" y="2222784"/>
                    <a:pt x="3064159" y="2222052"/>
                  </a:cubicBezTo>
                  <a:close/>
                  <a:moveTo>
                    <a:pt x="3160224" y="2111130"/>
                  </a:moveTo>
                  <a:cubicBezTo>
                    <a:pt x="3168285" y="2110330"/>
                    <a:pt x="3176679" y="2112995"/>
                    <a:pt x="3184407" y="2119657"/>
                  </a:cubicBezTo>
                  <a:cubicBezTo>
                    <a:pt x="3248896" y="2175084"/>
                    <a:pt x="3313383" y="2231045"/>
                    <a:pt x="3377871" y="2287006"/>
                  </a:cubicBezTo>
                  <a:cubicBezTo>
                    <a:pt x="3381602" y="2290204"/>
                    <a:pt x="3384266" y="2294467"/>
                    <a:pt x="3387464" y="2298198"/>
                  </a:cubicBezTo>
                  <a:cubicBezTo>
                    <a:pt x="3391195" y="2332307"/>
                    <a:pt x="3379470" y="2345098"/>
                    <a:pt x="3345361" y="2344032"/>
                  </a:cubicBezTo>
                  <a:cubicBezTo>
                    <a:pt x="3292065" y="2298731"/>
                    <a:pt x="3238770" y="2253429"/>
                    <a:pt x="3186006" y="2207595"/>
                  </a:cubicBezTo>
                  <a:cubicBezTo>
                    <a:pt x="3171083" y="2194803"/>
                    <a:pt x="3156161" y="2182546"/>
                    <a:pt x="3142304" y="2169222"/>
                  </a:cubicBezTo>
                  <a:cubicBezTo>
                    <a:pt x="3126848" y="2154299"/>
                    <a:pt x="3125782" y="2137777"/>
                    <a:pt x="3138040" y="2123387"/>
                  </a:cubicBezTo>
                  <a:cubicBezTo>
                    <a:pt x="3144436" y="2116193"/>
                    <a:pt x="3152163" y="2111929"/>
                    <a:pt x="3160224" y="2111130"/>
                  </a:cubicBezTo>
                  <a:close/>
                  <a:moveTo>
                    <a:pt x="3361482" y="1912537"/>
                  </a:moveTo>
                  <a:cubicBezTo>
                    <a:pt x="3368943" y="1914336"/>
                    <a:pt x="3376004" y="1918999"/>
                    <a:pt x="3382666" y="1925128"/>
                  </a:cubicBezTo>
                  <a:cubicBezTo>
                    <a:pt x="3390128" y="1932057"/>
                    <a:pt x="3398655" y="1938452"/>
                    <a:pt x="3406649" y="1944847"/>
                  </a:cubicBezTo>
                  <a:cubicBezTo>
                    <a:pt x="3433298" y="1954974"/>
                    <a:pt x="3449820" y="1978424"/>
                    <a:pt x="3471138" y="1995478"/>
                  </a:cubicBezTo>
                  <a:cubicBezTo>
                    <a:pt x="3501516" y="2019462"/>
                    <a:pt x="3529230" y="2046643"/>
                    <a:pt x="3559075" y="2070626"/>
                  </a:cubicBezTo>
                  <a:cubicBezTo>
                    <a:pt x="3566004" y="2076488"/>
                    <a:pt x="3572932" y="2082351"/>
                    <a:pt x="3575064" y="2091411"/>
                  </a:cubicBezTo>
                  <a:cubicBezTo>
                    <a:pt x="3581992" y="2105801"/>
                    <a:pt x="3584657" y="2120191"/>
                    <a:pt x="3573465" y="2133515"/>
                  </a:cubicBezTo>
                  <a:cubicBezTo>
                    <a:pt x="3560674" y="2146838"/>
                    <a:pt x="3545752" y="2146838"/>
                    <a:pt x="3529763" y="2140443"/>
                  </a:cubicBezTo>
                  <a:cubicBezTo>
                    <a:pt x="3474336" y="2091944"/>
                    <a:pt x="3418908" y="2043978"/>
                    <a:pt x="3363480" y="1995478"/>
                  </a:cubicBezTo>
                  <a:cubicBezTo>
                    <a:pt x="3350689" y="1984286"/>
                    <a:pt x="3338431" y="1973094"/>
                    <a:pt x="3326173" y="1962435"/>
                  </a:cubicBezTo>
                  <a:cubicBezTo>
                    <a:pt x="3318712" y="1944314"/>
                    <a:pt x="3320843" y="1928326"/>
                    <a:pt x="3337898" y="1917134"/>
                  </a:cubicBezTo>
                  <a:cubicBezTo>
                    <a:pt x="3346159" y="1911805"/>
                    <a:pt x="3354020" y="1910739"/>
                    <a:pt x="3361482" y="1912537"/>
                  </a:cubicBezTo>
                  <a:close/>
                  <a:moveTo>
                    <a:pt x="3072619" y="1868302"/>
                  </a:moveTo>
                  <a:cubicBezTo>
                    <a:pt x="3081413" y="1868368"/>
                    <a:pt x="3090873" y="1872366"/>
                    <a:pt x="3100200" y="1880360"/>
                  </a:cubicBezTo>
                  <a:cubicBezTo>
                    <a:pt x="3143902" y="1917667"/>
                    <a:pt x="3187604" y="1955507"/>
                    <a:pt x="3230774" y="1993347"/>
                  </a:cubicBezTo>
                  <a:cubicBezTo>
                    <a:pt x="3248894" y="1996011"/>
                    <a:pt x="3258488" y="2010935"/>
                    <a:pt x="3270746" y="2021594"/>
                  </a:cubicBezTo>
                  <a:cubicBezTo>
                    <a:pt x="3335233" y="2077022"/>
                    <a:pt x="3398655" y="2132982"/>
                    <a:pt x="3463675" y="2187876"/>
                  </a:cubicBezTo>
                  <a:cubicBezTo>
                    <a:pt x="3468472" y="2192140"/>
                    <a:pt x="3472735" y="2196404"/>
                    <a:pt x="3473269" y="2203332"/>
                  </a:cubicBezTo>
                  <a:cubicBezTo>
                    <a:pt x="3480730" y="2217722"/>
                    <a:pt x="3482329" y="2232111"/>
                    <a:pt x="3470071" y="2245435"/>
                  </a:cubicBezTo>
                  <a:cubicBezTo>
                    <a:pt x="3458346" y="2258759"/>
                    <a:pt x="3443956" y="2258226"/>
                    <a:pt x="3428500" y="2252364"/>
                  </a:cubicBezTo>
                  <a:cubicBezTo>
                    <a:pt x="3333634" y="2169756"/>
                    <a:pt x="3238768" y="2087681"/>
                    <a:pt x="3144435" y="2005072"/>
                  </a:cubicBezTo>
                  <a:cubicBezTo>
                    <a:pt x="3142303" y="2003473"/>
                    <a:pt x="3139638" y="2001874"/>
                    <a:pt x="3137507" y="2000808"/>
                  </a:cubicBezTo>
                  <a:cubicBezTo>
                    <a:pt x="3110859" y="1977358"/>
                    <a:pt x="3084744" y="1953908"/>
                    <a:pt x="3058096" y="1930458"/>
                  </a:cubicBezTo>
                  <a:cubicBezTo>
                    <a:pt x="3039443" y="1913936"/>
                    <a:pt x="3036245" y="1895283"/>
                    <a:pt x="3049036" y="1879827"/>
                  </a:cubicBezTo>
                  <a:cubicBezTo>
                    <a:pt x="3055698" y="1872099"/>
                    <a:pt x="3063826" y="1868235"/>
                    <a:pt x="3072619" y="1868302"/>
                  </a:cubicBezTo>
                  <a:close/>
                  <a:moveTo>
                    <a:pt x="3444089" y="1807346"/>
                  </a:moveTo>
                  <a:cubicBezTo>
                    <a:pt x="3452750" y="1807612"/>
                    <a:pt x="3462077" y="1811876"/>
                    <a:pt x="3471670" y="1820136"/>
                  </a:cubicBezTo>
                  <a:cubicBezTo>
                    <a:pt x="3531895" y="1871300"/>
                    <a:pt x="3592119" y="1922465"/>
                    <a:pt x="3651810" y="1974694"/>
                  </a:cubicBezTo>
                  <a:cubicBezTo>
                    <a:pt x="3665666" y="1986952"/>
                    <a:pt x="3677392" y="2001875"/>
                    <a:pt x="3666732" y="2022127"/>
                  </a:cubicBezTo>
                  <a:cubicBezTo>
                    <a:pt x="3657139" y="2040248"/>
                    <a:pt x="3641683" y="2044511"/>
                    <a:pt x="3622497" y="2037050"/>
                  </a:cubicBezTo>
                  <a:cubicBezTo>
                    <a:pt x="3609706" y="2039182"/>
                    <a:pt x="3604910" y="2028523"/>
                    <a:pt x="3596915" y="2022127"/>
                  </a:cubicBezTo>
                  <a:cubicBezTo>
                    <a:pt x="3570268" y="2001342"/>
                    <a:pt x="3546285" y="1977892"/>
                    <a:pt x="3520170" y="1956574"/>
                  </a:cubicBezTo>
                  <a:cubicBezTo>
                    <a:pt x="3514840" y="1952843"/>
                    <a:pt x="3508978" y="1947514"/>
                    <a:pt x="3507379" y="1939519"/>
                  </a:cubicBezTo>
                  <a:cubicBezTo>
                    <a:pt x="3481263" y="1916602"/>
                    <a:pt x="3455681" y="1893685"/>
                    <a:pt x="3429566" y="1870767"/>
                  </a:cubicBezTo>
                  <a:cubicBezTo>
                    <a:pt x="3409847" y="1853180"/>
                    <a:pt x="3406649" y="1833993"/>
                    <a:pt x="3420506" y="1818537"/>
                  </a:cubicBezTo>
                  <a:cubicBezTo>
                    <a:pt x="3427435" y="1810810"/>
                    <a:pt x="3435429" y="1807079"/>
                    <a:pt x="3444089" y="1807346"/>
                  </a:cubicBezTo>
                  <a:close/>
                  <a:moveTo>
                    <a:pt x="3538622" y="1697690"/>
                  </a:moveTo>
                  <a:cubicBezTo>
                    <a:pt x="3547616" y="1697957"/>
                    <a:pt x="3557476" y="1702354"/>
                    <a:pt x="3567602" y="1710881"/>
                  </a:cubicBezTo>
                  <a:cubicBezTo>
                    <a:pt x="3627827" y="1763110"/>
                    <a:pt x="3688051" y="1815341"/>
                    <a:pt x="3748808" y="1867570"/>
                  </a:cubicBezTo>
                  <a:cubicBezTo>
                    <a:pt x="3758401" y="1876098"/>
                    <a:pt x="3766395" y="1885158"/>
                    <a:pt x="3766395" y="1900081"/>
                  </a:cubicBezTo>
                  <a:cubicBezTo>
                    <a:pt x="3765329" y="1911273"/>
                    <a:pt x="3759467" y="1921399"/>
                    <a:pt x="3747742" y="1927261"/>
                  </a:cubicBezTo>
                  <a:cubicBezTo>
                    <a:pt x="3735484" y="1933657"/>
                    <a:pt x="3723226" y="1932058"/>
                    <a:pt x="3712567" y="1923531"/>
                  </a:cubicBezTo>
                  <a:cubicBezTo>
                    <a:pt x="3696578" y="1910207"/>
                    <a:pt x="3681122" y="1896350"/>
                    <a:pt x="3665134" y="1883026"/>
                  </a:cubicBezTo>
                  <a:cubicBezTo>
                    <a:pt x="3618234" y="1842522"/>
                    <a:pt x="3571866" y="1802017"/>
                    <a:pt x="3525498" y="1761511"/>
                  </a:cubicBezTo>
                  <a:cubicBezTo>
                    <a:pt x="3505779" y="1743924"/>
                    <a:pt x="3502048" y="1724737"/>
                    <a:pt x="3514839" y="1709282"/>
                  </a:cubicBezTo>
                  <a:cubicBezTo>
                    <a:pt x="3521501" y="1701288"/>
                    <a:pt x="3529629" y="1697424"/>
                    <a:pt x="3538622" y="1697690"/>
                  </a:cubicBezTo>
                  <a:close/>
                  <a:moveTo>
                    <a:pt x="3467606" y="1451865"/>
                  </a:moveTo>
                  <a:cubicBezTo>
                    <a:pt x="3476866" y="1453198"/>
                    <a:pt x="3487392" y="1459060"/>
                    <a:pt x="3499383" y="1469453"/>
                  </a:cubicBezTo>
                  <a:cubicBezTo>
                    <a:pt x="3612371" y="1571248"/>
                    <a:pt x="3725358" y="1673041"/>
                    <a:pt x="3837811" y="1775369"/>
                  </a:cubicBezTo>
                  <a:cubicBezTo>
                    <a:pt x="3846871" y="1783363"/>
                    <a:pt x="3856998" y="1791357"/>
                    <a:pt x="3856998" y="1811077"/>
                  </a:cubicBezTo>
                  <a:cubicBezTo>
                    <a:pt x="3856464" y="1817472"/>
                    <a:pt x="3852201" y="1827598"/>
                    <a:pt x="3841542" y="1832928"/>
                  </a:cubicBezTo>
                  <a:cubicBezTo>
                    <a:pt x="3830883" y="1838790"/>
                    <a:pt x="3819691" y="1838790"/>
                    <a:pt x="3810098" y="1831862"/>
                  </a:cubicBezTo>
                  <a:cubicBezTo>
                    <a:pt x="3802103" y="1826000"/>
                    <a:pt x="3795175" y="1819604"/>
                    <a:pt x="3787713" y="1813209"/>
                  </a:cubicBezTo>
                  <a:cubicBezTo>
                    <a:pt x="3677924" y="1714079"/>
                    <a:pt x="3568135" y="1614949"/>
                    <a:pt x="3458346" y="1515820"/>
                  </a:cubicBezTo>
                  <a:cubicBezTo>
                    <a:pt x="3434363" y="1493969"/>
                    <a:pt x="3429566" y="1476915"/>
                    <a:pt x="3443423" y="1461458"/>
                  </a:cubicBezTo>
                  <a:cubicBezTo>
                    <a:pt x="3450352" y="1453730"/>
                    <a:pt x="3458346" y="1450533"/>
                    <a:pt x="3467606" y="1451865"/>
                  </a:cubicBezTo>
                  <a:close/>
                  <a:moveTo>
                    <a:pt x="3419707" y="1000785"/>
                  </a:moveTo>
                  <a:cubicBezTo>
                    <a:pt x="3415044" y="1000851"/>
                    <a:pt x="3410380" y="1004183"/>
                    <a:pt x="3403985" y="1011110"/>
                  </a:cubicBezTo>
                  <a:cubicBezTo>
                    <a:pt x="3123651" y="1321824"/>
                    <a:pt x="2842783" y="1632002"/>
                    <a:pt x="2562448" y="1942182"/>
                  </a:cubicBezTo>
                  <a:cubicBezTo>
                    <a:pt x="2348733" y="2178814"/>
                    <a:pt x="2135018" y="2415446"/>
                    <a:pt x="1920770" y="2652078"/>
                  </a:cubicBezTo>
                  <a:cubicBezTo>
                    <a:pt x="1889858" y="2686187"/>
                    <a:pt x="1872271" y="2725093"/>
                    <a:pt x="1871738" y="2775191"/>
                  </a:cubicBezTo>
                  <a:cubicBezTo>
                    <a:pt x="1871205" y="2825289"/>
                    <a:pt x="1892523" y="2870057"/>
                    <a:pt x="1933028" y="2907364"/>
                  </a:cubicBezTo>
                  <a:cubicBezTo>
                    <a:pt x="2066266" y="3027279"/>
                    <a:pt x="2198972" y="3147727"/>
                    <a:pt x="2332211" y="3267642"/>
                  </a:cubicBezTo>
                  <a:cubicBezTo>
                    <a:pt x="2415885" y="3342789"/>
                    <a:pt x="2518745" y="3337992"/>
                    <a:pt x="2593892" y="3254851"/>
                  </a:cubicBezTo>
                  <a:cubicBezTo>
                    <a:pt x="2690891" y="3147194"/>
                    <a:pt x="2787889" y="3040070"/>
                    <a:pt x="2884887" y="2932946"/>
                  </a:cubicBezTo>
                  <a:cubicBezTo>
                    <a:pt x="3281938" y="2493791"/>
                    <a:pt x="3678990" y="2054635"/>
                    <a:pt x="4076575" y="1615480"/>
                  </a:cubicBezTo>
                  <a:cubicBezTo>
                    <a:pt x="4086168" y="1604288"/>
                    <a:pt x="4088300" y="1599492"/>
                    <a:pt x="4076042" y="1588300"/>
                  </a:cubicBezTo>
                  <a:cubicBezTo>
                    <a:pt x="3862327" y="1395905"/>
                    <a:pt x="3648612" y="1203508"/>
                    <a:pt x="3435429" y="1010045"/>
                  </a:cubicBezTo>
                  <a:cubicBezTo>
                    <a:pt x="3429034" y="1003916"/>
                    <a:pt x="3424371" y="1000717"/>
                    <a:pt x="3419707" y="1000785"/>
                  </a:cubicBezTo>
                  <a:close/>
                  <a:moveTo>
                    <a:pt x="3413644" y="901588"/>
                  </a:moveTo>
                  <a:cubicBezTo>
                    <a:pt x="3418374" y="901456"/>
                    <a:pt x="3423171" y="904521"/>
                    <a:pt x="3429567" y="910383"/>
                  </a:cubicBezTo>
                  <a:cubicBezTo>
                    <a:pt x="3677924" y="1135290"/>
                    <a:pt x="3926281" y="1359664"/>
                    <a:pt x="4175171" y="1583503"/>
                  </a:cubicBezTo>
                  <a:cubicBezTo>
                    <a:pt x="4186896" y="1594163"/>
                    <a:pt x="4185830" y="1599492"/>
                    <a:pt x="4175704" y="1610684"/>
                  </a:cubicBezTo>
                  <a:cubicBezTo>
                    <a:pt x="3664600" y="2175617"/>
                    <a:pt x="3154029" y="2740549"/>
                    <a:pt x="2642924" y="3305482"/>
                  </a:cubicBezTo>
                  <a:cubicBezTo>
                    <a:pt x="2545394" y="3413139"/>
                    <a:pt x="2395100" y="3421133"/>
                    <a:pt x="2287976" y="3324135"/>
                  </a:cubicBezTo>
                  <a:cubicBezTo>
                    <a:pt x="2153139" y="3202622"/>
                    <a:pt x="2018834" y="3081108"/>
                    <a:pt x="1883996" y="2959594"/>
                  </a:cubicBezTo>
                  <a:cubicBezTo>
                    <a:pt x="1828569" y="2907364"/>
                    <a:pt x="1800855" y="2845542"/>
                    <a:pt x="1800855" y="2760269"/>
                  </a:cubicBezTo>
                  <a:cubicBezTo>
                    <a:pt x="1801388" y="2709105"/>
                    <a:pt x="1823772" y="2653678"/>
                    <a:pt x="1866409" y="2606778"/>
                  </a:cubicBezTo>
                  <a:cubicBezTo>
                    <a:pt x="2186715" y="2252895"/>
                    <a:pt x="2507021" y="1898480"/>
                    <a:pt x="2826794" y="1544600"/>
                  </a:cubicBezTo>
                  <a:cubicBezTo>
                    <a:pt x="3017592" y="1333549"/>
                    <a:pt x="3208390" y="1123032"/>
                    <a:pt x="3398122" y="911982"/>
                  </a:cubicBezTo>
                  <a:cubicBezTo>
                    <a:pt x="3404251" y="905054"/>
                    <a:pt x="3408914" y="901723"/>
                    <a:pt x="3413644" y="901588"/>
                  </a:cubicBezTo>
                  <a:close/>
                  <a:moveTo>
                    <a:pt x="3446622" y="577819"/>
                  </a:moveTo>
                  <a:cubicBezTo>
                    <a:pt x="3456082" y="577286"/>
                    <a:pt x="3465808" y="582615"/>
                    <a:pt x="3478066" y="593807"/>
                  </a:cubicBezTo>
                  <a:cubicBezTo>
                    <a:pt x="3642749" y="742503"/>
                    <a:pt x="3806899" y="891197"/>
                    <a:pt x="3971582" y="1039359"/>
                  </a:cubicBezTo>
                  <a:cubicBezTo>
                    <a:pt x="4142661" y="1193916"/>
                    <a:pt x="4314273" y="1348474"/>
                    <a:pt x="4485351" y="1503031"/>
                  </a:cubicBezTo>
                  <a:cubicBezTo>
                    <a:pt x="4496010" y="1513157"/>
                    <a:pt x="4507735" y="1521684"/>
                    <a:pt x="4507735" y="1539805"/>
                  </a:cubicBezTo>
                  <a:cubicBezTo>
                    <a:pt x="4507202" y="1547799"/>
                    <a:pt x="4502406" y="1556326"/>
                    <a:pt x="4495477" y="1563788"/>
                  </a:cubicBezTo>
                  <a:cubicBezTo>
                    <a:pt x="4473093" y="1588302"/>
                    <a:pt x="4450709" y="1613351"/>
                    <a:pt x="4428325" y="1637866"/>
                  </a:cubicBezTo>
                  <a:cubicBezTo>
                    <a:pt x="4406474" y="1661849"/>
                    <a:pt x="4393150" y="1662915"/>
                    <a:pt x="4368634" y="1640531"/>
                  </a:cubicBezTo>
                  <a:cubicBezTo>
                    <a:pt x="4223670" y="1509959"/>
                    <a:pt x="4078706" y="1378852"/>
                    <a:pt x="3933742" y="1247744"/>
                  </a:cubicBezTo>
                  <a:cubicBezTo>
                    <a:pt x="3742412" y="1075067"/>
                    <a:pt x="3551080" y="902389"/>
                    <a:pt x="3359750" y="729179"/>
                  </a:cubicBezTo>
                  <a:cubicBezTo>
                    <a:pt x="3332036" y="704129"/>
                    <a:pt x="3331503" y="691871"/>
                    <a:pt x="3356552" y="663624"/>
                  </a:cubicBezTo>
                  <a:cubicBezTo>
                    <a:pt x="3376804" y="641240"/>
                    <a:pt x="3396523" y="619389"/>
                    <a:pt x="3416776" y="597005"/>
                  </a:cubicBezTo>
                  <a:cubicBezTo>
                    <a:pt x="3427968" y="584747"/>
                    <a:pt x="3437162" y="578352"/>
                    <a:pt x="3446622" y="577819"/>
                  </a:cubicBezTo>
                  <a:close/>
                  <a:moveTo>
                    <a:pt x="4352179" y="270038"/>
                  </a:moveTo>
                  <a:cubicBezTo>
                    <a:pt x="4356909" y="270038"/>
                    <a:pt x="4361706" y="272969"/>
                    <a:pt x="4367568" y="278299"/>
                  </a:cubicBezTo>
                  <a:cubicBezTo>
                    <a:pt x="4492813" y="391817"/>
                    <a:pt x="4618057" y="504805"/>
                    <a:pt x="4743302" y="617790"/>
                  </a:cubicBezTo>
                  <a:cubicBezTo>
                    <a:pt x="4754494" y="627917"/>
                    <a:pt x="4756093" y="634846"/>
                    <a:pt x="4745434" y="646571"/>
                  </a:cubicBezTo>
                  <a:cubicBezTo>
                    <a:pt x="4580750" y="828309"/>
                    <a:pt x="4416067" y="1010046"/>
                    <a:pt x="4251917" y="1192318"/>
                  </a:cubicBezTo>
                  <a:cubicBezTo>
                    <a:pt x="4247120" y="1197648"/>
                    <a:pt x="4243390" y="1203510"/>
                    <a:pt x="4234329" y="1204576"/>
                  </a:cubicBezTo>
                  <a:cubicBezTo>
                    <a:pt x="4231132" y="1201911"/>
                    <a:pt x="4226868" y="1199247"/>
                    <a:pt x="4223137" y="1196049"/>
                  </a:cubicBezTo>
                  <a:cubicBezTo>
                    <a:pt x="4096827" y="1081996"/>
                    <a:pt x="3970516" y="967944"/>
                    <a:pt x="3844206" y="853891"/>
                  </a:cubicBezTo>
                  <a:cubicBezTo>
                    <a:pt x="3832481" y="843231"/>
                    <a:pt x="3833547" y="835770"/>
                    <a:pt x="3843673" y="825111"/>
                  </a:cubicBezTo>
                  <a:cubicBezTo>
                    <a:pt x="4008356" y="643373"/>
                    <a:pt x="4173039" y="461635"/>
                    <a:pt x="4337190" y="279364"/>
                  </a:cubicBezTo>
                  <a:cubicBezTo>
                    <a:pt x="4342786" y="272969"/>
                    <a:pt x="4347449" y="270038"/>
                    <a:pt x="4352179" y="270038"/>
                  </a:cubicBezTo>
                  <a:close/>
                  <a:moveTo>
                    <a:pt x="4381958" y="29"/>
                  </a:moveTo>
                  <a:cubicBezTo>
                    <a:pt x="4390885" y="-437"/>
                    <a:pt x="4400078" y="4626"/>
                    <a:pt x="4411803" y="15018"/>
                  </a:cubicBezTo>
                  <a:cubicBezTo>
                    <a:pt x="4571691" y="159450"/>
                    <a:pt x="4731577" y="303348"/>
                    <a:pt x="4891464" y="447779"/>
                  </a:cubicBezTo>
                  <a:cubicBezTo>
                    <a:pt x="4926639" y="479223"/>
                    <a:pt x="4961814" y="511200"/>
                    <a:pt x="4996989" y="542645"/>
                  </a:cubicBezTo>
                  <a:cubicBezTo>
                    <a:pt x="5005516" y="550106"/>
                    <a:pt x="5012978" y="558100"/>
                    <a:pt x="5018840" y="567694"/>
                  </a:cubicBezTo>
                  <a:cubicBezTo>
                    <a:pt x="5018307" y="574622"/>
                    <a:pt x="5018307" y="582083"/>
                    <a:pt x="5018307" y="589012"/>
                  </a:cubicBezTo>
                  <a:cubicBezTo>
                    <a:pt x="4991127" y="619390"/>
                    <a:pt x="4963946" y="649769"/>
                    <a:pt x="4936232" y="679614"/>
                  </a:cubicBezTo>
                  <a:cubicBezTo>
                    <a:pt x="4918112" y="699333"/>
                    <a:pt x="4902123" y="700399"/>
                    <a:pt x="4882404" y="682812"/>
                  </a:cubicBezTo>
                  <a:cubicBezTo>
                    <a:pt x="4684144" y="503739"/>
                    <a:pt x="4486418" y="325199"/>
                    <a:pt x="4288690" y="146126"/>
                  </a:cubicBezTo>
                  <a:cubicBezTo>
                    <a:pt x="4268971" y="128005"/>
                    <a:pt x="4268438" y="112550"/>
                    <a:pt x="4286559" y="92297"/>
                  </a:cubicBezTo>
                  <a:cubicBezTo>
                    <a:pt x="4308943" y="67249"/>
                    <a:pt x="4331327" y="42733"/>
                    <a:pt x="4353711" y="18217"/>
                  </a:cubicBezTo>
                  <a:cubicBezTo>
                    <a:pt x="4364370" y="6492"/>
                    <a:pt x="4373031" y="496"/>
                    <a:pt x="4381958" y="29"/>
                  </a:cubicBezTo>
                  <a:close/>
                </a:path>
              </a:pathLst>
            </a:custGeom>
            <a:grpFill/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4" name="Graphic 82">
            <a:extLst>
              <a:ext uri="{FF2B5EF4-FFF2-40B4-BE49-F238E27FC236}">
                <a16:creationId xmlns:a16="http://schemas.microsoft.com/office/drawing/2014/main" id="{B39F1F05-0944-4D8C-8DB7-CB39CB2EC4A5}"/>
              </a:ext>
            </a:extLst>
          </p:cNvPr>
          <p:cNvGrpSpPr/>
          <p:nvPr/>
        </p:nvGrpSpPr>
        <p:grpSpPr>
          <a:xfrm>
            <a:off x="700720" y="1427962"/>
            <a:ext cx="2310063" cy="1614261"/>
            <a:chOff x="3450274" y="4170970"/>
            <a:chExt cx="3071411" cy="2146287"/>
          </a:xfrm>
        </p:grpSpPr>
        <p:sp>
          <p:nvSpPr>
            <p:cNvPr id="135" name="Freeform: Shape 97">
              <a:extLst>
                <a:ext uri="{FF2B5EF4-FFF2-40B4-BE49-F238E27FC236}">
                  <a16:creationId xmlns:a16="http://schemas.microsoft.com/office/drawing/2014/main" id="{E510BCAB-95FD-4134-9E2D-A25AFC68F350}"/>
                </a:ext>
              </a:extLst>
            </p:cNvPr>
            <p:cNvSpPr/>
            <p:nvPr/>
          </p:nvSpPr>
          <p:spPr>
            <a:xfrm>
              <a:off x="3955391" y="4307888"/>
              <a:ext cx="146169" cy="259034"/>
            </a:xfrm>
            <a:custGeom>
              <a:avLst/>
              <a:gdLst>
                <a:gd name="connsiteX0" fmla="*/ 0 w 146169"/>
                <a:gd name="connsiteY0" fmla="*/ 0 h 259034"/>
                <a:gd name="connsiteX1" fmla="*/ 146170 w 146169"/>
                <a:gd name="connsiteY1" fmla="*/ 0 h 259034"/>
                <a:gd name="connsiteX2" fmla="*/ 146170 w 146169"/>
                <a:gd name="connsiteY2" fmla="*/ 259035 h 259034"/>
                <a:gd name="connsiteX3" fmla="*/ 0 w 146169"/>
                <a:gd name="connsiteY3" fmla="*/ 259035 h 25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169" h="259034">
                  <a:moveTo>
                    <a:pt x="0" y="0"/>
                  </a:moveTo>
                  <a:lnTo>
                    <a:pt x="146170" y="0"/>
                  </a:lnTo>
                  <a:lnTo>
                    <a:pt x="146170" y="259035"/>
                  </a:lnTo>
                  <a:lnTo>
                    <a:pt x="0" y="2590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98">
              <a:extLst>
                <a:ext uri="{FF2B5EF4-FFF2-40B4-BE49-F238E27FC236}">
                  <a16:creationId xmlns:a16="http://schemas.microsoft.com/office/drawing/2014/main" id="{0D65FFF5-5F4B-4EC9-919C-D11D04CAC51C}"/>
                </a:ext>
              </a:extLst>
            </p:cNvPr>
            <p:cNvSpPr/>
            <p:nvPr/>
          </p:nvSpPr>
          <p:spPr>
            <a:xfrm>
              <a:off x="3853627" y="4170970"/>
              <a:ext cx="945476" cy="136918"/>
            </a:xfrm>
            <a:custGeom>
              <a:avLst/>
              <a:gdLst>
                <a:gd name="connsiteX0" fmla="*/ 891819 w 945476"/>
                <a:gd name="connsiteY0" fmla="*/ 136918 h 136918"/>
                <a:gd name="connsiteX1" fmla="*/ 53657 w 945476"/>
                <a:gd name="connsiteY1" fmla="*/ 136918 h 136918"/>
                <a:gd name="connsiteX2" fmla="*/ 0 w 945476"/>
                <a:gd name="connsiteY2" fmla="*/ 83261 h 136918"/>
                <a:gd name="connsiteX3" fmla="*/ 0 w 945476"/>
                <a:gd name="connsiteY3" fmla="*/ 53657 h 136918"/>
                <a:gd name="connsiteX4" fmla="*/ 53657 w 945476"/>
                <a:gd name="connsiteY4" fmla="*/ 0 h 136918"/>
                <a:gd name="connsiteX5" fmla="*/ 891819 w 945476"/>
                <a:gd name="connsiteY5" fmla="*/ 0 h 136918"/>
                <a:gd name="connsiteX6" fmla="*/ 945477 w 945476"/>
                <a:gd name="connsiteY6" fmla="*/ 53657 h 136918"/>
                <a:gd name="connsiteX7" fmla="*/ 945477 w 945476"/>
                <a:gd name="connsiteY7" fmla="*/ 81411 h 136918"/>
                <a:gd name="connsiteX8" fmla="*/ 891819 w 945476"/>
                <a:gd name="connsiteY8" fmla="*/ 136918 h 13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5476" h="136918">
                  <a:moveTo>
                    <a:pt x="891819" y="136918"/>
                  </a:moveTo>
                  <a:lnTo>
                    <a:pt x="53657" y="136918"/>
                  </a:lnTo>
                  <a:cubicBezTo>
                    <a:pt x="24053" y="136918"/>
                    <a:pt x="0" y="112865"/>
                    <a:pt x="0" y="83261"/>
                  </a:cubicBezTo>
                  <a:lnTo>
                    <a:pt x="0" y="53657"/>
                  </a:lnTo>
                  <a:cubicBezTo>
                    <a:pt x="0" y="24053"/>
                    <a:pt x="24053" y="0"/>
                    <a:pt x="53657" y="0"/>
                  </a:cubicBezTo>
                  <a:lnTo>
                    <a:pt x="891819" y="0"/>
                  </a:lnTo>
                  <a:cubicBezTo>
                    <a:pt x="921423" y="0"/>
                    <a:pt x="945477" y="24053"/>
                    <a:pt x="945477" y="53657"/>
                  </a:cubicBezTo>
                  <a:lnTo>
                    <a:pt x="945477" y="81411"/>
                  </a:lnTo>
                  <a:cubicBezTo>
                    <a:pt x="945477" y="111015"/>
                    <a:pt x="921423" y="136918"/>
                    <a:pt x="891819" y="136918"/>
                  </a:cubicBezTo>
                  <a:close/>
                </a:path>
              </a:pathLst>
            </a:custGeom>
            <a:solidFill>
              <a:schemeClr val="accent3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99">
              <a:extLst>
                <a:ext uri="{FF2B5EF4-FFF2-40B4-BE49-F238E27FC236}">
                  <a16:creationId xmlns:a16="http://schemas.microsoft.com/office/drawing/2014/main" id="{6033BB5B-91A2-4715-B502-82ACE5EB110B}"/>
                </a:ext>
              </a:extLst>
            </p:cNvPr>
            <p:cNvSpPr/>
            <p:nvPr/>
          </p:nvSpPr>
          <p:spPr>
            <a:xfrm>
              <a:off x="3450274" y="4874064"/>
              <a:ext cx="1154600" cy="1450594"/>
            </a:xfrm>
            <a:custGeom>
              <a:avLst/>
              <a:gdLst>
                <a:gd name="connsiteX0" fmla="*/ 1036139 w 1154600"/>
                <a:gd name="connsiteY0" fmla="*/ 1450594 h 1450594"/>
                <a:gd name="connsiteX1" fmla="*/ 120266 w 1154600"/>
                <a:gd name="connsiteY1" fmla="*/ 1450594 h 1450594"/>
                <a:gd name="connsiteX2" fmla="*/ 0 w 1154600"/>
                <a:gd name="connsiteY2" fmla="*/ 1330328 h 1450594"/>
                <a:gd name="connsiteX3" fmla="*/ 0 w 1154600"/>
                <a:gd name="connsiteY3" fmla="*/ 53657 h 1450594"/>
                <a:gd name="connsiteX4" fmla="*/ 51807 w 1154600"/>
                <a:gd name="connsiteY4" fmla="*/ 0 h 1450594"/>
                <a:gd name="connsiteX5" fmla="*/ 1102748 w 1154600"/>
                <a:gd name="connsiteY5" fmla="*/ 0 h 1450594"/>
                <a:gd name="connsiteX6" fmla="*/ 1154555 w 1154600"/>
                <a:gd name="connsiteY6" fmla="*/ 51807 h 1450594"/>
                <a:gd name="connsiteX7" fmla="*/ 1154555 w 1154600"/>
                <a:gd name="connsiteY7" fmla="*/ 1328478 h 1450594"/>
                <a:gd name="connsiteX8" fmla="*/ 1036139 w 1154600"/>
                <a:gd name="connsiteY8" fmla="*/ 1450594 h 14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600" h="1450594">
                  <a:moveTo>
                    <a:pt x="1036139" y="1450594"/>
                  </a:moveTo>
                  <a:lnTo>
                    <a:pt x="120266" y="1450594"/>
                  </a:lnTo>
                  <a:cubicBezTo>
                    <a:pt x="53657" y="1450594"/>
                    <a:pt x="0" y="1396937"/>
                    <a:pt x="0" y="1330328"/>
                  </a:cubicBezTo>
                  <a:lnTo>
                    <a:pt x="0" y="53657"/>
                  </a:lnTo>
                  <a:cubicBezTo>
                    <a:pt x="0" y="24053"/>
                    <a:pt x="24053" y="0"/>
                    <a:pt x="51807" y="0"/>
                  </a:cubicBezTo>
                  <a:lnTo>
                    <a:pt x="1102748" y="0"/>
                  </a:lnTo>
                  <a:cubicBezTo>
                    <a:pt x="1132352" y="0"/>
                    <a:pt x="1154555" y="24053"/>
                    <a:pt x="1154555" y="51807"/>
                  </a:cubicBezTo>
                  <a:lnTo>
                    <a:pt x="1154555" y="1328478"/>
                  </a:lnTo>
                  <a:cubicBezTo>
                    <a:pt x="1156405" y="1395087"/>
                    <a:pt x="1102748" y="1450594"/>
                    <a:pt x="1036139" y="145059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00">
              <a:extLst>
                <a:ext uri="{FF2B5EF4-FFF2-40B4-BE49-F238E27FC236}">
                  <a16:creationId xmlns:a16="http://schemas.microsoft.com/office/drawing/2014/main" id="{88CA4C61-EC76-4F5D-9014-6CC70A11A7C6}"/>
                </a:ext>
              </a:extLst>
            </p:cNvPr>
            <p:cNvSpPr/>
            <p:nvPr/>
          </p:nvSpPr>
          <p:spPr>
            <a:xfrm>
              <a:off x="3481728" y="5046137"/>
              <a:ext cx="1088126" cy="1235965"/>
            </a:xfrm>
            <a:custGeom>
              <a:avLst/>
              <a:gdLst>
                <a:gd name="connsiteX0" fmla="*/ 971380 w 1088126"/>
                <a:gd name="connsiteY0" fmla="*/ 1235965 h 1235965"/>
                <a:gd name="connsiteX1" fmla="*/ 120266 w 1088126"/>
                <a:gd name="connsiteY1" fmla="*/ 1235965 h 1235965"/>
                <a:gd name="connsiteX2" fmla="*/ 0 w 1088126"/>
                <a:gd name="connsiteY2" fmla="*/ 1115699 h 1235965"/>
                <a:gd name="connsiteX3" fmla="*/ 0 w 1088126"/>
                <a:gd name="connsiteY3" fmla="*/ 51807 h 1235965"/>
                <a:gd name="connsiteX4" fmla="*/ 51807 w 1088126"/>
                <a:gd name="connsiteY4" fmla="*/ 0 h 1235965"/>
                <a:gd name="connsiteX5" fmla="*/ 1036139 w 1088126"/>
                <a:gd name="connsiteY5" fmla="*/ 0 h 1235965"/>
                <a:gd name="connsiteX6" fmla="*/ 1087946 w 1088126"/>
                <a:gd name="connsiteY6" fmla="*/ 51807 h 1235965"/>
                <a:gd name="connsiteX7" fmla="*/ 1087946 w 1088126"/>
                <a:gd name="connsiteY7" fmla="*/ 1115699 h 1235965"/>
                <a:gd name="connsiteX8" fmla="*/ 971380 w 1088126"/>
                <a:gd name="connsiteY8" fmla="*/ 1235965 h 123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8126" h="1235965">
                  <a:moveTo>
                    <a:pt x="971380" y="1235965"/>
                  </a:moveTo>
                  <a:lnTo>
                    <a:pt x="120266" y="1235965"/>
                  </a:lnTo>
                  <a:cubicBezTo>
                    <a:pt x="53657" y="1235965"/>
                    <a:pt x="0" y="1182308"/>
                    <a:pt x="0" y="1115699"/>
                  </a:cubicBezTo>
                  <a:lnTo>
                    <a:pt x="0" y="51807"/>
                  </a:lnTo>
                  <a:cubicBezTo>
                    <a:pt x="0" y="22203"/>
                    <a:pt x="24053" y="0"/>
                    <a:pt x="51807" y="0"/>
                  </a:cubicBezTo>
                  <a:lnTo>
                    <a:pt x="1036139" y="0"/>
                  </a:lnTo>
                  <a:cubicBezTo>
                    <a:pt x="1065743" y="0"/>
                    <a:pt x="1087946" y="24053"/>
                    <a:pt x="1087946" y="51807"/>
                  </a:cubicBezTo>
                  <a:lnTo>
                    <a:pt x="1087946" y="1115699"/>
                  </a:lnTo>
                  <a:cubicBezTo>
                    <a:pt x="1091646" y="1182308"/>
                    <a:pt x="1037989" y="1235965"/>
                    <a:pt x="971380" y="123596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01">
              <a:extLst>
                <a:ext uri="{FF2B5EF4-FFF2-40B4-BE49-F238E27FC236}">
                  <a16:creationId xmlns:a16="http://schemas.microsoft.com/office/drawing/2014/main" id="{54B13EC5-D95E-4B89-AF64-5BEC1BBC26D1}"/>
                </a:ext>
              </a:extLst>
            </p:cNvPr>
            <p:cNvSpPr/>
            <p:nvPr/>
          </p:nvSpPr>
          <p:spPr>
            <a:xfrm>
              <a:off x="4330552" y="4935954"/>
              <a:ext cx="1612005" cy="525220"/>
            </a:xfrm>
            <a:custGeom>
              <a:avLst/>
              <a:gdLst>
                <a:gd name="connsiteX0" fmla="*/ 55947 w 1612005"/>
                <a:gd name="connsiteY0" fmla="*/ 198994 h 525220"/>
                <a:gd name="connsiteX1" fmla="*/ 7841 w 1612005"/>
                <a:gd name="connsiteY1" fmla="*/ 112033 h 525220"/>
                <a:gd name="connsiteX2" fmla="*/ 303880 w 1612005"/>
                <a:gd name="connsiteY2" fmla="*/ 78728 h 525220"/>
                <a:gd name="connsiteX3" fmla="*/ 549963 w 1612005"/>
                <a:gd name="connsiteY3" fmla="*/ 163839 h 525220"/>
                <a:gd name="connsiteX4" fmla="*/ 598070 w 1612005"/>
                <a:gd name="connsiteY4" fmla="*/ 123134 h 525220"/>
                <a:gd name="connsiteX5" fmla="*/ 688732 w 1612005"/>
                <a:gd name="connsiteY5" fmla="*/ 45424 h 525220"/>
                <a:gd name="connsiteX6" fmla="*/ 1328918 w 1612005"/>
                <a:gd name="connsiteY6" fmla="*/ 1018 h 525220"/>
                <a:gd name="connsiteX7" fmla="*/ 1612005 w 1612005"/>
                <a:gd name="connsiteY7" fmla="*/ 99081 h 525220"/>
                <a:gd name="connsiteX8" fmla="*/ 1576851 w 1612005"/>
                <a:gd name="connsiteY8" fmla="*/ 478381 h 525220"/>
                <a:gd name="connsiteX9" fmla="*/ 1012525 w 1612005"/>
                <a:gd name="connsiteY9" fmla="*/ 524638 h 525220"/>
                <a:gd name="connsiteX10" fmla="*/ 823800 w 1612005"/>
                <a:gd name="connsiteY10" fmla="*/ 463580 h 525220"/>
                <a:gd name="connsiteX11" fmla="*/ 55947 w 1612005"/>
                <a:gd name="connsiteY11" fmla="*/ 198994 h 52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2005" h="525220">
                  <a:moveTo>
                    <a:pt x="55947" y="198994"/>
                  </a:moveTo>
                  <a:cubicBezTo>
                    <a:pt x="13391" y="184192"/>
                    <a:pt x="-14362" y="141636"/>
                    <a:pt x="7841" y="112033"/>
                  </a:cubicBezTo>
                  <a:cubicBezTo>
                    <a:pt x="120706" y="6568"/>
                    <a:pt x="168812" y="1018"/>
                    <a:pt x="303880" y="78728"/>
                  </a:cubicBezTo>
                  <a:cubicBezTo>
                    <a:pt x="379740" y="123134"/>
                    <a:pt x="472253" y="124984"/>
                    <a:pt x="549963" y="163839"/>
                  </a:cubicBezTo>
                  <a:cubicBezTo>
                    <a:pt x="583268" y="180492"/>
                    <a:pt x="594369" y="147187"/>
                    <a:pt x="598070" y="123134"/>
                  </a:cubicBezTo>
                  <a:cubicBezTo>
                    <a:pt x="607321" y="69477"/>
                    <a:pt x="642476" y="47274"/>
                    <a:pt x="688732" y="45424"/>
                  </a:cubicBezTo>
                  <a:cubicBezTo>
                    <a:pt x="901510" y="30622"/>
                    <a:pt x="1116139" y="19520"/>
                    <a:pt x="1328918" y="1018"/>
                  </a:cubicBezTo>
                  <a:cubicBezTo>
                    <a:pt x="1436232" y="-8234"/>
                    <a:pt x="1526894" y="47274"/>
                    <a:pt x="1612005" y="99081"/>
                  </a:cubicBezTo>
                  <a:cubicBezTo>
                    <a:pt x="1604605" y="228598"/>
                    <a:pt x="1595353" y="343313"/>
                    <a:pt x="1576851" y="478381"/>
                  </a:cubicBezTo>
                  <a:cubicBezTo>
                    <a:pt x="1388125" y="493183"/>
                    <a:pt x="1201250" y="509836"/>
                    <a:pt x="1012525" y="524638"/>
                  </a:cubicBezTo>
                  <a:cubicBezTo>
                    <a:pt x="942216" y="530188"/>
                    <a:pt x="897810" y="495034"/>
                    <a:pt x="823800" y="463580"/>
                  </a:cubicBezTo>
                  <a:cubicBezTo>
                    <a:pt x="662828" y="395120"/>
                    <a:pt x="118856" y="219347"/>
                    <a:pt x="55947" y="198994"/>
                  </a:cubicBezTo>
                  <a:close/>
                </a:path>
              </a:pathLst>
            </a:custGeom>
            <a:solidFill>
              <a:srgbClr val="EDC495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02">
              <a:extLst>
                <a:ext uri="{FF2B5EF4-FFF2-40B4-BE49-F238E27FC236}">
                  <a16:creationId xmlns:a16="http://schemas.microsoft.com/office/drawing/2014/main" id="{19338D30-43FD-442F-A5E9-9C65CFDEBBA1}"/>
                </a:ext>
              </a:extLst>
            </p:cNvPr>
            <p:cNvSpPr/>
            <p:nvPr/>
          </p:nvSpPr>
          <p:spPr>
            <a:xfrm>
              <a:off x="5900001" y="4955474"/>
              <a:ext cx="629084" cy="558774"/>
            </a:xfrm>
            <a:custGeom>
              <a:avLst/>
              <a:gdLst>
                <a:gd name="connsiteX0" fmla="*/ 555074 w 629084"/>
                <a:gd name="connsiteY0" fmla="*/ 558775 h 558774"/>
                <a:gd name="connsiteX1" fmla="*/ 74010 w 629084"/>
                <a:gd name="connsiteY1" fmla="*/ 558775 h 558774"/>
                <a:gd name="connsiteX2" fmla="*/ 0 w 629084"/>
                <a:gd name="connsiteY2" fmla="*/ 484765 h 558774"/>
                <a:gd name="connsiteX3" fmla="*/ 37005 w 629084"/>
                <a:gd name="connsiteY3" fmla="*/ 74010 h 558774"/>
                <a:gd name="connsiteX4" fmla="*/ 111015 w 629084"/>
                <a:gd name="connsiteY4" fmla="*/ 0 h 558774"/>
                <a:gd name="connsiteX5" fmla="*/ 555074 w 629084"/>
                <a:gd name="connsiteY5" fmla="*/ 0 h 558774"/>
                <a:gd name="connsiteX6" fmla="*/ 629084 w 629084"/>
                <a:gd name="connsiteY6" fmla="*/ 74010 h 558774"/>
                <a:gd name="connsiteX7" fmla="*/ 629084 w 629084"/>
                <a:gd name="connsiteY7" fmla="*/ 484765 h 558774"/>
                <a:gd name="connsiteX8" fmla="*/ 555074 w 629084"/>
                <a:gd name="connsiteY8" fmla="*/ 558775 h 55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084" h="558774">
                  <a:moveTo>
                    <a:pt x="555074" y="558775"/>
                  </a:moveTo>
                  <a:lnTo>
                    <a:pt x="74010" y="558775"/>
                  </a:lnTo>
                  <a:cubicBezTo>
                    <a:pt x="33305" y="558775"/>
                    <a:pt x="0" y="525470"/>
                    <a:pt x="0" y="484765"/>
                  </a:cubicBezTo>
                  <a:lnTo>
                    <a:pt x="37005" y="74010"/>
                  </a:lnTo>
                  <a:cubicBezTo>
                    <a:pt x="37005" y="33304"/>
                    <a:pt x="70309" y="0"/>
                    <a:pt x="111015" y="0"/>
                  </a:cubicBezTo>
                  <a:lnTo>
                    <a:pt x="555074" y="0"/>
                  </a:lnTo>
                  <a:cubicBezTo>
                    <a:pt x="595780" y="0"/>
                    <a:pt x="629084" y="33304"/>
                    <a:pt x="629084" y="74010"/>
                  </a:cubicBezTo>
                  <a:lnTo>
                    <a:pt x="629084" y="484765"/>
                  </a:lnTo>
                  <a:cubicBezTo>
                    <a:pt x="627234" y="525470"/>
                    <a:pt x="595780" y="558775"/>
                    <a:pt x="555074" y="558775"/>
                  </a:cubicBezTo>
                  <a:close/>
                </a:path>
              </a:pathLst>
            </a:custGeom>
            <a:solidFill>
              <a:schemeClr val="accent2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03">
              <a:extLst>
                <a:ext uri="{FF2B5EF4-FFF2-40B4-BE49-F238E27FC236}">
                  <a16:creationId xmlns:a16="http://schemas.microsoft.com/office/drawing/2014/main" id="{62124459-83C9-4EDF-BA78-77B99E90EF7F}"/>
                </a:ext>
              </a:extLst>
            </p:cNvPr>
            <p:cNvSpPr/>
            <p:nvPr/>
          </p:nvSpPr>
          <p:spPr>
            <a:xfrm>
              <a:off x="3727811" y="4565072"/>
              <a:ext cx="603180" cy="310841"/>
            </a:xfrm>
            <a:custGeom>
              <a:avLst/>
              <a:gdLst>
                <a:gd name="connsiteX0" fmla="*/ 601330 w 603180"/>
                <a:gd name="connsiteY0" fmla="*/ 310842 h 310841"/>
                <a:gd name="connsiteX1" fmla="*/ 0 w 603180"/>
                <a:gd name="connsiteY1" fmla="*/ 310842 h 310841"/>
                <a:gd name="connsiteX2" fmla="*/ 0 w 603180"/>
                <a:gd name="connsiteY2" fmla="*/ 53657 h 310841"/>
                <a:gd name="connsiteX3" fmla="*/ 53657 w 603180"/>
                <a:gd name="connsiteY3" fmla="*/ 0 h 310841"/>
                <a:gd name="connsiteX4" fmla="*/ 549524 w 603180"/>
                <a:gd name="connsiteY4" fmla="*/ 0 h 310841"/>
                <a:gd name="connsiteX5" fmla="*/ 603181 w 603180"/>
                <a:gd name="connsiteY5" fmla="*/ 53657 h 310841"/>
                <a:gd name="connsiteX6" fmla="*/ 603181 w 603180"/>
                <a:gd name="connsiteY6" fmla="*/ 310842 h 3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180" h="310841">
                  <a:moveTo>
                    <a:pt x="601330" y="310842"/>
                  </a:moveTo>
                  <a:lnTo>
                    <a:pt x="0" y="310842"/>
                  </a:lnTo>
                  <a:lnTo>
                    <a:pt x="0" y="53657"/>
                  </a:lnTo>
                  <a:cubicBezTo>
                    <a:pt x="0" y="24053"/>
                    <a:pt x="24053" y="0"/>
                    <a:pt x="53657" y="0"/>
                  </a:cubicBezTo>
                  <a:lnTo>
                    <a:pt x="549524" y="0"/>
                  </a:lnTo>
                  <a:cubicBezTo>
                    <a:pt x="579128" y="0"/>
                    <a:pt x="603181" y="24053"/>
                    <a:pt x="603181" y="53657"/>
                  </a:cubicBezTo>
                  <a:lnTo>
                    <a:pt x="603181" y="310842"/>
                  </a:lnTo>
                  <a:close/>
                </a:path>
              </a:pathLst>
            </a:custGeom>
            <a:solidFill>
              <a:schemeClr val="accent3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04">
              <a:extLst>
                <a:ext uri="{FF2B5EF4-FFF2-40B4-BE49-F238E27FC236}">
                  <a16:creationId xmlns:a16="http://schemas.microsoft.com/office/drawing/2014/main" id="{7C50B081-EE68-4192-B206-D403F9197FA0}"/>
                </a:ext>
              </a:extLst>
            </p:cNvPr>
            <p:cNvSpPr/>
            <p:nvPr/>
          </p:nvSpPr>
          <p:spPr>
            <a:xfrm>
              <a:off x="4621480" y="4370796"/>
              <a:ext cx="303440" cy="444059"/>
            </a:xfrm>
            <a:custGeom>
              <a:avLst/>
              <a:gdLst>
                <a:gd name="connsiteX0" fmla="*/ 303441 w 303440"/>
                <a:gd name="connsiteY0" fmla="*/ 292339 h 444059"/>
                <a:gd name="connsiteX1" fmla="*/ 151720 w 303440"/>
                <a:gd name="connsiteY1" fmla="*/ 444059 h 444059"/>
                <a:gd name="connsiteX2" fmla="*/ 0 w 303440"/>
                <a:gd name="connsiteY2" fmla="*/ 292339 h 444059"/>
                <a:gd name="connsiteX3" fmla="*/ 151720 w 303440"/>
                <a:gd name="connsiteY3" fmla="*/ 0 h 444059"/>
                <a:gd name="connsiteX4" fmla="*/ 303441 w 303440"/>
                <a:gd name="connsiteY4" fmla="*/ 292339 h 44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440" h="444059">
                  <a:moveTo>
                    <a:pt x="303441" y="292339"/>
                  </a:moveTo>
                  <a:cubicBezTo>
                    <a:pt x="303441" y="375600"/>
                    <a:pt x="234981" y="444059"/>
                    <a:pt x="151720" y="444059"/>
                  </a:cubicBezTo>
                  <a:cubicBezTo>
                    <a:pt x="68459" y="444059"/>
                    <a:pt x="0" y="375600"/>
                    <a:pt x="0" y="292339"/>
                  </a:cubicBezTo>
                  <a:cubicBezTo>
                    <a:pt x="0" y="209078"/>
                    <a:pt x="88812" y="79561"/>
                    <a:pt x="151720" y="0"/>
                  </a:cubicBezTo>
                  <a:cubicBezTo>
                    <a:pt x="227580" y="85111"/>
                    <a:pt x="303441" y="207228"/>
                    <a:pt x="303441" y="29233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05">
              <a:extLst>
                <a:ext uri="{FF2B5EF4-FFF2-40B4-BE49-F238E27FC236}">
                  <a16:creationId xmlns:a16="http://schemas.microsoft.com/office/drawing/2014/main" id="{5FEEBDD9-0B89-44EE-8149-7141BFFBDFF1}"/>
                </a:ext>
              </a:extLst>
            </p:cNvPr>
            <p:cNvSpPr/>
            <p:nvPr/>
          </p:nvSpPr>
          <p:spPr>
            <a:xfrm>
              <a:off x="4655435" y="4603927"/>
              <a:ext cx="98845" cy="162821"/>
            </a:xfrm>
            <a:custGeom>
              <a:avLst/>
              <a:gdLst>
                <a:gd name="connsiteX0" fmla="*/ 88162 w 98845"/>
                <a:gd name="connsiteY0" fmla="*/ 101764 h 162821"/>
                <a:gd name="connsiteX1" fmla="*/ 60408 w 98845"/>
                <a:gd name="connsiteY1" fmla="*/ 162822 h 162821"/>
                <a:gd name="connsiteX2" fmla="*/ 6751 w 98845"/>
                <a:gd name="connsiteY2" fmla="*/ 120266 h 162821"/>
                <a:gd name="connsiteX3" fmla="*/ 17852 w 98845"/>
                <a:gd name="connsiteY3" fmla="*/ 0 h 162821"/>
                <a:gd name="connsiteX4" fmla="*/ 88162 w 98845"/>
                <a:gd name="connsiteY4" fmla="*/ 101764 h 16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45" h="162821">
                  <a:moveTo>
                    <a:pt x="88162" y="101764"/>
                  </a:moveTo>
                  <a:cubicBezTo>
                    <a:pt x="114065" y="133218"/>
                    <a:pt x="88162" y="162822"/>
                    <a:pt x="60408" y="162822"/>
                  </a:cubicBezTo>
                  <a:cubicBezTo>
                    <a:pt x="32654" y="162822"/>
                    <a:pt x="16002" y="144319"/>
                    <a:pt x="6751" y="120266"/>
                  </a:cubicBezTo>
                  <a:cubicBezTo>
                    <a:pt x="-4351" y="90662"/>
                    <a:pt x="-2500" y="61058"/>
                    <a:pt x="17852" y="0"/>
                  </a:cubicBezTo>
                  <a:cubicBezTo>
                    <a:pt x="32654" y="68459"/>
                    <a:pt x="69659" y="79561"/>
                    <a:pt x="88162" y="101764"/>
                  </a:cubicBezTo>
                  <a:close/>
                </a:path>
              </a:pathLst>
            </a:custGeom>
            <a:solidFill>
              <a:schemeClr val="bg1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4" name="Group 140">
            <a:extLst>
              <a:ext uri="{FF2B5EF4-FFF2-40B4-BE49-F238E27FC236}">
                <a16:creationId xmlns:a16="http://schemas.microsoft.com/office/drawing/2014/main" id="{0B8A8437-E198-48E0-96AD-64F709F8A39C}"/>
              </a:ext>
            </a:extLst>
          </p:cNvPr>
          <p:cNvGrpSpPr/>
          <p:nvPr/>
        </p:nvGrpSpPr>
        <p:grpSpPr>
          <a:xfrm>
            <a:off x="9261337" y="3424560"/>
            <a:ext cx="1458921" cy="1411968"/>
            <a:chOff x="7633722" y="1747909"/>
            <a:chExt cx="1687379" cy="1633073"/>
          </a:xfrm>
        </p:grpSpPr>
        <p:grpSp>
          <p:nvGrpSpPr>
            <p:cNvPr id="145" name="Group 141">
              <a:extLst>
                <a:ext uri="{FF2B5EF4-FFF2-40B4-BE49-F238E27FC236}">
                  <a16:creationId xmlns:a16="http://schemas.microsoft.com/office/drawing/2014/main" id="{91769B45-845F-424D-8FD0-3A6DD2DC703E}"/>
                </a:ext>
              </a:extLst>
            </p:cNvPr>
            <p:cNvGrpSpPr/>
            <p:nvPr/>
          </p:nvGrpSpPr>
          <p:grpSpPr>
            <a:xfrm>
              <a:off x="7633722" y="1747909"/>
              <a:ext cx="1687379" cy="1633073"/>
              <a:chOff x="8218653" y="1475209"/>
              <a:chExt cx="2142989" cy="2074019"/>
            </a:xfrm>
          </p:grpSpPr>
          <p:sp>
            <p:nvSpPr>
              <p:cNvPr id="151" name="Freeform: Shape 147">
                <a:extLst>
                  <a:ext uri="{FF2B5EF4-FFF2-40B4-BE49-F238E27FC236}">
                    <a16:creationId xmlns:a16="http://schemas.microsoft.com/office/drawing/2014/main" id="{A620B262-36A7-4F50-BDA1-385EA093410F}"/>
                  </a:ext>
                </a:extLst>
              </p:cNvPr>
              <p:cNvSpPr/>
              <p:nvPr/>
            </p:nvSpPr>
            <p:spPr>
              <a:xfrm>
                <a:off x="8245695" y="1475209"/>
                <a:ext cx="1704357" cy="1856413"/>
              </a:xfrm>
              <a:custGeom>
                <a:avLst/>
                <a:gdLst>
                  <a:gd name="connsiteX0" fmla="*/ 1404558 w 1427067"/>
                  <a:gd name="connsiteY0" fmla="*/ 832916 h 1554385"/>
                  <a:gd name="connsiteX1" fmla="*/ 1264875 w 1427067"/>
                  <a:gd name="connsiteY1" fmla="*/ 475794 h 1554385"/>
                  <a:gd name="connsiteX2" fmla="*/ 1141705 w 1427067"/>
                  <a:gd name="connsiteY2" fmla="*/ 229799 h 1554385"/>
                  <a:gd name="connsiteX3" fmla="*/ 619784 w 1427067"/>
                  <a:gd name="connsiteY3" fmla="*/ 7200 h 1554385"/>
                  <a:gd name="connsiteX4" fmla="*/ 360371 w 1427067"/>
                  <a:gd name="connsiteY4" fmla="*/ 163742 h 1554385"/>
                  <a:gd name="connsiteX5" fmla="*/ 215183 w 1427067"/>
                  <a:gd name="connsiteY5" fmla="*/ 419714 h 1554385"/>
                  <a:gd name="connsiteX6" fmla="*/ 167016 w 1427067"/>
                  <a:gd name="connsiteY6" fmla="*/ 669149 h 1554385"/>
                  <a:gd name="connsiteX7" fmla="*/ 149470 w 1427067"/>
                  <a:gd name="connsiteY7" fmla="*/ 711467 h 1554385"/>
                  <a:gd name="connsiteX8" fmla="*/ 98206 w 1427067"/>
                  <a:gd name="connsiteY8" fmla="*/ 762386 h 1554385"/>
                  <a:gd name="connsiteX9" fmla="*/ 40062 w 1427067"/>
                  <a:gd name="connsiteY9" fmla="*/ 852871 h 1554385"/>
                  <a:gd name="connsiteX10" fmla="*/ 68618 w 1427067"/>
                  <a:gd name="connsiteY10" fmla="*/ 934410 h 1554385"/>
                  <a:gd name="connsiteX11" fmla="*/ 98550 w 1427067"/>
                  <a:gd name="connsiteY11" fmla="*/ 1013541 h 1554385"/>
                  <a:gd name="connsiteX12" fmla="*/ 103023 w 1427067"/>
                  <a:gd name="connsiteY12" fmla="*/ 942323 h 1554385"/>
                  <a:gd name="connsiteX13" fmla="*/ 78940 w 1427067"/>
                  <a:gd name="connsiteY13" fmla="*/ 901726 h 1554385"/>
                  <a:gd name="connsiteX14" fmla="*/ 101991 w 1427067"/>
                  <a:gd name="connsiteY14" fmla="*/ 821562 h 1554385"/>
                  <a:gd name="connsiteX15" fmla="*/ 179402 w 1427067"/>
                  <a:gd name="connsiteY15" fmla="*/ 770299 h 1554385"/>
                  <a:gd name="connsiteX16" fmla="*/ 196948 w 1427067"/>
                  <a:gd name="connsiteY16" fmla="*/ 760666 h 1554385"/>
                  <a:gd name="connsiteX17" fmla="*/ 209678 w 1427067"/>
                  <a:gd name="connsiteY17" fmla="*/ 767891 h 1554385"/>
                  <a:gd name="connsiteX18" fmla="*/ 207958 w 1427067"/>
                  <a:gd name="connsiteY18" fmla="*/ 790942 h 1554385"/>
                  <a:gd name="connsiteX19" fmla="*/ 154974 w 1427067"/>
                  <a:gd name="connsiteY19" fmla="*/ 992899 h 1554385"/>
                  <a:gd name="connsiteX20" fmla="*/ 138116 w 1427067"/>
                  <a:gd name="connsiteY20" fmla="*/ 1064117 h 1554385"/>
                  <a:gd name="connsiteX21" fmla="*/ 85477 w 1427067"/>
                  <a:gd name="connsiteY21" fmla="*/ 1144968 h 1554385"/>
                  <a:gd name="connsiteX22" fmla="*/ 23548 w 1427067"/>
                  <a:gd name="connsiteY22" fmla="*/ 1207929 h 1554385"/>
                  <a:gd name="connsiteX23" fmla="*/ 497 w 1427067"/>
                  <a:gd name="connsiteY23" fmla="*/ 1259536 h 1554385"/>
                  <a:gd name="connsiteX24" fmla="*/ 29741 w 1427067"/>
                  <a:gd name="connsiteY24" fmla="*/ 1335571 h 1554385"/>
                  <a:gd name="connsiteX25" fmla="*/ 55544 w 1427067"/>
                  <a:gd name="connsiteY25" fmla="*/ 1266417 h 1554385"/>
                  <a:gd name="connsiteX26" fmla="*/ 118505 w 1427067"/>
                  <a:gd name="connsiteY26" fmla="*/ 1218594 h 1554385"/>
                  <a:gd name="connsiteX27" fmla="*/ 235826 w 1427067"/>
                  <a:gd name="connsiteY27" fmla="*/ 971568 h 1554385"/>
                  <a:gd name="connsiteX28" fmla="*/ 249588 w 1427067"/>
                  <a:gd name="connsiteY28" fmla="*/ 939571 h 1554385"/>
                  <a:gd name="connsiteX29" fmla="*/ 255092 w 1427067"/>
                  <a:gd name="connsiteY29" fmla="*/ 935098 h 1554385"/>
                  <a:gd name="connsiteX30" fmla="*/ 259565 w 1427067"/>
                  <a:gd name="connsiteY30" fmla="*/ 940603 h 1554385"/>
                  <a:gd name="connsiteX31" fmla="*/ 262662 w 1427067"/>
                  <a:gd name="connsiteY31" fmla="*/ 961590 h 1554385"/>
                  <a:gd name="connsiteX32" fmla="*/ 243395 w 1427067"/>
                  <a:gd name="connsiteY32" fmla="*/ 1092673 h 1554385"/>
                  <a:gd name="connsiteX33" fmla="*/ 216215 w 1427067"/>
                  <a:gd name="connsiteY33" fmla="*/ 1164923 h 1554385"/>
                  <a:gd name="connsiteX34" fmla="*/ 198669 w 1427067"/>
                  <a:gd name="connsiteY34" fmla="*/ 1214810 h 1554385"/>
                  <a:gd name="connsiteX35" fmla="*/ 203829 w 1427067"/>
                  <a:gd name="connsiteY35" fmla="*/ 1390275 h 1554385"/>
                  <a:gd name="connsiteX36" fmla="*/ 799377 w 1427067"/>
                  <a:gd name="connsiteY36" fmla="*/ 1554386 h 1554385"/>
                  <a:gd name="connsiteX37" fmla="*/ 1185055 w 1427067"/>
                  <a:gd name="connsiteY37" fmla="*/ 1395091 h 1554385"/>
                  <a:gd name="connsiteX38" fmla="*/ 1282765 w 1427067"/>
                  <a:gd name="connsiteY38" fmla="*/ 1255408 h 1554385"/>
                  <a:gd name="connsiteX39" fmla="*/ 1386668 w 1427067"/>
                  <a:gd name="connsiteY39" fmla="*/ 1087512 h 1554385"/>
                  <a:gd name="connsiteX40" fmla="*/ 1425545 w 1427067"/>
                  <a:gd name="connsiteY40" fmla="*/ 967783 h 1554385"/>
                  <a:gd name="connsiteX41" fmla="*/ 1404558 w 1427067"/>
                  <a:gd name="connsiteY41" fmla="*/ 832916 h 155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27067" h="1554385">
                    <a:moveTo>
                      <a:pt x="1404558" y="832916"/>
                    </a:moveTo>
                    <a:cubicBezTo>
                      <a:pt x="1358456" y="713531"/>
                      <a:pt x="1310977" y="594835"/>
                      <a:pt x="1264875" y="475794"/>
                    </a:cubicBezTo>
                    <a:cubicBezTo>
                      <a:pt x="1231502" y="389782"/>
                      <a:pt x="1194001" y="305834"/>
                      <a:pt x="1141705" y="229799"/>
                    </a:cubicBezTo>
                    <a:cubicBezTo>
                      <a:pt x="1014751" y="46077"/>
                      <a:pt x="837222" y="-24109"/>
                      <a:pt x="619784" y="7200"/>
                    </a:cubicBezTo>
                    <a:cubicBezTo>
                      <a:pt x="513129" y="22338"/>
                      <a:pt x="428837" y="81514"/>
                      <a:pt x="360371" y="163742"/>
                    </a:cubicBezTo>
                    <a:cubicBezTo>
                      <a:pt x="296378" y="240465"/>
                      <a:pt x="251308" y="327509"/>
                      <a:pt x="215183" y="419714"/>
                    </a:cubicBezTo>
                    <a:cubicBezTo>
                      <a:pt x="183530" y="499877"/>
                      <a:pt x="161167" y="582105"/>
                      <a:pt x="167016" y="669149"/>
                    </a:cubicBezTo>
                    <a:cubicBezTo>
                      <a:pt x="168392" y="687728"/>
                      <a:pt x="161167" y="700113"/>
                      <a:pt x="149470" y="711467"/>
                    </a:cubicBezTo>
                    <a:cubicBezTo>
                      <a:pt x="132267" y="728325"/>
                      <a:pt x="115065" y="745184"/>
                      <a:pt x="98206" y="762386"/>
                    </a:cubicBezTo>
                    <a:cubicBezTo>
                      <a:pt x="77219" y="783717"/>
                      <a:pt x="43847" y="822939"/>
                      <a:pt x="40062" y="852871"/>
                    </a:cubicBezTo>
                    <a:cubicBezTo>
                      <a:pt x="35934" y="883835"/>
                      <a:pt x="51072" y="913079"/>
                      <a:pt x="68618" y="934410"/>
                    </a:cubicBezTo>
                    <a:cubicBezTo>
                      <a:pt x="95454" y="966407"/>
                      <a:pt x="63458" y="999780"/>
                      <a:pt x="98550" y="1013541"/>
                    </a:cubicBezTo>
                    <a:cubicBezTo>
                      <a:pt x="83068" y="971223"/>
                      <a:pt x="106120" y="964343"/>
                      <a:pt x="103023" y="942323"/>
                    </a:cubicBezTo>
                    <a:cubicBezTo>
                      <a:pt x="100959" y="928217"/>
                      <a:pt x="81692" y="915488"/>
                      <a:pt x="78940" y="901726"/>
                    </a:cubicBezTo>
                    <a:cubicBezTo>
                      <a:pt x="74467" y="879363"/>
                      <a:pt x="81348" y="840485"/>
                      <a:pt x="101991" y="821562"/>
                    </a:cubicBezTo>
                    <a:cubicBezTo>
                      <a:pt x="128827" y="796791"/>
                      <a:pt x="150158" y="792318"/>
                      <a:pt x="179402" y="770299"/>
                    </a:cubicBezTo>
                    <a:cubicBezTo>
                      <a:pt x="184563" y="766171"/>
                      <a:pt x="190411" y="763074"/>
                      <a:pt x="196948" y="760666"/>
                    </a:cubicBezTo>
                    <a:cubicBezTo>
                      <a:pt x="204173" y="758258"/>
                      <a:pt x="208302" y="761010"/>
                      <a:pt x="209678" y="767891"/>
                    </a:cubicBezTo>
                    <a:cubicBezTo>
                      <a:pt x="211398" y="775804"/>
                      <a:pt x="209678" y="783373"/>
                      <a:pt x="207958" y="790942"/>
                    </a:cubicBezTo>
                    <a:cubicBezTo>
                      <a:pt x="189379" y="858032"/>
                      <a:pt x="164952" y="923401"/>
                      <a:pt x="154974" y="992899"/>
                    </a:cubicBezTo>
                    <a:cubicBezTo>
                      <a:pt x="151534" y="1016982"/>
                      <a:pt x="147061" y="1041065"/>
                      <a:pt x="138116" y="1064117"/>
                    </a:cubicBezTo>
                    <a:cubicBezTo>
                      <a:pt x="127451" y="1091296"/>
                      <a:pt x="105431" y="1125013"/>
                      <a:pt x="85477" y="1144968"/>
                    </a:cubicBezTo>
                    <a:cubicBezTo>
                      <a:pt x="74123" y="1156666"/>
                      <a:pt x="42815" y="1182469"/>
                      <a:pt x="23548" y="1207929"/>
                    </a:cubicBezTo>
                    <a:cubicBezTo>
                      <a:pt x="10130" y="1227884"/>
                      <a:pt x="2905" y="1235453"/>
                      <a:pt x="497" y="1259536"/>
                    </a:cubicBezTo>
                    <a:cubicBezTo>
                      <a:pt x="-4664" y="1311831"/>
                      <a:pt x="32149" y="1348989"/>
                      <a:pt x="29741" y="1335571"/>
                    </a:cubicBezTo>
                    <a:cubicBezTo>
                      <a:pt x="26988" y="1319056"/>
                      <a:pt x="29741" y="1284652"/>
                      <a:pt x="55544" y="1266417"/>
                    </a:cubicBezTo>
                    <a:cubicBezTo>
                      <a:pt x="77564" y="1250591"/>
                      <a:pt x="101647" y="1239581"/>
                      <a:pt x="118505" y="1218594"/>
                    </a:cubicBezTo>
                    <a:cubicBezTo>
                      <a:pt x="196604" y="1128454"/>
                      <a:pt x="203485" y="1051731"/>
                      <a:pt x="235826" y="971568"/>
                    </a:cubicBezTo>
                    <a:cubicBezTo>
                      <a:pt x="240298" y="960902"/>
                      <a:pt x="243739" y="949893"/>
                      <a:pt x="249588" y="939571"/>
                    </a:cubicBezTo>
                    <a:cubicBezTo>
                      <a:pt x="250964" y="937507"/>
                      <a:pt x="251996" y="934754"/>
                      <a:pt x="255092" y="935098"/>
                    </a:cubicBezTo>
                    <a:cubicBezTo>
                      <a:pt x="257845" y="935442"/>
                      <a:pt x="258877" y="938195"/>
                      <a:pt x="259565" y="940603"/>
                    </a:cubicBezTo>
                    <a:cubicBezTo>
                      <a:pt x="261285" y="947484"/>
                      <a:pt x="263006" y="954365"/>
                      <a:pt x="262662" y="961590"/>
                    </a:cubicBezTo>
                    <a:cubicBezTo>
                      <a:pt x="262318" y="1006316"/>
                      <a:pt x="257845" y="1050011"/>
                      <a:pt x="243395" y="1092673"/>
                    </a:cubicBezTo>
                    <a:cubicBezTo>
                      <a:pt x="235138" y="1117100"/>
                      <a:pt x="225848" y="1141184"/>
                      <a:pt x="216215" y="1164923"/>
                    </a:cubicBezTo>
                    <a:cubicBezTo>
                      <a:pt x="214151" y="1170084"/>
                      <a:pt x="204173" y="1198295"/>
                      <a:pt x="198669" y="1214810"/>
                    </a:cubicBezTo>
                    <a:cubicBezTo>
                      <a:pt x="185595" y="1251623"/>
                      <a:pt x="150502" y="1336603"/>
                      <a:pt x="203829" y="1390275"/>
                    </a:cubicBezTo>
                    <a:cubicBezTo>
                      <a:pt x="396840" y="1504155"/>
                      <a:pt x="580906" y="1554386"/>
                      <a:pt x="799377" y="1554386"/>
                    </a:cubicBezTo>
                    <a:cubicBezTo>
                      <a:pt x="977594" y="1554386"/>
                      <a:pt x="1169573" y="1392683"/>
                      <a:pt x="1185055" y="1395091"/>
                    </a:cubicBezTo>
                    <a:cubicBezTo>
                      <a:pt x="1187464" y="1391651"/>
                      <a:pt x="1280357" y="1258848"/>
                      <a:pt x="1282765" y="1255408"/>
                    </a:cubicBezTo>
                    <a:cubicBezTo>
                      <a:pt x="1320266" y="1201048"/>
                      <a:pt x="1357424" y="1146688"/>
                      <a:pt x="1386668" y="1087512"/>
                    </a:cubicBezTo>
                    <a:cubicBezTo>
                      <a:pt x="1405590" y="1049323"/>
                      <a:pt x="1421073" y="1010445"/>
                      <a:pt x="1425545" y="967783"/>
                    </a:cubicBezTo>
                    <a:cubicBezTo>
                      <a:pt x="1431050" y="919960"/>
                      <a:pt x="1421073" y="875578"/>
                      <a:pt x="1404558" y="8329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148">
                <a:extLst>
                  <a:ext uri="{FF2B5EF4-FFF2-40B4-BE49-F238E27FC236}">
                    <a16:creationId xmlns:a16="http://schemas.microsoft.com/office/drawing/2014/main" id="{D49D3CA1-971B-471F-BF35-6368192B0459}"/>
                  </a:ext>
                </a:extLst>
              </p:cNvPr>
              <p:cNvSpPr/>
              <p:nvPr/>
            </p:nvSpPr>
            <p:spPr>
              <a:xfrm>
                <a:off x="8218653" y="2942089"/>
                <a:ext cx="2142989" cy="607139"/>
              </a:xfrm>
              <a:custGeom>
                <a:avLst/>
                <a:gdLst>
                  <a:gd name="connsiteX0" fmla="*/ 635355 w 2142989"/>
                  <a:gd name="connsiteY0" fmla="*/ 0 h 607139"/>
                  <a:gd name="connsiteX1" fmla="*/ 622207 w 2142989"/>
                  <a:gd name="connsiteY1" fmla="*/ 57115 h 607139"/>
                  <a:gd name="connsiteX2" fmla="*/ 809166 w 2142989"/>
                  <a:gd name="connsiteY2" fmla="*/ 130666 h 607139"/>
                  <a:gd name="connsiteX3" fmla="*/ 976812 w 2142989"/>
                  <a:gd name="connsiteY3" fmla="*/ 147513 h 607139"/>
                  <a:gd name="connsiteX4" fmla="*/ 1126791 w 2142989"/>
                  <a:gd name="connsiteY4" fmla="*/ 149979 h 607139"/>
                  <a:gd name="connsiteX5" fmla="*/ 1364291 w 2142989"/>
                  <a:gd name="connsiteY5" fmla="*/ 113819 h 607139"/>
                  <a:gd name="connsiteX6" fmla="*/ 1453046 w 2142989"/>
                  <a:gd name="connsiteY6" fmla="*/ 72319 h 607139"/>
                  <a:gd name="connsiteX7" fmla="*/ 1408668 w 2142989"/>
                  <a:gd name="connsiteY7" fmla="*/ 36159 h 607139"/>
                  <a:gd name="connsiteX8" fmla="*/ 1400861 w 2142989"/>
                  <a:gd name="connsiteY8" fmla="*/ 19312 h 607139"/>
                  <a:gd name="connsiteX9" fmla="*/ 1551661 w 2142989"/>
                  <a:gd name="connsiteY9" fmla="*/ 43555 h 607139"/>
                  <a:gd name="connsiteX10" fmla="*/ 1809706 w 2142989"/>
                  <a:gd name="connsiteY10" fmla="*/ 115874 h 607139"/>
                  <a:gd name="connsiteX11" fmla="*/ 2023785 w 2142989"/>
                  <a:gd name="connsiteY11" fmla="*/ 251471 h 607139"/>
                  <a:gd name="connsiteX12" fmla="*/ 2111717 w 2142989"/>
                  <a:gd name="connsiteY12" fmla="*/ 429390 h 607139"/>
                  <a:gd name="connsiteX13" fmla="*/ 2142535 w 2142989"/>
                  <a:gd name="connsiteY13" fmla="*/ 602841 h 607139"/>
                  <a:gd name="connsiteX14" fmla="*/ 2142989 w 2142989"/>
                  <a:gd name="connsiteY14" fmla="*/ 607139 h 607139"/>
                  <a:gd name="connsiteX15" fmla="*/ 0 w 2142989"/>
                  <a:gd name="connsiteY15" fmla="*/ 607139 h 607139"/>
                  <a:gd name="connsiteX16" fmla="*/ 8733 w 2142989"/>
                  <a:gd name="connsiteY16" fmla="*/ 569917 h 607139"/>
                  <a:gd name="connsiteX17" fmla="*/ 88859 w 2142989"/>
                  <a:gd name="connsiteY17" fmla="*/ 375562 h 607139"/>
                  <a:gd name="connsiteX18" fmla="*/ 105706 w 2142989"/>
                  <a:gd name="connsiteY18" fmla="*/ 354196 h 607139"/>
                  <a:gd name="connsiteX19" fmla="*/ 271298 w 2142989"/>
                  <a:gd name="connsiteY19" fmla="*/ 192301 h 607139"/>
                  <a:gd name="connsiteX20" fmla="*/ 303759 w 2142989"/>
                  <a:gd name="connsiteY20" fmla="*/ 158197 h 607139"/>
                  <a:gd name="connsiteX21" fmla="*/ 364572 w 2142989"/>
                  <a:gd name="connsiteY21" fmla="*/ 103957 h 607139"/>
                  <a:gd name="connsiteX22" fmla="*/ 635355 w 2142989"/>
                  <a:gd name="connsiteY22" fmla="*/ 0 h 60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42989" h="607139">
                    <a:moveTo>
                      <a:pt x="635355" y="0"/>
                    </a:moveTo>
                    <a:cubicBezTo>
                      <a:pt x="557285" y="36159"/>
                      <a:pt x="603716" y="44377"/>
                      <a:pt x="622207" y="57115"/>
                    </a:cubicBezTo>
                    <a:cubicBezTo>
                      <a:pt x="697811" y="108067"/>
                      <a:pt x="800127" y="127379"/>
                      <a:pt x="809166" y="130666"/>
                    </a:cubicBezTo>
                    <a:cubicBezTo>
                      <a:pt x="856419" y="147513"/>
                      <a:pt x="927505" y="141761"/>
                      <a:pt x="976812" y="147513"/>
                    </a:cubicBezTo>
                    <a:cubicBezTo>
                      <a:pt x="1026531" y="153266"/>
                      <a:pt x="1077072" y="152855"/>
                      <a:pt x="1126791" y="149979"/>
                    </a:cubicBezTo>
                    <a:cubicBezTo>
                      <a:pt x="1206917" y="145458"/>
                      <a:pt x="1287453" y="140117"/>
                      <a:pt x="1364291" y="113819"/>
                    </a:cubicBezTo>
                    <a:cubicBezTo>
                      <a:pt x="1394698" y="103547"/>
                      <a:pt x="1424283" y="90809"/>
                      <a:pt x="1453046" y="72319"/>
                    </a:cubicBezTo>
                    <a:cubicBezTo>
                      <a:pt x="1437432" y="59581"/>
                      <a:pt x="1421407" y="50130"/>
                      <a:pt x="1408668" y="36159"/>
                    </a:cubicBezTo>
                    <a:cubicBezTo>
                      <a:pt x="1404560" y="31640"/>
                      <a:pt x="1396342" y="27941"/>
                      <a:pt x="1400861" y="19312"/>
                    </a:cubicBezTo>
                    <a:cubicBezTo>
                      <a:pt x="1438664" y="26298"/>
                      <a:pt x="1514270" y="34926"/>
                      <a:pt x="1551661" y="43555"/>
                    </a:cubicBezTo>
                    <a:cubicBezTo>
                      <a:pt x="1639593" y="60813"/>
                      <a:pt x="1726294" y="82180"/>
                      <a:pt x="1809706" y="115874"/>
                    </a:cubicBezTo>
                    <a:cubicBezTo>
                      <a:pt x="1889421" y="147923"/>
                      <a:pt x="1962973" y="189424"/>
                      <a:pt x="2023785" y="251471"/>
                    </a:cubicBezTo>
                    <a:cubicBezTo>
                      <a:pt x="2072681" y="301601"/>
                      <a:pt x="2098159" y="361181"/>
                      <a:pt x="2111717" y="429390"/>
                    </a:cubicBezTo>
                    <a:cubicBezTo>
                      <a:pt x="2123223" y="487122"/>
                      <a:pt x="2133906" y="544853"/>
                      <a:pt x="2142535" y="602841"/>
                    </a:cubicBezTo>
                    <a:lnTo>
                      <a:pt x="2142989" y="607139"/>
                    </a:lnTo>
                    <a:lnTo>
                      <a:pt x="0" y="607139"/>
                    </a:lnTo>
                    <a:lnTo>
                      <a:pt x="8733" y="569917"/>
                    </a:lnTo>
                    <a:cubicBezTo>
                      <a:pt x="27634" y="502119"/>
                      <a:pt x="53110" y="436786"/>
                      <a:pt x="88859" y="375562"/>
                    </a:cubicBezTo>
                    <a:cubicBezTo>
                      <a:pt x="93379" y="367755"/>
                      <a:pt x="99132" y="360360"/>
                      <a:pt x="105706" y="354196"/>
                    </a:cubicBezTo>
                    <a:cubicBezTo>
                      <a:pt x="160766" y="300367"/>
                      <a:pt x="216238" y="246540"/>
                      <a:pt x="271298" y="192301"/>
                    </a:cubicBezTo>
                    <a:cubicBezTo>
                      <a:pt x="279105" y="178330"/>
                      <a:pt x="292255" y="168469"/>
                      <a:pt x="303759" y="158197"/>
                    </a:cubicBezTo>
                    <a:cubicBezTo>
                      <a:pt x="323893" y="139705"/>
                      <a:pt x="344849" y="122448"/>
                      <a:pt x="364572" y="103957"/>
                    </a:cubicBezTo>
                    <a:cubicBezTo>
                      <a:pt x="371969" y="98206"/>
                      <a:pt x="522769" y="27119"/>
                      <a:pt x="6353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42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: Shape 149">
                <a:extLst>
                  <a:ext uri="{FF2B5EF4-FFF2-40B4-BE49-F238E27FC236}">
                    <a16:creationId xmlns:a16="http://schemas.microsoft.com/office/drawing/2014/main" id="{58DAB465-BF5C-456B-A5A9-5A87B45B1228}"/>
                  </a:ext>
                </a:extLst>
              </p:cNvPr>
              <p:cNvSpPr/>
              <p:nvPr/>
            </p:nvSpPr>
            <p:spPr>
              <a:xfrm>
                <a:off x="8569830" y="1816954"/>
                <a:ext cx="1109265" cy="1642054"/>
              </a:xfrm>
              <a:custGeom>
                <a:avLst/>
                <a:gdLst>
                  <a:gd name="connsiteX0" fmla="*/ 25666 w 928793"/>
                  <a:gd name="connsiteY0" fmla="*/ 1015709 h 1374901"/>
                  <a:gd name="connsiteX1" fmla="*/ 207 w 928793"/>
                  <a:gd name="connsiteY1" fmla="*/ 921096 h 1374901"/>
                  <a:gd name="connsiteX2" fmla="*/ 26354 w 928793"/>
                  <a:gd name="connsiteY2" fmla="*/ 882218 h 1374901"/>
                  <a:gd name="connsiteX3" fmla="*/ 33923 w 928793"/>
                  <a:gd name="connsiteY3" fmla="*/ 870521 h 1374901"/>
                  <a:gd name="connsiteX4" fmla="*/ 72113 w 928793"/>
                  <a:gd name="connsiteY4" fmla="*/ 820978 h 1374901"/>
                  <a:gd name="connsiteX5" fmla="*/ 95508 w 928793"/>
                  <a:gd name="connsiteY5" fmla="*/ 802055 h 1374901"/>
                  <a:gd name="connsiteX6" fmla="*/ 127160 w 928793"/>
                  <a:gd name="connsiteY6" fmla="*/ 769714 h 1374901"/>
                  <a:gd name="connsiteX7" fmla="*/ 158813 w 928793"/>
                  <a:gd name="connsiteY7" fmla="*/ 743911 h 1374901"/>
                  <a:gd name="connsiteX8" fmla="*/ 179800 w 928793"/>
                  <a:gd name="connsiteY8" fmla="*/ 724300 h 1374901"/>
                  <a:gd name="connsiteX9" fmla="*/ 184617 w 928793"/>
                  <a:gd name="connsiteY9" fmla="*/ 697120 h 1374901"/>
                  <a:gd name="connsiteX10" fmla="*/ 154340 w 928793"/>
                  <a:gd name="connsiteY10" fmla="*/ 615925 h 1374901"/>
                  <a:gd name="connsiteX11" fmla="*/ 140234 w 928793"/>
                  <a:gd name="connsiteY11" fmla="*/ 604915 h 1374901"/>
                  <a:gd name="connsiteX12" fmla="*/ 83466 w 928793"/>
                  <a:gd name="connsiteY12" fmla="*/ 529225 h 1374901"/>
                  <a:gd name="connsiteX13" fmla="*/ 106518 w 928793"/>
                  <a:gd name="connsiteY13" fmla="*/ 519247 h 1374901"/>
                  <a:gd name="connsiteX14" fmla="*/ 130257 w 928793"/>
                  <a:gd name="connsiteY14" fmla="*/ 538170 h 1374901"/>
                  <a:gd name="connsiteX15" fmla="*/ 112366 w 928793"/>
                  <a:gd name="connsiteY15" fmla="*/ 431171 h 1374901"/>
                  <a:gd name="connsiteX16" fmla="*/ 189777 w 928793"/>
                  <a:gd name="connsiteY16" fmla="*/ 104669 h 1374901"/>
                  <a:gd name="connsiteX17" fmla="*/ 246201 w 928793"/>
                  <a:gd name="connsiteY17" fmla="*/ 28634 h 1374901"/>
                  <a:gd name="connsiteX18" fmla="*/ 258243 w 928793"/>
                  <a:gd name="connsiteY18" fmla="*/ 21065 h 1374901"/>
                  <a:gd name="connsiteX19" fmla="*/ 443685 w 928793"/>
                  <a:gd name="connsiteY19" fmla="*/ 78 h 1374901"/>
                  <a:gd name="connsiteX20" fmla="*/ 504237 w 928793"/>
                  <a:gd name="connsiteY20" fmla="*/ 22441 h 1374901"/>
                  <a:gd name="connsiteX21" fmla="*/ 570295 w 928793"/>
                  <a:gd name="connsiteY21" fmla="*/ 104669 h 1374901"/>
                  <a:gd name="connsiteX22" fmla="*/ 641513 w 928793"/>
                  <a:gd name="connsiteY22" fmla="*/ 247793 h 1374901"/>
                  <a:gd name="connsiteX23" fmla="*/ 676950 w 928793"/>
                  <a:gd name="connsiteY23" fmla="*/ 322451 h 1374901"/>
                  <a:gd name="connsiteX24" fmla="*/ 735438 w 928793"/>
                  <a:gd name="connsiteY24" fmla="*/ 430483 h 1374901"/>
                  <a:gd name="connsiteX25" fmla="*/ 756081 w 928793"/>
                  <a:gd name="connsiteY25" fmla="*/ 464199 h 1374901"/>
                  <a:gd name="connsiteX26" fmla="*/ 771219 w 928793"/>
                  <a:gd name="connsiteY26" fmla="*/ 486907 h 1374901"/>
                  <a:gd name="connsiteX27" fmla="*/ 757457 w 928793"/>
                  <a:gd name="connsiteY27" fmla="*/ 530945 h 1374901"/>
                  <a:gd name="connsiteX28" fmla="*/ 745071 w 928793"/>
                  <a:gd name="connsiteY28" fmla="*/ 549868 h 1374901"/>
                  <a:gd name="connsiteX29" fmla="*/ 728901 w 928793"/>
                  <a:gd name="connsiteY29" fmla="*/ 638632 h 1374901"/>
                  <a:gd name="connsiteX30" fmla="*/ 726149 w 928793"/>
                  <a:gd name="connsiteY30" fmla="*/ 706410 h 1374901"/>
                  <a:gd name="connsiteX31" fmla="*/ 781541 w 928793"/>
                  <a:gd name="connsiteY31" fmla="*/ 834396 h 1374901"/>
                  <a:gd name="connsiteX32" fmla="*/ 877186 w 928793"/>
                  <a:gd name="connsiteY32" fmla="*/ 959629 h 1374901"/>
                  <a:gd name="connsiteX33" fmla="*/ 928793 w 928793"/>
                  <a:gd name="connsiteY33" fmla="*/ 1002291 h 1374901"/>
                  <a:gd name="connsiteX34" fmla="*/ 751264 w 928793"/>
                  <a:gd name="connsiteY34" fmla="*/ 1061468 h 1374901"/>
                  <a:gd name="connsiteX35" fmla="*/ 548276 w 928793"/>
                  <a:gd name="connsiteY35" fmla="*/ 1072133 h 1374901"/>
                  <a:gd name="connsiteX36" fmla="*/ 380036 w 928793"/>
                  <a:gd name="connsiteY36" fmla="*/ 1054931 h 1374901"/>
                  <a:gd name="connsiteX37" fmla="*/ 290927 w 928793"/>
                  <a:gd name="connsiteY37" fmla="*/ 1281659 h 1374901"/>
                  <a:gd name="connsiteX38" fmla="*/ 264436 w 928793"/>
                  <a:gd name="connsiteY38" fmla="*/ 1365950 h 1374901"/>
                  <a:gd name="connsiteX39" fmla="*/ 249642 w 928793"/>
                  <a:gd name="connsiteY39" fmla="*/ 1374208 h 1374901"/>
                  <a:gd name="connsiteX40" fmla="*/ 10184 w 928793"/>
                  <a:gd name="connsiteY40" fmla="*/ 1323288 h 1374901"/>
                  <a:gd name="connsiteX41" fmla="*/ 4679 w 928793"/>
                  <a:gd name="connsiteY41" fmla="*/ 1311935 h 1374901"/>
                  <a:gd name="connsiteX42" fmla="*/ 87251 w 928793"/>
                  <a:gd name="connsiteY42" fmla="*/ 1143007 h 1374901"/>
                  <a:gd name="connsiteX43" fmla="*/ 86563 w 928793"/>
                  <a:gd name="connsiteY43" fmla="*/ 1125117 h 1374901"/>
                  <a:gd name="connsiteX44" fmla="*/ 25666 w 928793"/>
                  <a:gd name="connsiteY44" fmla="*/ 1015709 h 137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28793" h="1374901">
                    <a:moveTo>
                      <a:pt x="25666" y="1015709"/>
                    </a:moveTo>
                    <a:cubicBezTo>
                      <a:pt x="11904" y="986809"/>
                      <a:pt x="-1858" y="938986"/>
                      <a:pt x="207" y="921096"/>
                    </a:cubicBezTo>
                    <a:cubicBezTo>
                      <a:pt x="2959" y="902517"/>
                      <a:pt x="14313" y="891852"/>
                      <a:pt x="26354" y="882218"/>
                    </a:cubicBezTo>
                    <a:cubicBezTo>
                      <a:pt x="30139" y="879122"/>
                      <a:pt x="33579" y="876714"/>
                      <a:pt x="33923" y="870521"/>
                    </a:cubicBezTo>
                    <a:cubicBezTo>
                      <a:pt x="35644" y="837836"/>
                      <a:pt x="41492" y="829579"/>
                      <a:pt x="72113" y="820978"/>
                    </a:cubicBezTo>
                    <a:cubicBezTo>
                      <a:pt x="83122" y="817881"/>
                      <a:pt x="90691" y="813065"/>
                      <a:pt x="95508" y="802055"/>
                    </a:cubicBezTo>
                    <a:cubicBezTo>
                      <a:pt x="101701" y="787605"/>
                      <a:pt x="113398" y="776939"/>
                      <a:pt x="127160" y="769714"/>
                    </a:cubicBezTo>
                    <a:cubicBezTo>
                      <a:pt x="139546" y="763178"/>
                      <a:pt x="149524" y="754576"/>
                      <a:pt x="158813" y="743911"/>
                    </a:cubicBezTo>
                    <a:cubicBezTo>
                      <a:pt x="165006" y="736686"/>
                      <a:pt x="172231" y="730493"/>
                      <a:pt x="179800" y="724300"/>
                    </a:cubicBezTo>
                    <a:cubicBezTo>
                      <a:pt x="193906" y="712946"/>
                      <a:pt x="193906" y="713291"/>
                      <a:pt x="184617" y="697120"/>
                    </a:cubicBezTo>
                    <a:cubicBezTo>
                      <a:pt x="170166" y="671661"/>
                      <a:pt x="161221" y="644137"/>
                      <a:pt x="154340" y="615925"/>
                    </a:cubicBezTo>
                    <a:cubicBezTo>
                      <a:pt x="152276" y="606980"/>
                      <a:pt x="148836" y="604915"/>
                      <a:pt x="140234" y="604915"/>
                    </a:cubicBezTo>
                    <a:cubicBezTo>
                      <a:pt x="96884" y="604915"/>
                      <a:pt x="71425" y="570855"/>
                      <a:pt x="83466" y="529225"/>
                    </a:cubicBezTo>
                    <a:cubicBezTo>
                      <a:pt x="87251" y="515807"/>
                      <a:pt x="94132" y="512710"/>
                      <a:pt x="106518" y="519247"/>
                    </a:cubicBezTo>
                    <a:cubicBezTo>
                      <a:pt x="115119" y="523720"/>
                      <a:pt x="121656" y="530601"/>
                      <a:pt x="130257" y="538170"/>
                    </a:cubicBezTo>
                    <a:cubicBezTo>
                      <a:pt x="123720" y="501357"/>
                      <a:pt x="118559" y="466264"/>
                      <a:pt x="112366" y="431171"/>
                    </a:cubicBezTo>
                    <a:cubicBezTo>
                      <a:pt x="91379" y="311098"/>
                      <a:pt x="116151" y="202035"/>
                      <a:pt x="189777" y="104669"/>
                    </a:cubicBezTo>
                    <a:cubicBezTo>
                      <a:pt x="208700" y="79553"/>
                      <a:pt x="227623" y="54094"/>
                      <a:pt x="246201" y="28634"/>
                    </a:cubicBezTo>
                    <a:cubicBezTo>
                      <a:pt x="249298" y="24506"/>
                      <a:pt x="252738" y="22097"/>
                      <a:pt x="258243" y="21065"/>
                    </a:cubicBezTo>
                    <a:cubicBezTo>
                      <a:pt x="319828" y="11776"/>
                      <a:pt x="381412" y="2831"/>
                      <a:pt x="443685" y="78"/>
                    </a:cubicBezTo>
                    <a:cubicBezTo>
                      <a:pt x="466736" y="-954"/>
                      <a:pt x="486347" y="8335"/>
                      <a:pt x="504237" y="22441"/>
                    </a:cubicBezTo>
                    <a:cubicBezTo>
                      <a:pt x="532450" y="44804"/>
                      <a:pt x="551372" y="74393"/>
                      <a:pt x="570295" y="104669"/>
                    </a:cubicBezTo>
                    <a:cubicBezTo>
                      <a:pt x="609516" y="159717"/>
                      <a:pt x="626375" y="217517"/>
                      <a:pt x="641513" y="247793"/>
                    </a:cubicBezTo>
                    <a:cubicBezTo>
                      <a:pt x="648394" y="261899"/>
                      <a:pt x="673509" y="315571"/>
                      <a:pt x="676950" y="322451"/>
                    </a:cubicBezTo>
                    <a:cubicBezTo>
                      <a:pt x="693808" y="359609"/>
                      <a:pt x="717892" y="381972"/>
                      <a:pt x="735438" y="430483"/>
                    </a:cubicBezTo>
                    <a:cubicBezTo>
                      <a:pt x="740943" y="442524"/>
                      <a:pt x="746448" y="454222"/>
                      <a:pt x="756081" y="464199"/>
                    </a:cubicBezTo>
                    <a:cubicBezTo>
                      <a:pt x="762274" y="470736"/>
                      <a:pt x="766747" y="478994"/>
                      <a:pt x="771219" y="486907"/>
                    </a:cubicBezTo>
                    <a:cubicBezTo>
                      <a:pt x="783949" y="509270"/>
                      <a:pt x="780508" y="520967"/>
                      <a:pt x="757457" y="530945"/>
                    </a:cubicBezTo>
                    <a:cubicBezTo>
                      <a:pt x="748168" y="535073"/>
                      <a:pt x="744727" y="539546"/>
                      <a:pt x="745071" y="549868"/>
                    </a:cubicBezTo>
                    <a:cubicBezTo>
                      <a:pt x="746104" y="580488"/>
                      <a:pt x="740255" y="610764"/>
                      <a:pt x="728901" y="638632"/>
                    </a:cubicBezTo>
                    <a:cubicBezTo>
                      <a:pt x="719612" y="661683"/>
                      <a:pt x="721676" y="683358"/>
                      <a:pt x="726149" y="706410"/>
                    </a:cubicBezTo>
                    <a:cubicBezTo>
                      <a:pt x="735438" y="753200"/>
                      <a:pt x="756081" y="794830"/>
                      <a:pt x="781541" y="834396"/>
                    </a:cubicBezTo>
                    <a:cubicBezTo>
                      <a:pt x="810097" y="878778"/>
                      <a:pt x="838997" y="922816"/>
                      <a:pt x="877186" y="959629"/>
                    </a:cubicBezTo>
                    <a:cubicBezTo>
                      <a:pt x="891980" y="976488"/>
                      <a:pt x="910559" y="989217"/>
                      <a:pt x="928793" y="1002291"/>
                    </a:cubicBezTo>
                    <a:cubicBezTo>
                      <a:pt x="873745" y="1035664"/>
                      <a:pt x="814569" y="1053899"/>
                      <a:pt x="751264" y="1061468"/>
                    </a:cubicBezTo>
                    <a:cubicBezTo>
                      <a:pt x="687615" y="1069037"/>
                      <a:pt x="612269" y="1075574"/>
                      <a:pt x="548276" y="1072133"/>
                    </a:cubicBezTo>
                    <a:cubicBezTo>
                      <a:pt x="492884" y="1069381"/>
                      <a:pt x="417193" y="1063188"/>
                      <a:pt x="380036" y="1054931"/>
                    </a:cubicBezTo>
                    <a:cubicBezTo>
                      <a:pt x="338750" y="1127525"/>
                      <a:pt x="317075" y="1203216"/>
                      <a:pt x="290927" y="1281659"/>
                    </a:cubicBezTo>
                    <a:cubicBezTo>
                      <a:pt x="281638" y="1309526"/>
                      <a:pt x="272693" y="1337738"/>
                      <a:pt x="264436" y="1365950"/>
                    </a:cubicBezTo>
                    <a:cubicBezTo>
                      <a:pt x="261683" y="1374896"/>
                      <a:pt x="258243" y="1375928"/>
                      <a:pt x="249642" y="1374208"/>
                    </a:cubicBezTo>
                    <a:cubicBezTo>
                      <a:pt x="169822" y="1357005"/>
                      <a:pt x="90003" y="1339803"/>
                      <a:pt x="10184" y="1323288"/>
                    </a:cubicBezTo>
                    <a:cubicBezTo>
                      <a:pt x="1239" y="1321568"/>
                      <a:pt x="1583" y="1318816"/>
                      <a:pt x="4679" y="1311935"/>
                    </a:cubicBezTo>
                    <a:cubicBezTo>
                      <a:pt x="32203" y="1255855"/>
                      <a:pt x="59383" y="1199431"/>
                      <a:pt x="87251" y="1143007"/>
                    </a:cubicBezTo>
                    <a:cubicBezTo>
                      <a:pt x="90691" y="1136126"/>
                      <a:pt x="90347" y="1131653"/>
                      <a:pt x="86563" y="1125117"/>
                    </a:cubicBezTo>
                    <a:cubicBezTo>
                      <a:pt x="65920" y="1091744"/>
                      <a:pt x="33235" y="1027751"/>
                      <a:pt x="25666" y="101570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150">
                <a:extLst>
                  <a:ext uri="{FF2B5EF4-FFF2-40B4-BE49-F238E27FC236}">
                    <a16:creationId xmlns:a16="http://schemas.microsoft.com/office/drawing/2014/main" id="{D84104AB-2360-4A69-89BF-CA6893516788}"/>
                  </a:ext>
                </a:extLst>
              </p:cNvPr>
              <p:cNvSpPr/>
              <p:nvPr/>
            </p:nvSpPr>
            <p:spPr>
              <a:xfrm>
                <a:off x="8981841" y="2564762"/>
                <a:ext cx="292972" cy="215894"/>
              </a:xfrm>
              <a:custGeom>
                <a:avLst/>
                <a:gdLst>
                  <a:gd name="connsiteX0" fmla="*/ 182999 w 245307"/>
                  <a:gd name="connsiteY0" fmla="*/ 446 h 180769"/>
                  <a:gd name="connsiteX1" fmla="*/ 169237 w 245307"/>
                  <a:gd name="connsiteY1" fmla="*/ 2855 h 180769"/>
                  <a:gd name="connsiteX2" fmla="*/ 65334 w 245307"/>
                  <a:gd name="connsiteY2" fmla="*/ 19713 h 180769"/>
                  <a:gd name="connsiteX3" fmla="*/ 21640 w 245307"/>
                  <a:gd name="connsiteY3" fmla="*/ 33819 h 180769"/>
                  <a:gd name="connsiteX4" fmla="*/ 21640 w 245307"/>
                  <a:gd name="connsiteY4" fmla="*/ 33819 h 180769"/>
                  <a:gd name="connsiteX5" fmla="*/ 4437 w 245307"/>
                  <a:gd name="connsiteY5" fmla="*/ 110198 h 180769"/>
                  <a:gd name="connsiteX6" fmla="*/ 56045 w 245307"/>
                  <a:gd name="connsiteY6" fmla="*/ 165934 h 180769"/>
                  <a:gd name="connsiteX7" fmla="*/ 147562 w 245307"/>
                  <a:gd name="connsiteY7" fmla="*/ 178319 h 180769"/>
                  <a:gd name="connsiteX8" fmla="*/ 241143 w 245307"/>
                  <a:gd name="connsiteY8" fmla="*/ 106757 h 180769"/>
                  <a:gd name="connsiteX9" fmla="*/ 241143 w 245307"/>
                  <a:gd name="connsiteY9" fmla="*/ 106757 h 180769"/>
                  <a:gd name="connsiteX10" fmla="*/ 243207 w 245307"/>
                  <a:gd name="connsiteY10" fmla="*/ 102285 h 180769"/>
                  <a:gd name="connsiteX11" fmla="*/ 182999 w 245307"/>
                  <a:gd name="connsiteY11" fmla="*/ 446 h 18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307" h="180769">
                    <a:moveTo>
                      <a:pt x="182999" y="446"/>
                    </a:moveTo>
                    <a:cubicBezTo>
                      <a:pt x="179214" y="-1274"/>
                      <a:pt x="170957" y="2511"/>
                      <a:pt x="169237" y="2855"/>
                    </a:cubicBezTo>
                    <a:cubicBezTo>
                      <a:pt x="135176" y="12488"/>
                      <a:pt x="100427" y="17305"/>
                      <a:pt x="65334" y="19713"/>
                    </a:cubicBezTo>
                    <a:cubicBezTo>
                      <a:pt x="49852" y="20745"/>
                      <a:pt x="33682" y="21089"/>
                      <a:pt x="21640" y="33819"/>
                    </a:cubicBezTo>
                    <a:cubicBezTo>
                      <a:pt x="21640" y="33819"/>
                      <a:pt x="21640" y="33819"/>
                      <a:pt x="21640" y="33819"/>
                    </a:cubicBezTo>
                    <a:cubicBezTo>
                      <a:pt x="997" y="55838"/>
                      <a:pt x="-5196" y="81642"/>
                      <a:pt x="4437" y="110198"/>
                    </a:cubicBezTo>
                    <a:cubicBezTo>
                      <a:pt x="11662" y="131873"/>
                      <a:pt x="28521" y="153548"/>
                      <a:pt x="56045" y="165934"/>
                    </a:cubicBezTo>
                    <a:cubicBezTo>
                      <a:pt x="85633" y="179351"/>
                      <a:pt x="109716" y="184168"/>
                      <a:pt x="147562" y="178319"/>
                    </a:cubicBezTo>
                    <a:cubicBezTo>
                      <a:pt x="190912" y="171438"/>
                      <a:pt x="224972" y="150107"/>
                      <a:pt x="241143" y="106757"/>
                    </a:cubicBezTo>
                    <a:cubicBezTo>
                      <a:pt x="241143" y="106757"/>
                      <a:pt x="241143" y="106757"/>
                      <a:pt x="241143" y="106757"/>
                    </a:cubicBezTo>
                    <a:cubicBezTo>
                      <a:pt x="241831" y="105381"/>
                      <a:pt x="242519" y="103661"/>
                      <a:pt x="243207" y="102285"/>
                    </a:cubicBezTo>
                    <a:cubicBezTo>
                      <a:pt x="254217" y="54462"/>
                      <a:pt x="220156" y="16272"/>
                      <a:pt x="182999" y="44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5" name="Freeform: Shape 151">
                <a:extLst>
                  <a:ext uri="{FF2B5EF4-FFF2-40B4-BE49-F238E27FC236}">
                    <a16:creationId xmlns:a16="http://schemas.microsoft.com/office/drawing/2014/main" id="{1BE83508-E7AC-4328-BEF9-DA4A372DCEC3}"/>
                  </a:ext>
                </a:extLst>
              </p:cNvPr>
              <p:cNvSpPr/>
              <p:nvPr/>
            </p:nvSpPr>
            <p:spPr>
              <a:xfrm>
                <a:off x="9040968" y="2698015"/>
                <a:ext cx="343218" cy="372615"/>
              </a:xfrm>
              <a:custGeom>
                <a:avLst/>
                <a:gdLst>
                  <a:gd name="connsiteX0" fmla="*/ 0 w 287378"/>
                  <a:gd name="connsiteY0" fmla="*/ 151037 h 311993"/>
                  <a:gd name="connsiteX1" fmla="*/ 71218 w 287378"/>
                  <a:gd name="connsiteY1" fmla="*/ 174777 h 311993"/>
                  <a:gd name="connsiteX2" fmla="*/ 155166 w 287378"/>
                  <a:gd name="connsiteY2" fmla="*/ 156542 h 311993"/>
                  <a:gd name="connsiteX3" fmla="*/ 258036 w 287378"/>
                  <a:gd name="connsiteY3" fmla="*/ 45414 h 311993"/>
                  <a:gd name="connsiteX4" fmla="*/ 287280 w 287378"/>
                  <a:gd name="connsiteY4" fmla="*/ 0 h 311993"/>
                  <a:gd name="connsiteX5" fmla="*/ 283152 w 287378"/>
                  <a:gd name="connsiteY5" fmla="*/ 13074 h 311993"/>
                  <a:gd name="connsiteX6" fmla="*/ 175465 w 287378"/>
                  <a:gd name="connsiteY6" fmla="*/ 227760 h 311993"/>
                  <a:gd name="connsiteX7" fmla="*/ 135899 w 287378"/>
                  <a:gd name="connsiteY7" fmla="*/ 305515 h 311993"/>
                  <a:gd name="connsiteX8" fmla="*/ 123169 w 287378"/>
                  <a:gd name="connsiteY8" fmla="*/ 307579 h 311993"/>
                  <a:gd name="connsiteX9" fmla="*/ 13074 w 287378"/>
                  <a:gd name="connsiteY9" fmla="*/ 197140 h 311993"/>
                  <a:gd name="connsiteX10" fmla="*/ 0 w 287378"/>
                  <a:gd name="connsiteY10" fmla="*/ 151037 h 31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78" h="311993">
                    <a:moveTo>
                      <a:pt x="0" y="151037"/>
                    </a:moveTo>
                    <a:cubicBezTo>
                      <a:pt x="24083" y="162735"/>
                      <a:pt x="46791" y="170648"/>
                      <a:pt x="71218" y="174777"/>
                    </a:cubicBezTo>
                    <a:cubicBezTo>
                      <a:pt x="102182" y="179937"/>
                      <a:pt x="129706" y="172712"/>
                      <a:pt x="155166" y="156542"/>
                    </a:cubicBezTo>
                    <a:cubicBezTo>
                      <a:pt x="199548" y="128674"/>
                      <a:pt x="229136" y="87388"/>
                      <a:pt x="258036" y="45414"/>
                    </a:cubicBezTo>
                    <a:cubicBezTo>
                      <a:pt x="268014" y="30964"/>
                      <a:pt x="276959" y="15826"/>
                      <a:pt x="287280" y="0"/>
                    </a:cubicBezTo>
                    <a:cubicBezTo>
                      <a:pt x="287969" y="6193"/>
                      <a:pt x="284872" y="9289"/>
                      <a:pt x="283152" y="13074"/>
                    </a:cubicBezTo>
                    <a:cubicBezTo>
                      <a:pt x="247371" y="84636"/>
                      <a:pt x="211590" y="156198"/>
                      <a:pt x="175465" y="227760"/>
                    </a:cubicBezTo>
                    <a:cubicBezTo>
                      <a:pt x="162391" y="253564"/>
                      <a:pt x="148629" y="279367"/>
                      <a:pt x="135899" y="305515"/>
                    </a:cubicBezTo>
                    <a:cubicBezTo>
                      <a:pt x="131771" y="313772"/>
                      <a:pt x="129362" y="313772"/>
                      <a:pt x="123169" y="307579"/>
                    </a:cubicBezTo>
                    <a:cubicBezTo>
                      <a:pt x="86700" y="270766"/>
                      <a:pt x="49543" y="234297"/>
                      <a:pt x="13074" y="197140"/>
                    </a:cubicBezTo>
                    <a:cubicBezTo>
                      <a:pt x="1720" y="184754"/>
                      <a:pt x="5161" y="167552"/>
                      <a:pt x="0" y="151037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6" name="Freeform: Shape 152">
                <a:extLst>
                  <a:ext uri="{FF2B5EF4-FFF2-40B4-BE49-F238E27FC236}">
                    <a16:creationId xmlns:a16="http://schemas.microsoft.com/office/drawing/2014/main" id="{EF8347D9-A5C9-4CAA-857B-5C46D77D81C2}"/>
                  </a:ext>
                </a:extLst>
              </p:cNvPr>
              <p:cNvSpPr/>
              <p:nvPr/>
            </p:nvSpPr>
            <p:spPr>
              <a:xfrm>
                <a:off x="9036448" y="2687322"/>
                <a:ext cx="232980" cy="93714"/>
              </a:xfrm>
              <a:custGeom>
                <a:avLst/>
                <a:gdLst>
                  <a:gd name="connsiteX0" fmla="*/ 0 w 195075"/>
                  <a:gd name="connsiteY0" fmla="*/ 56433 h 78467"/>
                  <a:gd name="connsiteX1" fmla="*/ 39566 w 195075"/>
                  <a:gd name="connsiteY1" fmla="*/ 43703 h 78467"/>
                  <a:gd name="connsiteX2" fmla="*/ 164799 w 195075"/>
                  <a:gd name="connsiteY2" fmla="*/ 10330 h 78467"/>
                  <a:gd name="connsiteX3" fmla="*/ 195076 w 195075"/>
                  <a:gd name="connsiteY3" fmla="*/ 4137 h 78467"/>
                  <a:gd name="connsiteX4" fmla="*/ 101494 w 195075"/>
                  <a:gd name="connsiteY4" fmla="*/ 75699 h 78467"/>
                  <a:gd name="connsiteX5" fmla="*/ 9977 w 195075"/>
                  <a:gd name="connsiteY5" fmla="*/ 63314 h 78467"/>
                  <a:gd name="connsiteX6" fmla="*/ 0 w 195075"/>
                  <a:gd name="connsiteY6" fmla="*/ 56433 h 7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075" h="78467">
                    <a:moveTo>
                      <a:pt x="0" y="56433"/>
                    </a:moveTo>
                    <a:cubicBezTo>
                      <a:pt x="9289" y="39918"/>
                      <a:pt x="25116" y="44047"/>
                      <a:pt x="39566" y="43703"/>
                    </a:cubicBezTo>
                    <a:cubicBezTo>
                      <a:pt x="102182" y="58497"/>
                      <a:pt x="141060" y="23748"/>
                      <a:pt x="164799" y="10330"/>
                    </a:cubicBezTo>
                    <a:cubicBezTo>
                      <a:pt x="174089" y="1041"/>
                      <a:pt x="183034" y="-4120"/>
                      <a:pt x="195076" y="4137"/>
                    </a:cubicBezTo>
                    <a:cubicBezTo>
                      <a:pt x="178561" y="47487"/>
                      <a:pt x="144500" y="67786"/>
                      <a:pt x="101494" y="75699"/>
                    </a:cubicBezTo>
                    <a:cubicBezTo>
                      <a:pt x="69842" y="81548"/>
                      <a:pt x="39222" y="78452"/>
                      <a:pt x="9977" y="63314"/>
                    </a:cubicBezTo>
                    <a:cubicBezTo>
                      <a:pt x="6193" y="61593"/>
                      <a:pt x="2408" y="60217"/>
                      <a:pt x="0" y="56433"/>
                    </a:cubicBezTo>
                    <a:close/>
                  </a:path>
                </a:pathLst>
              </a:custGeom>
              <a:solidFill>
                <a:srgbClr val="FEFEFE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7" name="Freeform: Shape 153">
                <a:extLst>
                  <a:ext uri="{FF2B5EF4-FFF2-40B4-BE49-F238E27FC236}">
                    <a16:creationId xmlns:a16="http://schemas.microsoft.com/office/drawing/2014/main" id="{17D87179-3FA2-49A7-8352-FEC19E8122D9}"/>
                  </a:ext>
                </a:extLst>
              </p:cNvPr>
              <p:cNvSpPr/>
              <p:nvPr/>
            </p:nvSpPr>
            <p:spPr>
              <a:xfrm>
                <a:off x="9006863" y="2564423"/>
                <a:ext cx="207915" cy="49885"/>
              </a:xfrm>
              <a:custGeom>
                <a:avLst/>
                <a:gdLst>
                  <a:gd name="connsiteX0" fmla="*/ 174089 w 174088"/>
                  <a:gd name="connsiteY0" fmla="*/ 6579 h 41769"/>
                  <a:gd name="connsiteX1" fmla="*/ 153102 w 174088"/>
                  <a:gd name="connsiteY1" fmla="*/ 23782 h 41769"/>
                  <a:gd name="connsiteX2" fmla="*/ 68122 w 174088"/>
                  <a:gd name="connsiteY2" fmla="*/ 38920 h 41769"/>
                  <a:gd name="connsiteX3" fmla="*/ 12386 w 174088"/>
                  <a:gd name="connsiteY3" fmla="*/ 39264 h 41769"/>
                  <a:gd name="connsiteX4" fmla="*/ 0 w 174088"/>
                  <a:gd name="connsiteY4" fmla="*/ 33759 h 41769"/>
                  <a:gd name="connsiteX5" fmla="*/ 43694 w 174088"/>
                  <a:gd name="connsiteY5" fmla="*/ 19653 h 41769"/>
                  <a:gd name="connsiteX6" fmla="*/ 157574 w 174088"/>
                  <a:gd name="connsiteY6" fmla="*/ 42 h 41769"/>
                  <a:gd name="connsiteX7" fmla="*/ 174089 w 174088"/>
                  <a:gd name="connsiteY7" fmla="*/ 6579 h 4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088" h="41769">
                    <a:moveTo>
                      <a:pt x="174089" y="6579"/>
                    </a:moveTo>
                    <a:cubicBezTo>
                      <a:pt x="169960" y="15524"/>
                      <a:pt x="159983" y="20685"/>
                      <a:pt x="153102" y="23782"/>
                    </a:cubicBezTo>
                    <a:cubicBezTo>
                      <a:pt x="129362" y="35135"/>
                      <a:pt x="93925" y="35479"/>
                      <a:pt x="68122" y="38920"/>
                    </a:cubicBezTo>
                    <a:cubicBezTo>
                      <a:pt x="49543" y="41328"/>
                      <a:pt x="30964" y="43736"/>
                      <a:pt x="12386" y="39264"/>
                    </a:cubicBezTo>
                    <a:cubicBezTo>
                      <a:pt x="7913" y="38232"/>
                      <a:pt x="3785" y="36855"/>
                      <a:pt x="0" y="33759"/>
                    </a:cubicBezTo>
                    <a:cubicBezTo>
                      <a:pt x="12042" y="21029"/>
                      <a:pt x="28212" y="20685"/>
                      <a:pt x="43694" y="19653"/>
                    </a:cubicBezTo>
                    <a:cubicBezTo>
                      <a:pt x="78787" y="17245"/>
                      <a:pt x="123857" y="10020"/>
                      <a:pt x="157574" y="42"/>
                    </a:cubicBezTo>
                    <a:cubicBezTo>
                      <a:pt x="159983" y="-302"/>
                      <a:pt x="165831" y="1418"/>
                      <a:pt x="174089" y="6579"/>
                    </a:cubicBezTo>
                    <a:close/>
                  </a:path>
                </a:pathLst>
              </a:custGeom>
              <a:solidFill>
                <a:srgbClr val="FDFDFD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8" name="Freeform: Shape 154">
                <a:extLst>
                  <a:ext uri="{FF2B5EF4-FFF2-40B4-BE49-F238E27FC236}">
                    <a16:creationId xmlns:a16="http://schemas.microsoft.com/office/drawing/2014/main" id="{47F80813-F535-42C2-867F-F808608903CA}"/>
                  </a:ext>
                </a:extLst>
              </p:cNvPr>
              <p:cNvSpPr/>
              <p:nvPr/>
            </p:nvSpPr>
            <p:spPr>
              <a:xfrm>
                <a:off x="8745121" y="2289459"/>
                <a:ext cx="159839" cy="42855"/>
              </a:xfrm>
              <a:custGeom>
                <a:avLst/>
                <a:gdLst>
                  <a:gd name="connsiteX0" fmla="*/ 133835 w 133834"/>
                  <a:gd name="connsiteY0" fmla="*/ 10768 h 35883"/>
                  <a:gd name="connsiteX1" fmla="*/ 0 w 133834"/>
                  <a:gd name="connsiteY1" fmla="*/ 35884 h 35883"/>
                  <a:gd name="connsiteX2" fmla="*/ 133835 w 133834"/>
                  <a:gd name="connsiteY2" fmla="*/ 10768 h 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834" h="35883">
                    <a:moveTo>
                      <a:pt x="133835" y="10768"/>
                    </a:moveTo>
                    <a:cubicBezTo>
                      <a:pt x="87732" y="10768"/>
                      <a:pt x="45758" y="29691"/>
                      <a:pt x="0" y="35884"/>
                    </a:cubicBezTo>
                    <a:cubicBezTo>
                      <a:pt x="21675" y="2855"/>
                      <a:pt x="100462" y="-11595"/>
                      <a:pt x="133835" y="10768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155">
                <a:extLst>
                  <a:ext uri="{FF2B5EF4-FFF2-40B4-BE49-F238E27FC236}">
                    <a16:creationId xmlns:a16="http://schemas.microsoft.com/office/drawing/2014/main" id="{D75B4FB6-BFA7-4D8B-93A6-EA5BAA553FF7}"/>
                  </a:ext>
                </a:extLst>
              </p:cNvPr>
              <p:cNvSpPr/>
              <p:nvPr/>
            </p:nvSpPr>
            <p:spPr>
              <a:xfrm>
                <a:off x="8736081" y="2159003"/>
                <a:ext cx="130666" cy="43055"/>
              </a:xfrm>
              <a:custGeom>
                <a:avLst/>
                <a:gdLst>
                  <a:gd name="connsiteX0" fmla="*/ 109407 w 109407"/>
                  <a:gd name="connsiteY0" fmla="*/ 11279 h 36050"/>
                  <a:gd name="connsiteX1" fmla="*/ 0 w 109407"/>
                  <a:gd name="connsiteY1" fmla="*/ 36051 h 36050"/>
                  <a:gd name="connsiteX2" fmla="*/ 109407 w 109407"/>
                  <a:gd name="connsiteY2" fmla="*/ 11279 h 3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407" h="36050">
                    <a:moveTo>
                      <a:pt x="109407" y="11279"/>
                    </a:moveTo>
                    <a:cubicBezTo>
                      <a:pt x="72594" y="19536"/>
                      <a:pt x="36469" y="27794"/>
                      <a:pt x="0" y="36051"/>
                    </a:cubicBezTo>
                    <a:cubicBezTo>
                      <a:pt x="29588" y="-762"/>
                      <a:pt x="70186" y="-10052"/>
                      <a:pt x="109407" y="11279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0" name="Freeform: Shape 156">
                <a:extLst>
                  <a:ext uri="{FF2B5EF4-FFF2-40B4-BE49-F238E27FC236}">
                    <a16:creationId xmlns:a16="http://schemas.microsoft.com/office/drawing/2014/main" id="{5063F982-42E2-4944-9FF2-3F0666C56488}"/>
                  </a:ext>
                </a:extLst>
              </p:cNvPr>
              <p:cNvSpPr/>
              <p:nvPr/>
            </p:nvSpPr>
            <p:spPr>
              <a:xfrm>
                <a:off x="9083701" y="2685369"/>
                <a:ext cx="149567" cy="59665"/>
              </a:xfrm>
              <a:custGeom>
                <a:avLst/>
                <a:gdLst>
                  <a:gd name="connsiteX0" fmla="*/ 125234 w 125233"/>
                  <a:gd name="connsiteY0" fmla="*/ 11965 h 49958"/>
                  <a:gd name="connsiteX1" fmla="*/ 67089 w 125233"/>
                  <a:gd name="connsiteY1" fmla="*/ 44305 h 49958"/>
                  <a:gd name="connsiteX2" fmla="*/ 0 w 125233"/>
                  <a:gd name="connsiteY2" fmla="*/ 44994 h 49958"/>
                  <a:gd name="connsiteX3" fmla="*/ 94269 w 125233"/>
                  <a:gd name="connsiteY3" fmla="*/ 955 h 49958"/>
                  <a:gd name="connsiteX4" fmla="*/ 125234 w 125233"/>
                  <a:gd name="connsiteY4" fmla="*/ 11965 h 4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233" h="49958">
                    <a:moveTo>
                      <a:pt x="125234" y="11965"/>
                    </a:moveTo>
                    <a:cubicBezTo>
                      <a:pt x="106655" y="24351"/>
                      <a:pt x="88076" y="36392"/>
                      <a:pt x="67089" y="44305"/>
                    </a:cubicBezTo>
                    <a:cubicBezTo>
                      <a:pt x="44726" y="52907"/>
                      <a:pt x="22363" y="50498"/>
                      <a:pt x="0" y="44994"/>
                    </a:cubicBezTo>
                    <a:cubicBezTo>
                      <a:pt x="16170" y="7148"/>
                      <a:pt x="51951" y="-3517"/>
                      <a:pt x="94269" y="955"/>
                    </a:cubicBezTo>
                    <a:cubicBezTo>
                      <a:pt x="105279" y="2676"/>
                      <a:pt x="116288" y="4396"/>
                      <a:pt x="125234" y="1196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1" name="Freeform: Shape 157">
                <a:extLst>
                  <a:ext uri="{FF2B5EF4-FFF2-40B4-BE49-F238E27FC236}">
                    <a16:creationId xmlns:a16="http://schemas.microsoft.com/office/drawing/2014/main" id="{8ADB39DC-3907-4A46-A28C-D1E6B58D7AAD}"/>
                  </a:ext>
                </a:extLst>
              </p:cNvPr>
              <p:cNvSpPr/>
              <p:nvPr/>
            </p:nvSpPr>
            <p:spPr>
              <a:xfrm>
                <a:off x="9230095" y="2172064"/>
                <a:ext cx="145756" cy="59952"/>
              </a:xfrm>
              <a:custGeom>
                <a:avLst/>
                <a:gdLst>
                  <a:gd name="connsiteX0" fmla="*/ 55985 w 122042"/>
                  <a:gd name="connsiteY0" fmla="*/ 5505 h 50198"/>
                  <a:gd name="connsiteX1" fmla="*/ 3346 w 122042"/>
                  <a:gd name="connsiteY1" fmla="*/ 37845 h 50198"/>
                  <a:gd name="connsiteX2" fmla="*/ 938 w 122042"/>
                  <a:gd name="connsiteY2" fmla="*/ 48167 h 50198"/>
                  <a:gd name="connsiteX3" fmla="*/ 11259 w 122042"/>
                  <a:gd name="connsiteY3" fmla="*/ 48167 h 50198"/>
                  <a:gd name="connsiteX4" fmla="*/ 113097 w 122042"/>
                  <a:gd name="connsiteY4" fmla="*/ 20299 h 50198"/>
                  <a:gd name="connsiteX5" fmla="*/ 122043 w 122042"/>
                  <a:gd name="connsiteY5" fmla="*/ 19611 h 50198"/>
                  <a:gd name="connsiteX6" fmla="*/ 112753 w 122042"/>
                  <a:gd name="connsiteY6" fmla="*/ 0 h 50198"/>
                  <a:gd name="connsiteX7" fmla="*/ 55985 w 122042"/>
                  <a:gd name="connsiteY7" fmla="*/ 5505 h 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042" h="50198">
                    <a:moveTo>
                      <a:pt x="55985" y="5505"/>
                    </a:moveTo>
                    <a:cubicBezTo>
                      <a:pt x="34310" y="9633"/>
                      <a:pt x="15732" y="18235"/>
                      <a:pt x="3346" y="37845"/>
                    </a:cubicBezTo>
                    <a:cubicBezTo>
                      <a:pt x="1282" y="40942"/>
                      <a:pt x="-1471" y="44382"/>
                      <a:pt x="938" y="48167"/>
                    </a:cubicBezTo>
                    <a:cubicBezTo>
                      <a:pt x="3690" y="51951"/>
                      <a:pt x="8163" y="49543"/>
                      <a:pt x="11259" y="48167"/>
                    </a:cubicBezTo>
                    <a:cubicBezTo>
                      <a:pt x="43944" y="34061"/>
                      <a:pt x="79037" y="28556"/>
                      <a:pt x="113097" y="20299"/>
                    </a:cubicBezTo>
                    <a:cubicBezTo>
                      <a:pt x="116538" y="19611"/>
                      <a:pt x="119634" y="19267"/>
                      <a:pt x="122043" y="19611"/>
                    </a:cubicBezTo>
                    <a:lnTo>
                      <a:pt x="112753" y="0"/>
                    </a:lnTo>
                    <a:cubicBezTo>
                      <a:pt x="92799" y="1376"/>
                      <a:pt x="74220" y="2064"/>
                      <a:pt x="55985" y="5505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" name="Freeform: Shape 158">
                <a:extLst>
                  <a:ext uri="{FF2B5EF4-FFF2-40B4-BE49-F238E27FC236}">
                    <a16:creationId xmlns:a16="http://schemas.microsoft.com/office/drawing/2014/main" id="{AD342EB6-F81A-4170-8E30-853C493EE7F4}"/>
                  </a:ext>
                </a:extLst>
              </p:cNvPr>
              <p:cNvSpPr/>
              <p:nvPr/>
            </p:nvSpPr>
            <p:spPr>
              <a:xfrm>
                <a:off x="9221879" y="2069339"/>
                <a:ext cx="110005" cy="50517"/>
              </a:xfrm>
              <a:custGeom>
                <a:avLst/>
                <a:gdLst>
                  <a:gd name="connsiteX0" fmla="*/ 75594 w 92108"/>
                  <a:gd name="connsiteY0" fmla="*/ 1720 h 42298"/>
                  <a:gd name="connsiteX1" fmla="*/ 5064 w 92108"/>
                  <a:gd name="connsiteY1" fmla="*/ 30276 h 42298"/>
                  <a:gd name="connsiteX2" fmla="*/ 592 w 92108"/>
                  <a:gd name="connsiteY2" fmla="*/ 39566 h 42298"/>
                  <a:gd name="connsiteX3" fmla="*/ 10913 w 92108"/>
                  <a:gd name="connsiteY3" fmla="*/ 41630 h 42298"/>
                  <a:gd name="connsiteX4" fmla="*/ 18138 w 92108"/>
                  <a:gd name="connsiteY4" fmla="*/ 39910 h 42298"/>
                  <a:gd name="connsiteX5" fmla="*/ 81443 w 92108"/>
                  <a:gd name="connsiteY5" fmla="*/ 25804 h 42298"/>
                  <a:gd name="connsiteX6" fmla="*/ 92109 w 92108"/>
                  <a:gd name="connsiteY6" fmla="*/ 25460 h 42298"/>
                  <a:gd name="connsiteX7" fmla="*/ 80411 w 92108"/>
                  <a:gd name="connsiteY7" fmla="*/ 0 h 42298"/>
                  <a:gd name="connsiteX8" fmla="*/ 75594 w 92108"/>
                  <a:gd name="connsiteY8" fmla="*/ 1720 h 4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108" h="42298">
                    <a:moveTo>
                      <a:pt x="75594" y="1720"/>
                    </a:moveTo>
                    <a:cubicBezTo>
                      <a:pt x="47038" y="-1376"/>
                      <a:pt x="25707" y="13762"/>
                      <a:pt x="5064" y="30276"/>
                    </a:cubicBezTo>
                    <a:cubicBezTo>
                      <a:pt x="2312" y="32685"/>
                      <a:pt x="-1473" y="35437"/>
                      <a:pt x="592" y="39566"/>
                    </a:cubicBezTo>
                    <a:cubicBezTo>
                      <a:pt x="2656" y="43350"/>
                      <a:pt x="7129" y="42318"/>
                      <a:pt x="10913" y="41630"/>
                    </a:cubicBezTo>
                    <a:cubicBezTo>
                      <a:pt x="13322" y="41286"/>
                      <a:pt x="15730" y="40598"/>
                      <a:pt x="18138" y="39910"/>
                    </a:cubicBezTo>
                    <a:cubicBezTo>
                      <a:pt x="39125" y="35437"/>
                      <a:pt x="60456" y="30620"/>
                      <a:pt x="81443" y="25804"/>
                    </a:cubicBezTo>
                    <a:cubicBezTo>
                      <a:pt x="85228" y="25115"/>
                      <a:pt x="89012" y="24083"/>
                      <a:pt x="92109" y="25460"/>
                    </a:cubicBezTo>
                    <a:lnTo>
                      <a:pt x="80411" y="0"/>
                    </a:lnTo>
                    <a:cubicBezTo>
                      <a:pt x="78347" y="1720"/>
                      <a:pt x="76970" y="1720"/>
                      <a:pt x="75594" y="1720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46" name="Freeform: Shape 142">
              <a:extLst>
                <a:ext uri="{FF2B5EF4-FFF2-40B4-BE49-F238E27FC236}">
                  <a16:creationId xmlns:a16="http://schemas.microsoft.com/office/drawing/2014/main" id="{12E9ADD2-2596-40BF-9F34-D7BFE56B9C58}"/>
                </a:ext>
              </a:extLst>
            </p:cNvPr>
            <p:cNvSpPr/>
            <p:nvPr/>
          </p:nvSpPr>
          <p:spPr>
            <a:xfrm rot="20967052">
              <a:off x="8065904" y="2413204"/>
              <a:ext cx="571229" cy="485210"/>
            </a:xfrm>
            <a:custGeom>
              <a:avLst/>
              <a:gdLst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189140 w 1079803"/>
                <a:gd name="connsiteY27" fmla="*/ 277110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243762 w 1079803"/>
                <a:gd name="connsiteY27" fmla="*/ 192062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65924 w 1079803"/>
                <a:gd name="connsiteY32" fmla="*/ 195707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27376 w 1079803"/>
                <a:gd name="connsiteY31" fmla="*/ 200722 h 695566"/>
                <a:gd name="connsiteX32" fmla="*/ 965924 w 1079803"/>
                <a:gd name="connsiteY32" fmla="*/ 195707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65924 w 1079803"/>
                <a:gd name="connsiteY31" fmla="*/ 195707 h 695566"/>
                <a:gd name="connsiteX32" fmla="*/ 1049538 w 1079803"/>
                <a:gd name="connsiteY32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65924 w 1079803"/>
                <a:gd name="connsiteY30" fmla="*/ 195707 h 695566"/>
                <a:gd name="connsiteX31" fmla="*/ 1049538 w 1079803"/>
                <a:gd name="connsiteY31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772535 w 1079803"/>
                <a:gd name="connsiteY28" fmla="*/ 234131 h 695566"/>
                <a:gd name="connsiteX29" fmla="*/ 965924 w 1079803"/>
                <a:gd name="connsiteY29" fmla="*/ 195707 h 695566"/>
                <a:gd name="connsiteX30" fmla="*/ 1049538 w 1079803"/>
                <a:gd name="connsiteY30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725792 w 1079803"/>
                <a:gd name="connsiteY28" fmla="*/ 221498 h 695566"/>
                <a:gd name="connsiteX29" fmla="*/ 965924 w 1079803"/>
                <a:gd name="connsiteY29" fmla="*/ 195707 h 695566"/>
                <a:gd name="connsiteX30" fmla="*/ 1049538 w 1079803"/>
                <a:gd name="connsiteY30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65924 w 1079803"/>
                <a:gd name="connsiteY28" fmla="*/ 195707 h 695566"/>
                <a:gd name="connsiteX29" fmla="*/ 1049538 w 1079803"/>
                <a:gd name="connsiteY29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32264 w 1079803"/>
                <a:gd name="connsiteY28" fmla="*/ 197228 h 695566"/>
                <a:gd name="connsiteX29" fmla="*/ 1049538 w 1079803"/>
                <a:gd name="connsiteY29" fmla="*/ 93721 h 695566"/>
                <a:gd name="connsiteX0" fmla="*/ 1001850 w 1079803"/>
                <a:gd name="connsiteY0" fmla="*/ 117995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32264 w 1079803"/>
                <a:gd name="connsiteY28" fmla="*/ 197228 h 695566"/>
                <a:gd name="connsiteX29" fmla="*/ 1001850 w 1079803"/>
                <a:gd name="connsiteY29" fmla="*/ 117995 h 695566"/>
                <a:gd name="connsiteX0" fmla="*/ 1001850 w 1079803"/>
                <a:gd name="connsiteY0" fmla="*/ 117995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978093 w 1079803"/>
                <a:gd name="connsiteY10" fmla="*/ 460880 h 695566"/>
                <a:gd name="connsiteX11" fmla="*/ 877229 w 1079803"/>
                <a:gd name="connsiteY11" fmla="*/ 568239 h 695566"/>
                <a:gd name="connsiteX12" fmla="*/ 647993 w 1079803"/>
                <a:gd name="connsiteY12" fmla="*/ 678654 h 695566"/>
                <a:gd name="connsiteX13" fmla="*/ 420286 w 1079803"/>
                <a:gd name="connsiteY13" fmla="*/ 683239 h 695566"/>
                <a:gd name="connsiteX14" fmla="*/ 121515 w 1079803"/>
                <a:gd name="connsiteY14" fmla="*/ 481130 h 695566"/>
                <a:gd name="connsiteX15" fmla="*/ 13392 w 1079803"/>
                <a:gd name="connsiteY15" fmla="*/ 243871 h 695566"/>
                <a:gd name="connsiteX16" fmla="*/ 24854 w 1079803"/>
                <a:gd name="connsiteY16" fmla="*/ 238904 h 695566"/>
                <a:gd name="connsiteX17" fmla="*/ 47396 w 1079803"/>
                <a:gd name="connsiteY17" fmla="*/ 273671 h 695566"/>
                <a:gd name="connsiteX18" fmla="*/ 129921 w 1079803"/>
                <a:gd name="connsiteY18" fmla="*/ 449801 h 695566"/>
                <a:gd name="connsiteX19" fmla="*/ 121515 w 1079803"/>
                <a:gd name="connsiteY19" fmla="*/ 313787 h 695566"/>
                <a:gd name="connsiteX20" fmla="*/ 106615 w 1079803"/>
                <a:gd name="connsiteY20" fmla="*/ 274435 h 695566"/>
                <a:gd name="connsiteX21" fmla="*/ 6897 w 1079803"/>
                <a:gd name="connsiteY21" fmla="*/ 70797 h 695566"/>
                <a:gd name="connsiteX22" fmla="*/ 402 w 1079803"/>
                <a:gd name="connsiteY22" fmla="*/ 29535 h 695566"/>
                <a:gd name="connsiteX23" fmla="*/ 14156 w 1079803"/>
                <a:gd name="connsiteY23" fmla="*/ 13106 h 695566"/>
                <a:gd name="connsiteX24" fmla="*/ 22944 w 1079803"/>
                <a:gd name="connsiteY24" fmla="*/ 28007 h 695566"/>
                <a:gd name="connsiteX25" fmla="*/ 134227 w 1079803"/>
                <a:gd name="connsiteY25" fmla="*/ 188647 h 695566"/>
                <a:gd name="connsiteX26" fmla="*/ 444198 w 1079803"/>
                <a:gd name="connsiteY26" fmla="*/ 225848 h 695566"/>
                <a:gd name="connsiteX27" fmla="*/ 932264 w 1079803"/>
                <a:gd name="connsiteY27" fmla="*/ 197228 h 695566"/>
                <a:gd name="connsiteX28" fmla="*/ 1001850 w 1079803"/>
                <a:gd name="connsiteY28" fmla="*/ 117995 h 695566"/>
                <a:gd name="connsiteX0" fmla="*/ 1001850 w 1103589"/>
                <a:gd name="connsiteY0" fmla="*/ 117995 h 695566"/>
                <a:gd name="connsiteX1" fmla="*/ 1056797 w 1103589"/>
                <a:gd name="connsiteY1" fmla="*/ 12342 h 695566"/>
                <a:gd name="connsiteX2" fmla="*/ 1073608 w 1103589"/>
                <a:gd name="connsiteY2" fmla="*/ 4701 h 695566"/>
                <a:gd name="connsiteX3" fmla="*/ 1079721 w 1103589"/>
                <a:gd name="connsiteY3" fmla="*/ 23804 h 695566"/>
                <a:gd name="connsiteX4" fmla="*/ 1014388 w 1103589"/>
                <a:gd name="connsiteY4" fmla="*/ 224385 h 695566"/>
                <a:gd name="connsiteX5" fmla="*/ 975036 w 1103589"/>
                <a:gd name="connsiteY5" fmla="*/ 282459 h 695566"/>
                <a:gd name="connsiteX6" fmla="*/ 965103 w 1103589"/>
                <a:gd name="connsiteY6" fmla="*/ 306528 h 695566"/>
                <a:gd name="connsiteX7" fmla="*/ 948674 w 1103589"/>
                <a:gd name="connsiteY7" fmla="*/ 461644 h 695566"/>
                <a:gd name="connsiteX8" fmla="*/ 1036166 w 1103589"/>
                <a:gd name="connsiteY8" fmla="*/ 256478 h 695566"/>
                <a:gd name="connsiteX9" fmla="*/ 1103590 w 1103589"/>
                <a:gd name="connsiteY9" fmla="*/ 267783 h 695566"/>
                <a:gd name="connsiteX10" fmla="*/ 978093 w 1103589"/>
                <a:gd name="connsiteY10" fmla="*/ 460880 h 695566"/>
                <a:gd name="connsiteX11" fmla="*/ 877229 w 1103589"/>
                <a:gd name="connsiteY11" fmla="*/ 568239 h 695566"/>
                <a:gd name="connsiteX12" fmla="*/ 647993 w 1103589"/>
                <a:gd name="connsiteY12" fmla="*/ 678654 h 695566"/>
                <a:gd name="connsiteX13" fmla="*/ 420286 w 1103589"/>
                <a:gd name="connsiteY13" fmla="*/ 683239 h 695566"/>
                <a:gd name="connsiteX14" fmla="*/ 121515 w 1103589"/>
                <a:gd name="connsiteY14" fmla="*/ 481130 h 695566"/>
                <a:gd name="connsiteX15" fmla="*/ 13392 w 1103589"/>
                <a:gd name="connsiteY15" fmla="*/ 243871 h 695566"/>
                <a:gd name="connsiteX16" fmla="*/ 24854 w 1103589"/>
                <a:gd name="connsiteY16" fmla="*/ 238904 h 695566"/>
                <a:gd name="connsiteX17" fmla="*/ 47396 w 1103589"/>
                <a:gd name="connsiteY17" fmla="*/ 273671 h 695566"/>
                <a:gd name="connsiteX18" fmla="*/ 129921 w 1103589"/>
                <a:gd name="connsiteY18" fmla="*/ 449801 h 695566"/>
                <a:gd name="connsiteX19" fmla="*/ 121515 w 1103589"/>
                <a:gd name="connsiteY19" fmla="*/ 313787 h 695566"/>
                <a:gd name="connsiteX20" fmla="*/ 106615 w 1103589"/>
                <a:gd name="connsiteY20" fmla="*/ 274435 h 695566"/>
                <a:gd name="connsiteX21" fmla="*/ 6897 w 1103589"/>
                <a:gd name="connsiteY21" fmla="*/ 70797 h 695566"/>
                <a:gd name="connsiteX22" fmla="*/ 402 w 1103589"/>
                <a:gd name="connsiteY22" fmla="*/ 29535 h 695566"/>
                <a:gd name="connsiteX23" fmla="*/ 14156 w 1103589"/>
                <a:gd name="connsiteY23" fmla="*/ 13106 h 695566"/>
                <a:gd name="connsiteX24" fmla="*/ 22944 w 1103589"/>
                <a:gd name="connsiteY24" fmla="*/ 28007 h 695566"/>
                <a:gd name="connsiteX25" fmla="*/ 134227 w 1103589"/>
                <a:gd name="connsiteY25" fmla="*/ 188647 h 695566"/>
                <a:gd name="connsiteX26" fmla="*/ 444198 w 1103589"/>
                <a:gd name="connsiteY26" fmla="*/ 225848 h 695566"/>
                <a:gd name="connsiteX27" fmla="*/ 932264 w 1103589"/>
                <a:gd name="connsiteY27" fmla="*/ 197228 h 695566"/>
                <a:gd name="connsiteX28" fmla="*/ 1001850 w 1103589"/>
                <a:gd name="connsiteY28" fmla="*/ 117995 h 695566"/>
                <a:gd name="connsiteX0" fmla="*/ 1001850 w 1103591"/>
                <a:gd name="connsiteY0" fmla="*/ 117995 h 695566"/>
                <a:gd name="connsiteX1" fmla="*/ 1056797 w 1103591"/>
                <a:gd name="connsiteY1" fmla="*/ 12342 h 695566"/>
                <a:gd name="connsiteX2" fmla="*/ 1073608 w 1103591"/>
                <a:gd name="connsiteY2" fmla="*/ 4701 h 695566"/>
                <a:gd name="connsiteX3" fmla="*/ 1079721 w 1103591"/>
                <a:gd name="connsiteY3" fmla="*/ 23804 h 695566"/>
                <a:gd name="connsiteX4" fmla="*/ 1014388 w 1103591"/>
                <a:gd name="connsiteY4" fmla="*/ 224385 h 695566"/>
                <a:gd name="connsiteX5" fmla="*/ 975036 w 1103591"/>
                <a:gd name="connsiteY5" fmla="*/ 282459 h 695566"/>
                <a:gd name="connsiteX6" fmla="*/ 965103 w 1103591"/>
                <a:gd name="connsiteY6" fmla="*/ 306528 h 695566"/>
                <a:gd name="connsiteX7" fmla="*/ 948674 w 1103591"/>
                <a:gd name="connsiteY7" fmla="*/ 461644 h 695566"/>
                <a:gd name="connsiteX8" fmla="*/ 1073374 w 1103591"/>
                <a:gd name="connsiteY8" fmla="*/ 273966 h 695566"/>
                <a:gd name="connsiteX9" fmla="*/ 1103590 w 1103591"/>
                <a:gd name="connsiteY9" fmla="*/ 267783 h 695566"/>
                <a:gd name="connsiteX10" fmla="*/ 978093 w 1103591"/>
                <a:gd name="connsiteY10" fmla="*/ 460880 h 695566"/>
                <a:gd name="connsiteX11" fmla="*/ 877229 w 1103591"/>
                <a:gd name="connsiteY11" fmla="*/ 568239 h 695566"/>
                <a:gd name="connsiteX12" fmla="*/ 647993 w 1103591"/>
                <a:gd name="connsiteY12" fmla="*/ 678654 h 695566"/>
                <a:gd name="connsiteX13" fmla="*/ 420286 w 1103591"/>
                <a:gd name="connsiteY13" fmla="*/ 683239 h 695566"/>
                <a:gd name="connsiteX14" fmla="*/ 121515 w 1103591"/>
                <a:gd name="connsiteY14" fmla="*/ 481130 h 695566"/>
                <a:gd name="connsiteX15" fmla="*/ 13392 w 1103591"/>
                <a:gd name="connsiteY15" fmla="*/ 243871 h 695566"/>
                <a:gd name="connsiteX16" fmla="*/ 24854 w 1103591"/>
                <a:gd name="connsiteY16" fmla="*/ 238904 h 695566"/>
                <a:gd name="connsiteX17" fmla="*/ 47396 w 1103591"/>
                <a:gd name="connsiteY17" fmla="*/ 273671 h 695566"/>
                <a:gd name="connsiteX18" fmla="*/ 129921 w 1103591"/>
                <a:gd name="connsiteY18" fmla="*/ 449801 h 695566"/>
                <a:gd name="connsiteX19" fmla="*/ 121515 w 1103591"/>
                <a:gd name="connsiteY19" fmla="*/ 313787 h 695566"/>
                <a:gd name="connsiteX20" fmla="*/ 106615 w 1103591"/>
                <a:gd name="connsiteY20" fmla="*/ 274435 h 695566"/>
                <a:gd name="connsiteX21" fmla="*/ 6897 w 1103591"/>
                <a:gd name="connsiteY21" fmla="*/ 70797 h 695566"/>
                <a:gd name="connsiteX22" fmla="*/ 402 w 1103591"/>
                <a:gd name="connsiteY22" fmla="*/ 29535 h 695566"/>
                <a:gd name="connsiteX23" fmla="*/ 14156 w 1103591"/>
                <a:gd name="connsiteY23" fmla="*/ 13106 h 695566"/>
                <a:gd name="connsiteX24" fmla="*/ 22944 w 1103591"/>
                <a:gd name="connsiteY24" fmla="*/ 28007 h 695566"/>
                <a:gd name="connsiteX25" fmla="*/ 134227 w 1103591"/>
                <a:gd name="connsiteY25" fmla="*/ 188647 h 695566"/>
                <a:gd name="connsiteX26" fmla="*/ 444198 w 1103591"/>
                <a:gd name="connsiteY26" fmla="*/ 225848 h 695566"/>
                <a:gd name="connsiteX27" fmla="*/ 932264 w 1103591"/>
                <a:gd name="connsiteY27" fmla="*/ 197228 h 695566"/>
                <a:gd name="connsiteX28" fmla="*/ 1001850 w 1103591"/>
                <a:gd name="connsiteY28" fmla="*/ 117995 h 695566"/>
                <a:gd name="connsiteX0" fmla="*/ 1001850 w 1103589"/>
                <a:gd name="connsiteY0" fmla="*/ 117995 h 695566"/>
                <a:gd name="connsiteX1" fmla="*/ 1056797 w 1103589"/>
                <a:gd name="connsiteY1" fmla="*/ 12342 h 695566"/>
                <a:gd name="connsiteX2" fmla="*/ 1073608 w 1103589"/>
                <a:gd name="connsiteY2" fmla="*/ 4701 h 695566"/>
                <a:gd name="connsiteX3" fmla="*/ 1079721 w 1103589"/>
                <a:gd name="connsiteY3" fmla="*/ 23804 h 695566"/>
                <a:gd name="connsiteX4" fmla="*/ 996810 w 1103589"/>
                <a:gd name="connsiteY4" fmla="*/ 228131 h 695566"/>
                <a:gd name="connsiteX5" fmla="*/ 975036 w 1103589"/>
                <a:gd name="connsiteY5" fmla="*/ 282459 h 695566"/>
                <a:gd name="connsiteX6" fmla="*/ 965103 w 1103589"/>
                <a:gd name="connsiteY6" fmla="*/ 306528 h 695566"/>
                <a:gd name="connsiteX7" fmla="*/ 948674 w 1103589"/>
                <a:gd name="connsiteY7" fmla="*/ 461644 h 695566"/>
                <a:gd name="connsiteX8" fmla="*/ 1073374 w 1103589"/>
                <a:gd name="connsiteY8" fmla="*/ 273966 h 695566"/>
                <a:gd name="connsiteX9" fmla="*/ 1103590 w 1103589"/>
                <a:gd name="connsiteY9" fmla="*/ 267783 h 695566"/>
                <a:gd name="connsiteX10" fmla="*/ 978093 w 1103589"/>
                <a:gd name="connsiteY10" fmla="*/ 460880 h 695566"/>
                <a:gd name="connsiteX11" fmla="*/ 877229 w 1103589"/>
                <a:gd name="connsiteY11" fmla="*/ 568239 h 695566"/>
                <a:gd name="connsiteX12" fmla="*/ 647993 w 1103589"/>
                <a:gd name="connsiteY12" fmla="*/ 678654 h 695566"/>
                <a:gd name="connsiteX13" fmla="*/ 420286 w 1103589"/>
                <a:gd name="connsiteY13" fmla="*/ 683239 h 695566"/>
                <a:gd name="connsiteX14" fmla="*/ 121515 w 1103589"/>
                <a:gd name="connsiteY14" fmla="*/ 481130 h 695566"/>
                <a:gd name="connsiteX15" fmla="*/ 13392 w 1103589"/>
                <a:gd name="connsiteY15" fmla="*/ 243871 h 695566"/>
                <a:gd name="connsiteX16" fmla="*/ 24854 w 1103589"/>
                <a:gd name="connsiteY16" fmla="*/ 238904 h 695566"/>
                <a:gd name="connsiteX17" fmla="*/ 47396 w 1103589"/>
                <a:gd name="connsiteY17" fmla="*/ 273671 h 695566"/>
                <a:gd name="connsiteX18" fmla="*/ 129921 w 1103589"/>
                <a:gd name="connsiteY18" fmla="*/ 449801 h 695566"/>
                <a:gd name="connsiteX19" fmla="*/ 121515 w 1103589"/>
                <a:gd name="connsiteY19" fmla="*/ 313787 h 695566"/>
                <a:gd name="connsiteX20" fmla="*/ 106615 w 1103589"/>
                <a:gd name="connsiteY20" fmla="*/ 274435 h 695566"/>
                <a:gd name="connsiteX21" fmla="*/ 6897 w 1103589"/>
                <a:gd name="connsiteY21" fmla="*/ 70797 h 695566"/>
                <a:gd name="connsiteX22" fmla="*/ 402 w 1103589"/>
                <a:gd name="connsiteY22" fmla="*/ 29535 h 695566"/>
                <a:gd name="connsiteX23" fmla="*/ 14156 w 1103589"/>
                <a:gd name="connsiteY23" fmla="*/ 13106 h 695566"/>
                <a:gd name="connsiteX24" fmla="*/ 22944 w 1103589"/>
                <a:gd name="connsiteY24" fmla="*/ 28007 h 695566"/>
                <a:gd name="connsiteX25" fmla="*/ 134227 w 1103589"/>
                <a:gd name="connsiteY25" fmla="*/ 188647 h 695566"/>
                <a:gd name="connsiteX26" fmla="*/ 444198 w 1103589"/>
                <a:gd name="connsiteY26" fmla="*/ 225848 h 695566"/>
                <a:gd name="connsiteX27" fmla="*/ 932264 w 1103589"/>
                <a:gd name="connsiteY27" fmla="*/ 197228 h 695566"/>
                <a:gd name="connsiteX28" fmla="*/ 1001850 w 1103589"/>
                <a:gd name="connsiteY28" fmla="*/ 117995 h 69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03589" h="695566">
                  <a:moveTo>
                    <a:pt x="1001850" y="117995"/>
                  </a:moveTo>
                  <a:cubicBezTo>
                    <a:pt x="1004906" y="90869"/>
                    <a:pt x="1054505" y="39469"/>
                    <a:pt x="1056797" y="12342"/>
                  </a:cubicBezTo>
                  <a:cubicBezTo>
                    <a:pt x="1057943" y="-648"/>
                    <a:pt x="1063292" y="-3704"/>
                    <a:pt x="1073608" y="4701"/>
                  </a:cubicBezTo>
                  <a:cubicBezTo>
                    <a:pt x="1079339" y="10050"/>
                    <a:pt x="1080103" y="16927"/>
                    <a:pt x="1079721" y="23804"/>
                  </a:cubicBezTo>
                  <a:cubicBezTo>
                    <a:pt x="1077046" y="64302"/>
                    <a:pt x="1041129" y="168148"/>
                    <a:pt x="996810" y="228131"/>
                  </a:cubicBezTo>
                  <a:cubicBezTo>
                    <a:pt x="980764" y="247999"/>
                    <a:pt x="992611" y="263356"/>
                    <a:pt x="975036" y="282459"/>
                  </a:cubicBezTo>
                  <a:cubicBezTo>
                    <a:pt x="968923" y="289336"/>
                    <a:pt x="965867" y="297359"/>
                    <a:pt x="965103" y="306528"/>
                  </a:cubicBezTo>
                  <a:cubicBezTo>
                    <a:pt x="961282" y="347027"/>
                    <a:pt x="951349" y="418090"/>
                    <a:pt x="948674" y="461644"/>
                  </a:cubicBezTo>
                  <a:cubicBezTo>
                    <a:pt x="979621" y="416943"/>
                    <a:pt x="1068025" y="282754"/>
                    <a:pt x="1073374" y="273966"/>
                  </a:cubicBezTo>
                  <a:cubicBezTo>
                    <a:pt x="1076430" y="268236"/>
                    <a:pt x="1095949" y="265873"/>
                    <a:pt x="1103590" y="267783"/>
                  </a:cubicBezTo>
                  <a:cubicBezTo>
                    <a:pt x="1093911" y="301850"/>
                    <a:pt x="1006938" y="407519"/>
                    <a:pt x="978093" y="460880"/>
                  </a:cubicBezTo>
                  <a:cubicBezTo>
                    <a:pt x="958608" y="493737"/>
                    <a:pt x="903973" y="549900"/>
                    <a:pt x="877229" y="568239"/>
                  </a:cubicBezTo>
                  <a:cubicBezTo>
                    <a:pt x="803874" y="611794"/>
                    <a:pt x="730136" y="653438"/>
                    <a:pt x="647993" y="678654"/>
                  </a:cubicBezTo>
                  <a:cubicBezTo>
                    <a:pt x="581897" y="701960"/>
                    <a:pt x="489057" y="698904"/>
                    <a:pt x="420286" y="683239"/>
                  </a:cubicBezTo>
                  <a:cubicBezTo>
                    <a:pt x="331648" y="649236"/>
                    <a:pt x="179206" y="542259"/>
                    <a:pt x="121515" y="481130"/>
                  </a:cubicBezTo>
                  <a:cubicBezTo>
                    <a:pt x="57329" y="408538"/>
                    <a:pt x="21416" y="267176"/>
                    <a:pt x="13392" y="243871"/>
                  </a:cubicBezTo>
                  <a:cubicBezTo>
                    <a:pt x="16067" y="239668"/>
                    <a:pt x="20269" y="238522"/>
                    <a:pt x="24854" y="238904"/>
                  </a:cubicBezTo>
                  <a:cubicBezTo>
                    <a:pt x="43193" y="243488"/>
                    <a:pt x="41665" y="261063"/>
                    <a:pt x="47396" y="273671"/>
                  </a:cubicBezTo>
                  <a:cubicBezTo>
                    <a:pt x="71083" y="350847"/>
                    <a:pt x="92479" y="393638"/>
                    <a:pt x="129921" y="449801"/>
                  </a:cubicBezTo>
                  <a:cubicBezTo>
                    <a:pt x="127628" y="432990"/>
                    <a:pt x="122661" y="343588"/>
                    <a:pt x="121515" y="313787"/>
                  </a:cubicBezTo>
                  <a:cubicBezTo>
                    <a:pt x="121133" y="303854"/>
                    <a:pt x="113492" y="281312"/>
                    <a:pt x="106615" y="274435"/>
                  </a:cubicBezTo>
                  <a:cubicBezTo>
                    <a:pt x="87894" y="246927"/>
                    <a:pt x="7661" y="73854"/>
                    <a:pt x="6897" y="70797"/>
                  </a:cubicBezTo>
                  <a:cubicBezTo>
                    <a:pt x="3841" y="57043"/>
                    <a:pt x="-1508" y="44053"/>
                    <a:pt x="402" y="29535"/>
                  </a:cubicBezTo>
                  <a:cubicBezTo>
                    <a:pt x="1548" y="21512"/>
                    <a:pt x="1548" y="11960"/>
                    <a:pt x="14156" y="13106"/>
                  </a:cubicBezTo>
                  <a:cubicBezTo>
                    <a:pt x="22180" y="15017"/>
                    <a:pt x="21798" y="21512"/>
                    <a:pt x="22944" y="28007"/>
                  </a:cubicBezTo>
                  <a:cubicBezTo>
                    <a:pt x="32113" y="76528"/>
                    <a:pt x="90672" y="133631"/>
                    <a:pt x="134227" y="188647"/>
                  </a:cubicBezTo>
                  <a:cubicBezTo>
                    <a:pt x="204436" y="221621"/>
                    <a:pt x="311192" y="224418"/>
                    <a:pt x="444198" y="225848"/>
                  </a:cubicBezTo>
                  <a:cubicBezTo>
                    <a:pt x="577204" y="227278"/>
                    <a:pt x="831374" y="219249"/>
                    <a:pt x="932264" y="197228"/>
                  </a:cubicBezTo>
                  <a:cubicBezTo>
                    <a:pt x="985752" y="151381"/>
                    <a:pt x="991534" y="163842"/>
                    <a:pt x="1001850" y="117995"/>
                  </a:cubicBezTo>
                  <a:close/>
                </a:path>
              </a:pathLst>
            </a:custGeom>
            <a:solidFill>
              <a:srgbClr val="E6E6E6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47" name="Group 143">
              <a:extLst>
                <a:ext uri="{FF2B5EF4-FFF2-40B4-BE49-F238E27FC236}">
                  <a16:creationId xmlns:a16="http://schemas.microsoft.com/office/drawing/2014/main" id="{CEAE78A6-D94A-41EA-BEBA-D166FE9A9E6C}"/>
                </a:ext>
              </a:extLst>
            </p:cNvPr>
            <p:cNvGrpSpPr/>
            <p:nvPr/>
          </p:nvGrpSpPr>
          <p:grpSpPr>
            <a:xfrm rot="6704130">
              <a:off x="8048445" y="2599336"/>
              <a:ext cx="300621" cy="481266"/>
              <a:chOff x="10779157" y="2826115"/>
              <a:chExt cx="300621" cy="481266"/>
            </a:xfrm>
          </p:grpSpPr>
          <p:sp>
            <p:nvSpPr>
              <p:cNvPr id="148" name="Freeform: Shape 144">
                <a:extLst>
                  <a:ext uri="{FF2B5EF4-FFF2-40B4-BE49-F238E27FC236}">
                    <a16:creationId xmlns:a16="http://schemas.microsoft.com/office/drawing/2014/main" id="{DCEAC3F7-D6A2-46F8-8A27-C5E597946CC7}"/>
                  </a:ext>
                </a:extLst>
              </p:cNvPr>
              <p:cNvSpPr/>
              <p:nvPr/>
            </p:nvSpPr>
            <p:spPr>
              <a:xfrm flipH="1">
                <a:off x="10783297" y="3011924"/>
                <a:ext cx="296481" cy="146408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5">
                <a:extLst>
                  <a:ext uri="{FF2B5EF4-FFF2-40B4-BE49-F238E27FC236}">
                    <a16:creationId xmlns:a16="http://schemas.microsoft.com/office/drawing/2014/main" id="{4765EBA3-9B61-430A-AED2-4ED44DF5CE01}"/>
                  </a:ext>
                </a:extLst>
              </p:cNvPr>
              <p:cNvSpPr/>
              <p:nvPr/>
            </p:nvSpPr>
            <p:spPr>
              <a:xfrm flipH="1">
                <a:off x="10811038" y="2826115"/>
                <a:ext cx="252684" cy="116953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146">
                <a:extLst>
                  <a:ext uri="{FF2B5EF4-FFF2-40B4-BE49-F238E27FC236}">
                    <a16:creationId xmlns:a16="http://schemas.microsoft.com/office/drawing/2014/main" id="{DAFD688C-6289-4D84-A10C-9A2ADDEA8F17}"/>
                  </a:ext>
                </a:extLst>
              </p:cNvPr>
              <p:cNvSpPr/>
              <p:nvPr/>
            </p:nvSpPr>
            <p:spPr>
              <a:xfrm flipH="1">
                <a:off x="10779157" y="3102245"/>
                <a:ext cx="173127" cy="205136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163" name="תמונה 162">
            <a:hlinkClick r:id="rId6"/>
            <a:extLst>
              <a:ext uri="{FF2B5EF4-FFF2-40B4-BE49-F238E27FC236}">
                <a16:creationId xmlns:a16="http://schemas.microsoft.com/office/drawing/2014/main" id="{FECC31A3-6BD5-4650-A948-2B4706ACF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55F2AC9-DAFE-4C22-984C-639002F56070}"/>
              </a:ext>
            </a:extLst>
          </p:cNvPr>
          <p:cNvGrpSpPr/>
          <p:nvPr/>
        </p:nvGrpSpPr>
        <p:grpSpPr>
          <a:xfrm>
            <a:off x="-32179" y="5074723"/>
            <a:ext cx="12256356" cy="1951233"/>
            <a:chOff x="-32179" y="2841160"/>
            <a:chExt cx="12256356" cy="195123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90C60AB-8811-4DEF-84B1-4D89C97F8929}"/>
                </a:ext>
              </a:extLst>
            </p:cNvPr>
            <p:cNvGrpSpPr/>
            <p:nvPr userDrawn="1"/>
          </p:nvGrpSpPr>
          <p:grpSpPr>
            <a:xfrm flipH="1">
              <a:off x="10695227" y="2855084"/>
              <a:ext cx="1528950" cy="1804516"/>
              <a:chOff x="6546754" y="2273212"/>
              <a:chExt cx="1820440" cy="2148542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0FE00469-361F-4A77-A613-CFE3BCD65FAF}"/>
                  </a:ext>
                </a:extLst>
              </p:cNvPr>
              <p:cNvSpPr/>
              <p:nvPr/>
            </p:nvSpPr>
            <p:spPr>
              <a:xfrm>
                <a:off x="6546754" y="2273212"/>
                <a:ext cx="1721936" cy="2148542"/>
              </a:xfrm>
              <a:custGeom>
                <a:avLst/>
                <a:gdLst>
                  <a:gd name="connsiteX0" fmla="*/ 746338 w 1292023"/>
                  <a:gd name="connsiteY0" fmla="*/ 272 h 1150124"/>
                  <a:gd name="connsiteX1" fmla="*/ 828872 w 1292023"/>
                  <a:gd name="connsiteY1" fmla="*/ 12861 h 1150124"/>
                  <a:gd name="connsiteX2" fmla="*/ 1097457 w 1292023"/>
                  <a:gd name="connsiteY2" fmla="*/ 131767 h 1150124"/>
                  <a:gd name="connsiteX3" fmla="*/ 1163204 w 1292023"/>
                  <a:gd name="connsiteY3" fmla="*/ 242277 h 1150124"/>
                  <a:gd name="connsiteX4" fmla="*/ 1184188 w 1292023"/>
                  <a:gd name="connsiteY4" fmla="*/ 317817 h 1150124"/>
                  <a:gd name="connsiteX5" fmla="*/ 1252732 w 1292023"/>
                  <a:gd name="connsiteY5" fmla="*/ 453508 h 1150124"/>
                  <a:gd name="connsiteX6" fmla="*/ 1259727 w 1292023"/>
                  <a:gd name="connsiteY6" fmla="*/ 554228 h 1150124"/>
                  <a:gd name="connsiteX7" fmla="*/ 1244339 w 1292023"/>
                  <a:gd name="connsiteY7" fmla="*/ 598992 h 1150124"/>
                  <a:gd name="connsiteX8" fmla="*/ 1251334 w 1292023"/>
                  <a:gd name="connsiteY8" fmla="*/ 670334 h 1150124"/>
                  <a:gd name="connsiteX9" fmla="*/ 1263923 w 1292023"/>
                  <a:gd name="connsiteY9" fmla="*/ 768255 h 1150124"/>
                  <a:gd name="connsiteX10" fmla="*/ 1184188 w 1292023"/>
                  <a:gd name="connsiteY10" fmla="*/ 859183 h 1150124"/>
                  <a:gd name="connsiteX11" fmla="*/ 1080671 w 1292023"/>
                  <a:gd name="connsiteY11" fmla="*/ 845194 h 1150124"/>
                  <a:gd name="connsiteX12" fmla="*/ 1093260 w 1292023"/>
                  <a:gd name="connsiteY12" fmla="*/ 849390 h 1150124"/>
                  <a:gd name="connsiteX13" fmla="*/ 1051293 w 1292023"/>
                  <a:gd name="connsiteY13" fmla="*/ 857784 h 1150124"/>
                  <a:gd name="connsiteX14" fmla="*/ 1007929 w 1292023"/>
                  <a:gd name="connsiteY14" fmla="*/ 871772 h 1150124"/>
                  <a:gd name="connsiteX15" fmla="*/ 961765 w 1292023"/>
                  <a:gd name="connsiteY15" fmla="*/ 913739 h 1150124"/>
                  <a:gd name="connsiteX16" fmla="*/ 944979 w 1292023"/>
                  <a:gd name="connsiteY16" fmla="*/ 979487 h 1150124"/>
                  <a:gd name="connsiteX17" fmla="*/ 946378 w 1292023"/>
                  <a:gd name="connsiteY17" fmla="*/ 1091397 h 1150124"/>
                  <a:gd name="connsiteX18" fmla="*/ 968360 w 1292023"/>
                  <a:gd name="connsiteY18" fmla="*/ 1150124 h 1150124"/>
                  <a:gd name="connsiteX19" fmla="*/ 0 w 1292023"/>
                  <a:gd name="connsiteY19" fmla="*/ 1150124 h 1150124"/>
                  <a:gd name="connsiteX20" fmla="*/ 34309 w 1292023"/>
                  <a:gd name="connsiteY20" fmla="*/ 1101189 h 1150124"/>
                  <a:gd name="connsiteX21" fmla="*/ 241343 w 1292023"/>
                  <a:gd name="connsiteY21" fmla="*/ 1024251 h 1150124"/>
                  <a:gd name="connsiteX22" fmla="*/ 409209 w 1292023"/>
                  <a:gd name="connsiteY22" fmla="*/ 1007464 h 1150124"/>
                  <a:gd name="connsiteX23" fmla="*/ 518321 w 1292023"/>
                  <a:gd name="connsiteY23" fmla="*/ 892756 h 1150124"/>
                  <a:gd name="connsiteX24" fmla="*/ 395220 w 1292023"/>
                  <a:gd name="connsiteY24" fmla="*/ 810222 h 1150124"/>
                  <a:gd name="connsiteX25" fmla="*/ 393820 w 1292023"/>
                  <a:gd name="connsiteY25" fmla="*/ 792037 h 1150124"/>
                  <a:gd name="connsiteX26" fmla="*/ 364444 w 1292023"/>
                  <a:gd name="connsiteY26" fmla="*/ 751469 h 1150124"/>
                  <a:gd name="connsiteX27" fmla="*/ 322478 w 1292023"/>
                  <a:gd name="connsiteY27" fmla="*/ 621374 h 1150124"/>
                  <a:gd name="connsiteX28" fmla="*/ 291703 w 1292023"/>
                  <a:gd name="connsiteY28" fmla="*/ 590599 h 1150124"/>
                  <a:gd name="connsiteX29" fmla="*/ 156011 w 1292023"/>
                  <a:gd name="connsiteY29" fmla="*/ 551430 h 1150124"/>
                  <a:gd name="connsiteX30" fmla="*/ 97258 w 1292023"/>
                  <a:gd name="connsiteY30" fmla="*/ 428329 h 1150124"/>
                  <a:gd name="connsiteX31" fmla="*/ 90264 w 1292023"/>
                  <a:gd name="connsiteY31" fmla="*/ 386362 h 1150124"/>
                  <a:gd name="connsiteX32" fmla="*/ 164404 w 1292023"/>
                  <a:gd name="connsiteY32" fmla="*/ 198913 h 1150124"/>
                  <a:gd name="connsiteX33" fmla="*/ 232950 w 1292023"/>
                  <a:gd name="connsiteY33" fmla="*/ 207306 h 1150124"/>
                  <a:gd name="connsiteX34" fmla="*/ 256730 w 1292023"/>
                  <a:gd name="connsiteY34" fmla="*/ 224092 h 1150124"/>
                  <a:gd name="connsiteX35" fmla="*/ 354651 w 1292023"/>
                  <a:gd name="connsiteY35" fmla="*/ 187722 h 1150124"/>
                  <a:gd name="connsiteX36" fmla="*/ 385427 w 1292023"/>
                  <a:gd name="connsiteY36" fmla="*/ 172333 h 1150124"/>
                  <a:gd name="connsiteX37" fmla="*/ 466562 w 1292023"/>
                  <a:gd name="connsiteY37" fmla="*/ 81407 h 1150124"/>
                  <a:gd name="connsiteX38" fmla="*/ 529512 w 1292023"/>
                  <a:gd name="connsiteY38" fmla="*/ 38041 h 1150124"/>
                  <a:gd name="connsiteX39" fmla="*/ 670798 w 1292023"/>
                  <a:gd name="connsiteY39" fmla="*/ 8665 h 1150124"/>
                  <a:gd name="connsiteX40" fmla="*/ 746338 w 1292023"/>
                  <a:gd name="connsiteY40" fmla="*/ 272 h 1150124"/>
                  <a:gd name="connsiteX0" fmla="*/ 746338 w 1292023"/>
                  <a:gd name="connsiteY0" fmla="*/ 272 h 1536983"/>
                  <a:gd name="connsiteX1" fmla="*/ 828872 w 1292023"/>
                  <a:gd name="connsiteY1" fmla="*/ 12861 h 1536983"/>
                  <a:gd name="connsiteX2" fmla="*/ 1097457 w 1292023"/>
                  <a:gd name="connsiteY2" fmla="*/ 131767 h 1536983"/>
                  <a:gd name="connsiteX3" fmla="*/ 1163204 w 1292023"/>
                  <a:gd name="connsiteY3" fmla="*/ 242277 h 1536983"/>
                  <a:gd name="connsiteX4" fmla="*/ 1184188 w 1292023"/>
                  <a:gd name="connsiteY4" fmla="*/ 317817 h 1536983"/>
                  <a:gd name="connsiteX5" fmla="*/ 1252732 w 1292023"/>
                  <a:gd name="connsiteY5" fmla="*/ 453508 h 1536983"/>
                  <a:gd name="connsiteX6" fmla="*/ 1259727 w 1292023"/>
                  <a:gd name="connsiteY6" fmla="*/ 554228 h 1536983"/>
                  <a:gd name="connsiteX7" fmla="*/ 1244339 w 1292023"/>
                  <a:gd name="connsiteY7" fmla="*/ 598992 h 1536983"/>
                  <a:gd name="connsiteX8" fmla="*/ 1251334 w 1292023"/>
                  <a:gd name="connsiteY8" fmla="*/ 670334 h 1536983"/>
                  <a:gd name="connsiteX9" fmla="*/ 1263923 w 1292023"/>
                  <a:gd name="connsiteY9" fmla="*/ 768255 h 1536983"/>
                  <a:gd name="connsiteX10" fmla="*/ 1184188 w 1292023"/>
                  <a:gd name="connsiteY10" fmla="*/ 859183 h 1536983"/>
                  <a:gd name="connsiteX11" fmla="*/ 1080671 w 1292023"/>
                  <a:gd name="connsiteY11" fmla="*/ 845194 h 1536983"/>
                  <a:gd name="connsiteX12" fmla="*/ 1093260 w 1292023"/>
                  <a:gd name="connsiteY12" fmla="*/ 849390 h 1536983"/>
                  <a:gd name="connsiteX13" fmla="*/ 1051293 w 1292023"/>
                  <a:gd name="connsiteY13" fmla="*/ 857784 h 1536983"/>
                  <a:gd name="connsiteX14" fmla="*/ 1007929 w 1292023"/>
                  <a:gd name="connsiteY14" fmla="*/ 871772 h 1536983"/>
                  <a:gd name="connsiteX15" fmla="*/ 961765 w 1292023"/>
                  <a:gd name="connsiteY15" fmla="*/ 913739 h 1536983"/>
                  <a:gd name="connsiteX16" fmla="*/ 944979 w 1292023"/>
                  <a:gd name="connsiteY16" fmla="*/ 979487 h 1536983"/>
                  <a:gd name="connsiteX17" fmla="*/ 946378 w 1292023"/>
                  <a:gd name="connsiteY17" fmla="*/ 1091397 h 1536983"/>
                  <a:gd name="connsiteX18" fmla="*/ 1040896 w 1292023"/>
                  <a:gd name="connsiteY18" fmla="*/ 1536983 h 1536983"/>
                  <a:gd name="connsiteX19" fmla="*/ 0 w 1292023"/>
                  <a:gd name="connsiteY19" fmla="*/ 1150124 h 1536983"/>
                  <a:gd name="connsiteX20" fmla="*/ 34309 w 1292023"/>
                  <a:gd name="connsiteY20" fmla="*/ 1101189 h 1536983"/>
                  <a:gd name="connsiteX21" fmla="*/ 241343 w 1292023"/>
                  <a:gd name="connsiteY21" fmla="*/ 1024251 h 1536983"/>
                  <a:gd name="connsiteX22" fmla="*/ 409209 w 1292023"/>
                  <a:gd name="connsiteY22" fmla="*/ 1007464 h 1536983"/>
                  <a:gd name="connsiteX23" fmla="*/ 518321 w 1292023"/>
                  <a:gd name="connsiteY23" fmla="*/ 892756 h 1536983"/>
                  <a:gd name="connsiteX24" fmla="*/ 395220 w 1292023"/>
                  <a:gd name="connsiteY24" fmla="*/ 810222 h 1536983"/>
                  <a:gd name="connsiteX25" fmla="*/ 393820 w 1292023"/>
                  <a:gd name="connsiteY25" fmla="*/ 792037 h 1536983"/>
                  <a:gd name="connsiteX26" fmla="*/ 364444 w 1292023"/>
                  <a:gd name="connsiteY26" fmla="*/ 751469 h 1536983"/>
                  <a:gd name="connsiteX27" fmla="*/ 322478 w 1292023"/>
                  <a:gd name="connsiteY27" fmla="*/ 621374 h 1536983"/>
                  <a:gd name="connsiteX28" fmla="*/ 291703 w 1292023"/>
                  <a:gd name="connsiteY28" fmla="*/ 590599 h 1536983"/>
                  <a:gd name="connsiteX29" fmla="*/ 156011 w 1292023"/>
                  <a:gd name="connsiteY29" fmla="*/ 551430 h 1536983"/>
                  <a:gd name="connsiteX30" fmla="*/ 97258 w 1292023"/>
                  <a:gd name="connsiteY30" fmla="*/ 428329 h 1536983"/>
                  <a:gd name="connsiteX31" fmla="*/ 90264 w 1292023"/>
                  <a:gd name="connsiteY31" fmla="*/ 386362 h 1536983"/>
                  <a:gd name="connsiteX32" fmla="*/ 164404 w 1292023"/>
                  <a:gd name="connsiteY32" fmla="*/ 198913 h 1536983"/>
                  <a:gd name="connsiteX33" fmla="*/ 232950 w 1292023"/>
                  <a:gd name="connsiteY33" fmla="*/ 207306 h 1536983"/>
                  <a:gd name="connsiteX34" fmla="*/ 256730 w 1292023"/>
                  <a:gd name="connsiteY34" fmla="*/ 224092 h 1536983"/>
                  <a:gd name="connsiteX35" fmla="*/ 354651 w 1292023"/>
                  <a:gd name="connsiteY35" fmla="*/ 187722 h 1536983"/>
                  <a:gd name="connsiteX36" fmla="*/ 385427 w 1292023"/>
                  <a:gd name="connsiteY36" fmla="*/ 172333 h 1536983"/>
                  <a:gd name="connsiteX37" fmla="*/ 466562 w 1292023"/>
                  <a:gd name="connsiteY37" fmla="*/ 81407 h 1536983"/>
                  <a:gd name="connsiteX38" fmla="*/ 529512 w 1292023"/>
                  <a:gd name="connsiteY38" fmla="*/ 38041 h 1536983"/>
                  <a:gd name="connsiteX39" fmla="*/ 670798 w 1292023"/>
                  <a:gd name="connsiteY39" fmla="*/ 8665 h 1536983"/>
                  <a:gd name="connsiteX40" fmla="*/ 746338 w 1292023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321938 w 1372618"/>
                  <a:gd name="connsiteY21" fmla="*/ 1024251 h 1536983"/>
                  <a:gd name="connsiteX22" fmla="*/ 489804 w 1372618"/>
                  <a:gd name="connsiteY22" fmla="*/ 1007464 h 1536983"/>
                  <a:gd name="connsiteX23" fmla="*/ 598916 w 1372618"/>
                  <a:gd name="connsiteY23" fmla="*/ 892756 h 1536983"/>
                  <a:gd name="connsiteX24" fmla="*/ 475815 w 1372618"/>
                  <a:gd name="connsiteY24" fmla="*/ 810222 h 1536983"/>
                  <a:gd name="connsiteX25" fmla="*/ 474415 w 1372618"/>
                  <a:gd name="connsiteY25" fmla="*/ 792037 h 1536983"/>
                  <a:gd name="connsiteX26" fmla="*/ 445039 w 1372618"/>
                  <a:gd name="connsiteY26" fmla="*/ 751469 h 1536983"/>
                  <a:gd name="connsiteX27" fmla="*/ 403073 w 1372618"/>
                  <a:gd name="connsiteY27" fmla="*/ 621374 h 1536983"/>
                  <a:gd name="connsiteX28" fmla="*/ 372298 w 1372618"/>
                  <a:gd name="connsiteY28" fmla="*/ 590599 h 1536983"/>
                  <a:gd name="connsiteX29" fmla="*/ 236606 w 1372618"/>
                  <a:gd name="connsiteY29" fmla="*/ 551430 h 1536983"/>
                  <a:gd name="connsiteX30" fmla="*/ 177853 w 1372618"/>
                  <a:gd name="connsiteY30" fmla="*/ 428329 h 1536983"/>
                  <a:gd name="connsiteX31" fmla="*/ 170859 w 1372618"/>
                  <a:gd name="connsiteY31" fmla="*/ 386362 h 1536983"/>
                  <a:gd name="connsiteX32" fmla="*/ 244999 w 1372618"/>
                  <a:gd name="connsiteY32" fmla="*/ 198913 h 1536983"/>
                  <a:gd name="connsiteX33" fmla="*/ 313545 w 1372618"/>
                  <a:gd name="connsiteY33" fmla="*/ 207306 h 1536983"/>
                  <a:gd name="connsiteX34" fmla="*/ 337325 w 1372618"/>
                  <a:gd name="connsiteY34" fmla="*/ 224092 h 1536983"/>
                  <a:gd name="connsiteX35" fmla="*/ 435246 w 1372618"/>
                  <a:gd name="connsiteY35" fmla="*/ 187722 h 1536983"/>
                  <a:gd name="connsiteX36" fmla="*/ 466022 w 1372618"/>
                  <a:gd name="connsiteY36" fmla="*/ 172333 h 1536983"/>
                  <a:gd name="connsiteX37" fmla="*/ 547157 w 1372618"/>
                  <a:gd name="connsiteY37" fmla="*/ 81407 h 1536983"/>
                  <a:gd name="connsiteX38" fmla="*/ 610107 w 1372618"/>
                  <a:gd name="connsiteY38" fmla="*/ 38041 h 1536983"/>
                  <a:gd name="connsiteX39" fmla="*/ 751393 w 1372618"/>
                  <a:gd name="connsiteY39" fmla="*/ 8665 h 1536983"/>
                  <a:gd name="connsiteX40" fmla="*/ 826933 w 1372618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489804 w 1372618"/>
                  <a:gd name="connsiteY21" fmla="*/ 1007464 h 1536983"/>
                  <a:gd name="connsiteX22" fmla="*/ 598916 w 1372618"/>
                  <a:gd name="connsiteY22" fmla="*/ 892756 h 1536983"/>
                  <a:gd name="connsiteX23" fmla="*/ 475815 w 1372618"/>
                  <a:gd name="connsiteY23" fmla="*/ 810222 h 1536983"/>
                  <a:gd name="connsiteX24" fmla="*/ 474415 w 1372618"/>
                  <a:gd name="connsiteY24" fmla="*/ 792037 h 1536983"/>
                  <a:gd name="connsiteX25" fmla="*/ 445039 w 1372618"/>
                  <a:gd name="connsiteY25" fmla="*/ 751469 h 1536983"/>
                  <a:gd name="connsiteX26" fmla="*/ 403073 w 1372618"/>
                  <a:gd name="connsiteY26" fmla="*/ 621374 h 1536983"/>
                  <a:gd name="connsiteX27" fmla="*/ 372298 w 1372618"/>
                  <a:gd name="connsiteY27" fmla="*/ 590599 h 1536983"/>
                  <a:gd name="connsiteX28" fmla="*/ 236606 w 1372618"/>
                  <a:gd name="connsiteY28" fmla="*/ 551430 h 1536983"/>
                  <a:gd name="connsiteX29" fmla="*/ 177853 w 1372618"/>
                  <a:gd name="connsiteY29" fmla="*/ 428329 h 1536983"/>
                  <a:gd name="connsiteX30" fmla="*/ 170859 w 1372618"/>
                  <a:gd name="connsiteY30" fmla="*/ 386362 h 1536983"/>
                  <a:gd name="connsiteX31" fmla="*/ 244999 w 1372618"/>
                  <a:gd name="connsiteY31" fmla="*/ 198913 h 1536983"/>
                  <a:gd name="connsiteX32" fmla="*/ 313545 w 1372618"/>
                  <a:gd name="connsiteY32" fmla="*/ 207306 h 1536983"/>
                  <a:gd name="connsiteX33" fmla="*/ 337325 w 1372618"/>
                  <a:gd name="connsiteY33" fmla="*/ 224092 h 1536983"/>
                  <a:gd name="connsiteX34" fmla="*/ 435246 w 1372618"/>
                  <a:gd name="connsiteY34" fmla="*/ 187722 h 1536983"/>
                  <a:gd name="connsiteX35" fmla="*/ 466022 w 1372618"/>
                  <a:gd name="connsiteY35" fmla="*/ 172333 h 1536983"/>
                  <a:gd name="connsiteX36" fmla="*/ 547157 w 1372618"/>
                  <a:gd name="connsiteY36" fmla="*/ 81407 h 1536983"/>
                  <a:gd name="connsiteX37" fmla="*/ 610107 w 1372618"/>
                  <a:gd name="connsiteY37" fmla="*/ 38041 h 1536983"/>
                  <a:gd name="connsiteX38" fmla="*/ 751393 w 1372618"/>
                  <a:gd name="connsiteY38" fmla="*/ 8665 h 1536983"/>
                  <a:gd name="connsiteX39" fmla="*/ 826933 w 1372618"/>
                  <a:gd name="connsiteY39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489804 w 1372618"/>
                  <a:gd name="connsiteY20" fmla="*/ 1007464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530103 w 1372618"/>
                  <a:gd name="connsiteY20" fmla="*/ 1200893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46377 w 1292022"/>
                  <a:gd name="connsiteY17" fmla="*/ 1091397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06078 w 1292022"/>
                  <a:gd name="connsiteY17" fmla="*/ 1292885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32944 w 1218888"/>
                  <a:gd name="connsiteY17" fmla="*/ 1292885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16825 w 1218888"/>
                  <a:gd name="connsiteY17" fmla="*/ 1196171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76373 w 1218888"/>
                  <a:gd name="connsiteY20" fmla="*/ 1200893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52194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84432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18888" h="1520865">
                    <a:moveTo>
                      <a:pt x="673203" y="272"/>
                    </a:moveTo>
                    <a:cubicBezTo>
                      <a:pt x="701180" y="1670"/>
                      <a:pt x="727760" y="12861"/>
                      <a:pt x="755737" y="12861"/>
                    </a:cubicBezTo>
                    <a:cubicBezTo>
                      <a:pt x="845266" y="12861"/>
                      <a:pt x="966968" y="61823"/>
                      <a:pt x="1024322" y="131767"/>
                    </a:cubicBezTo>
                    <a:cubicBezTo>
                      <a:pt x="1063491" y="179328"/>
                      <a:pt x="1049502" y="194715"/>
                      <a:pt x="1090069" y="242277"/>
                    </a:cubicBezTo>
                    <a:cubicBezTo>
                      <a:pt x="1104058" y="259064"/>
                      <a:pt x="1113850" y="294036"/>
                      <a:pt x="1111053" y="317817"/>
                    </a:cubicBezTo>
                    <a:cubicBezTo>
                      <a:pt x="1102660" y="377969"/>
                      <a:pt x="1129238" y="422733"/>
                      <a:pt x="1179597" y="453508"/>
                    </a:cubicBezTo>
                    <a:cubicBezTo>
                      <a:pt x="1228558" y="482884"/>
                      <a:pt x="1232754" y="520655"/>
                      <a:pt x="1186592" y="554228"/>
                    </a:cubicBezTo>
                    <a:cubicBezTo>
                      <a:pt x="1171204" y="565419"/>
                      <a:pt x="1162810" y="578008"/>
                      <a:pt x="1171204" y="598992"/>
                    </a:cubicBezTo>
                    <a:cubicBezTo>
                      <a:pt x="1174002" y="605986"/>
                      <a:pt x="1176799" y="663340"/>
                      <a:pt x="1178199" y="670334"/>
                    </a:cubicBezTo>
                    <a:cubicBezTo>
                      <a:pt x="1183794" y="719295"/>
                      <a:pt x="1180997" y="720694"/>
                      <a:pt x="1190788" y="768255"/>
                    </a:cubicBezTo>
                    <a:cubicBezTo>
                      <a:pt x="1201979" y="821413"/>
                      <a:pt x="1165608" y="866177"/>
                      <a:pt x="1111053" y="859183"/>
                    </a:cubicBezTo>
                    <a:cubicBezTo>
                      <a:pt x="1087271" y="856385"/>
                      <a:pt x="1032716" y="842397"/>
                      <a:pt x="1007536" y="845194"/>
                    </a:cubicBezTo>
                    <a:lnTo>
                      <a:pt x="1020125" y="849390"/>
                    </a:lnTo>
                    <a:lnTo>
                      <a:pt x="978158" y="857784"/>
                    </a:lnTo>
                    <a:cubicBezTo>
                      <a:pt x="961372" y="860581"/>
                      <a:pt x="947383" y="866177"/>
                      <a:pt x="934794" y="871772"/>
                    </a:cubicBezTo>
                    <a:cubicBezTo>
                      <a:pt x="918007" y="882963"/>
                      <a:pt x="902619" y="896952"/>
                      <a:pt x="888630" y="913739"/>
                    </a:cubicBezTo>
                    <a:cubicBezTo>
                      <a:pt x="877439" y="930525"/>
                      <a:pt x="873243" y="952907"/>
                      <a:pt x="871844" y="979487"/>
                    </a:cubicBezTo>
                    <a:cubicBezTo>
                      <a:pt x="870446" y="1017256"/>
                      <a:pt x="807032" y="1161198"/>
                      <a:pt x="816825" y="1196171"/>
                    </a:cubicBezTo>
                    <a:lnTo>
                      <a:pt x="1064476" y="1520865"/>
                    </a:lnTo>
                    <a:lnTo>
                      <a:pt x="88057" y="1512804"/>
                    </a:lnTo>
                    <a:cubicBezTo>
                      <a:pt x="189535" y="1371223"/>
                      <a:pt x="324911" y="1263936"/>
                      <a:pt x="384432" y="1160595"/>
                    </a:cubicBezTo>
                    <a:cubicBezTo>
                      <a:pt x="443953" y="1057254"/>
                      <a:pt x="432596" y="943116"/>
                      <a:pt x="445186" y="892756"/>
                    </a:cubicBezTo>
                    <a:lnTo>
                      <a:pt x="322085" y="810222"/>
                    </a:lnTo>
                    <a:cubicBezTo>
                      <a:pt x="322085" y="804626"/>
                      <a:pt x="322085" y="797633"/>
                      <a:pt x="320685" y="792037"/>
                    </a:cubicBezTo>
                    <a:cubicBezTo>
                      <a:pt x="309494" y="775251"/>
                      <a:pt x="302500" y="761262"/>
                      <a:pt x="291309" y="751469"/>
                    </a:cubicBezTo>
                    <a:cubicBezTo>
                      <a:pt x="249343" y="716498"/>
                      <a:pt x="246545" y="668936"/>
                      <a:pt x="249343" y="621374"/>
                    </a:cubicBezTo>
                    <a:cubicBezTo>
                      <a:pt x="250741" y="594794"/>
                      <a:pt x="242348" y="582205"/>
                      <a:pt x="218568" y="590599"/>
                    </a:cubicBezTo>
                    <a:cubicBezTo>
                      <a:pt x="162612" y="611581"/>
                      <a:pt x="120646" y="586401"/>
                      <a:pt x="82876" y="551430"/>
                    </a:cubicBezTo>
                    <a:cubicBezTo>
                      <a:pt x="47904" y="517857"/>
                      <a:pt x="14331" y="484284"/>
                      <a:pt x="24123" y="428329"/>
                    </a:cubicBezTo>
                    <a:cubicBezTo>
                      <a:pt x="26920" y="415738"/>
                      <a:pt x="24123" y="397554"/>
                      <a:pt x="17129" y="386362"/>
                    </a:cubicBezTo>
                    <a:cubicBezTo>
                      <a:pt x="-22040" y="322014"/>
                      <a:pt x="7336" y="229688"/>
                      <a:pt x="91269" y="198913"/>
                    </a:cubicBezTo>
                    <a:cubicBezTo>
                      <a:pt x="117848" y="187722"/>
                      <a:pt x="138831" y="189120"/>
                      <a:pt x="159815" y="207306"/>
                    </a:cubicBezTo>
                    <a:cubicBezTo>
                      <a:pt x="166808" y="214300"/>
                      <a:pt x="176601" y="218497"/>
                      <a:pt x="183595" y="224092"/>
                    </a:cubicBezTo>
                    <a:cubicBezTo>
                      <a:pt x="212972" y="198913"/>
                      <a:pt x="242348" y="183524"/>
                      <a:pt x="281516" y="187722"/>
                    </a:cubicBezTo>
                    <a:cubicBezTo>
                      <a:pt x="291309" y="189120"/>
                      <a:pt x="305298" y="180726"/>
                      <a:pt x="312292" y="172333"/>
                    </a:cubicBezTo>
                    <a:cubicBezTo>
                      <a:pt x="340270" y="142957"/>
                      <a:pt x="364051" y="110783"/>
                      <a:pt x="393427" y="81407"/>
                    </a:cubicBezTo>
                    <a:cubicBezTo>
                      <a:pt x="411613" y="63221"/>
                      <a:pt x="432596" y="45036"/>
                      <a:pt x="456377" y="38041"/>
                    </a:cubicBezTo>
                    <a:cubicBezTo>
                      <a:pt x="502540" y="24052"/>
                      <a:pt x="550101" y="17058"/>
                      <a:pt x="597663" y="8665"/>
                    </a:cubicBezTo>
                    <a:cubicBezTo>
                      <a:pt x="622843" y="3070"/>
                      <a:pt x="648023" y="-1128"/>
                      <a:pt x="673203" y="272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5C84731-6D2F-4678-86FA-980C2E101800}"/>
                  </a:ext>
                </a:extLst>
              </p:cNvPr>
              <p:cNvSpPr/>
              <p:nvPr/>
            </p:nvSpPr>
            <p:spPr>
              <a:xfrm rot="1078044">
                <a:off x="7559316" y="2851874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C2EC2FF-57DE-4125-89CC-EE6894E5869B}"/>
                </a:ext>
              </a:extLst>
            </p:cNvPr>
            <p:cNvGrpSpPr/>
            <p:nvPr userDrawn="1"/>
          </p:nvGrpSpPr>
          <p:grpSpPr>
            <a:xfrm>
              <a:off x="9261667" y="2963218"/>
              <a:ext cx="1929586" cy="1692436"/>
              <a:chOff x="9261667" y="2945800"/>
              <a:chExt cx="1929586" cy="1692436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DD23F89-6C29-4ED8-AC68-F02D4ED30E26}"/>
                  </a:ext>
                </a:extLst>
              </p:cNvPr>
              <p:cNvSpPr/>
              <p:nvPr/>
            </p:nvSpPr>
            <p:spPr>
              <a:xfrm>
                <a:off x="9261667" y="2945800"/>
                <a:ext cx="1845476" cy="1692436"/>
              </a:xfrm>
              <a:custGeom>
                <a:avLst/>
                <a:gdLst>
                  <a:gd name="connsiteX0" fmla="*/ 1091041 w 1845476"/>
                  <a:gd name="connsiteY0" fmla="*/ 0 h 1692436"/>
                  <a:gd name="connsiteX1" fmla="*/ 1328805 w 1845476"/>
                  <a:gd name="connsiteY1" fmla="*/ 0 h 1692436"/>
                  <a:gd name="connsiteX2" fmla="*/ 1416294 w 1845476"/>
                  <a:gd name="connsiteY2" fmla="*/ 18527 h 1692436"/>
                  <a:gd name="connsiteX3" fmla="*/ 1591271 w 1845476"/>
                  <a:gd name="connsiteY3" fmla="*/ 83372 h 1692436"/>
                  <a:gd name="connsiteX4" fmla="*/ 1646853 w 1845476"/>
                  <a:gd name="connsiteY4" fmla="*/ 141013 h 1692436"/>
                  <a:gd name="connsiteX5" fmla="*/ 1747723 w 1845476"/>
                  <a:gd name="connsiteY5" fmla="*/ 347901 h 1692436"/>
                  <a:gd name="connsiteX6" fmla="*/ 1770367 w 1845476"/>
                  <a:gd name="connsiteY6" fmla="*/ 486856 h 1692436"/>
                  <a:gd name="connsiteX7" fmla="*/ 1814627 w 1845476"/>
                  <a:gd name="connsiteY7" fmla="*/ 681393 h 1692436"/>
                  <a:gd name="connsiteX8" fmla="*/ 1835212 w 1845476"/>
                  <a:gd name="connsiteY8" fmla="*/ 713302 h 1692436"/>
                  <a:gd name="connsiteX9" fmla="*/ 1813598 w 1845476"/>
                  <a:gd name="connsiteY9" fmla="*/ 780207 h 1692436"/>
                  <a:gd name="connsiteX10" fmla="*/ 1770367 w 1845476"/>
                  <a:gd name="connsiteY10" fmla="*/ 851228 h 1692436"/>
                  <a:gd name="connsiteX11" fmla="*/ 1759045 w 1845476"/>
                  <a:gd name="connsiteY11" fmla="*/ 920190 h 1692436"/>
                  <a:gd name="connsiteX12" fmla="*/ 1743606 w 1845476"/>
                  <a:gd name="connsiteY12" fmla="*/ 1049882 h 1692436"/>
                  <a:gd name="connsiteX13" fmla="*/ 1661263 w 1845476"/>
                  <a:gd name="connsiteY13" fmla="*/ 1132225 h 1692436"/>
                  <a:gd name="connsiteX14" fmla="*/ 1531574 w 1845476"/>
                  <a:gd name="connsiteY14" fmla="*/ 1150752 h 1692436"/>
                  <a:gd name="connsiteX15" fmla="*/ 1451289 w 1845476"/>
                  <a:gd name="connsiteY15" fmla="*/ 1230007 h 1692436"/>
                  <a:gd name="connsiteX16" fmla="*/ 1418353 w 1845476"/>
                  <a:gd name="connsiteY16" fmla="*/ 1414251 h 1692436"/>
                  <a:gd name="connsiteX17" fmla="*/ 1429675 w 1845476"/>
                  <a:gd name="connsiteY17" fmla="*/ 1438956 h 1692436"/>
                  <a:gd name="connsiteX18" fmla="*/ 1464669 w 1845476"/>
                  <a:gd name="connsiteY18" fmla="*/ 1464687 h 1692436"/>
                  <a:gd name="connsiteX19" fmla="*/ 1532603 w 1845476"/>
                  <a:gd name="connsiteY19" fmla="*/ 1495565 h 1692436"/>
                  <a:gd name="connsiteX20" fmla="*/ 1735886 w 1845476"/>
                  <a:gd name="connsiteY20" fmla="*/ 1617022 h 1692436"/>
                  <a:gd name="connsiteX21" fmla="*/ 1802757 w 1845476"/>
                  <a:gd name="connsiteY21" fmla="*/ 1692436 h 1692436"/>
                  <a:gd name="connsiteX22" fmla="*/ 404639 w 1845476"/>
                  <a:gd name="connsiteY22" fmla="*/ 1692436 h 1692436"/>
                  <a:gd name="connsiteX23" fmla="*/ 431356 w 1845476"/>
                  <a:gd name="connsiteY23" fmla="*/ 1638414 h 1692436"/>
                  <a:gd name="connsiteX24" fmla="*/ 944881 w 1845476"/>
                  <a:gd name="connsiteY24" fmla="*/ 1218729 h 1692436"/>
                  <a:gd name="connsiteX25" fmla="*/ 943852 w 1845476"/>
                  <a:gd name="connsiteY25" fmla="*/ 1016943 h 1692436"/>
                  <a:gd name="connsiteX26" fmla="*/ 879007 w 1845476"/>
                  <a:gd name="connsiteY26" fmla="*/ 909898 h 1692436"/>
                  <a:gd name="connsiteX27" fmla="*/ 744171 w 1845476"/>
                  <a:gd name="connsiteY27" fmla="*/ 704039 h 1692436"/>
                  <a:gd name="connsiteX28" fmla="*/ 730791 w 1845476"/>
                  <a:gd name="connsiteY28" fmla="*/ 605226 h 1692436"/>
                  <a:gd name="connsiteX29" fmla="*/ 717410 w 1845476"/>
                  <a:gd name="connsiteY29" fmla="*/ 566111 h 1692436"/>
                  <a:gd name="connsiteX30" fmla="*/ 710206 w 1845476"/>
                  <a:gd name="connsiteY30" fmla="*/ 600079 h 1692436"/>
                  <a:gd name="connsiteX31" fmla="*/ 705059 w 1845476"/>
                  <a:gd name="connsiteY31" fmla="*/ 622723 h 1692436"/>
                  <a:gd name="connsiteX32" fmla="*/ 691679 w 1845476"/>
                  <a:gd name="connsiteY32" fmla="*/ 680364 h 1692436"/>
                  <a:gd name="connsiteX33" fmla="*/ 707118 w 1845476"/>
                  <a:gd name="connsiteY33" fmla="*/ 782265 h 1692436"/>
                  <a:gd name="connsiteX34" fmla="*/ 691679 w 1845476"/>
                  <a:gd name="connsiteY34" fmla="*/ 824465 h 1692436"/>
                  <a:gd name="connsiteX35" fmla="*/ 569192 w 1845476"/>
                  <a:gd name="connsiteY35" fmla="*/ 1028265 h 1692436"/>
                  <a:gd name="connsiteX36" fmla="*/ 525963 w 1845476"/>
                  <a:gd name="connsiteY36" fmla="*/ 1074584 h 1692436"/>
                  <a:gd name="connsiteX37" fmla="*/ 540373 w 1845476"/>
                  <a:gd name="connsiteY37" fmla="*/ 1015914 h 1692436"/>
                  <a:gd name="connsiteX38" fmla="*/ 567134 w 1845476"/>
                  <a:gd name="connsiteY38" fmla="*/ 897544 h 1692436"/>
                  <a:gd name="connsiteX39" fmla="*/ 560958 w 1845476"/>
                  <a:gd name="connsiteY39" fmla="*/ 874901 h 1692436"/>
                  <a:gd name="connsiteX40" fmla="*/ 535227 w 1845476"/>
                  <a:gd name="connsiteY40" fmla="*/ 881076 h 1692436"/>
                  <a:gd name="connsiteX41" fmla="*/ 506407 w 1845476"/>
                  <a:gd name="connsiteY41" fmla="*/ 937688 h 1692436"/>
                  <a:gd name="connsiteX42" fmla="*/ 499203 w 1845476"/>
                  <a:gd name="connsiteY42" fmla="*/ 1028265 h 1692436"/>
                  <a:gd name="connsiteX43" fmla="*/ 477586 w 1845476"/>
                  <a:gd name="connsiteY43" fmla="*/ 1057087 h 1692436"/>
                  <a:gd name="connsiteX44" fmla="*/ 462147 w 1845476"/>
                  <a:gd name="connsiteY44" fmla="*/ 1027236 h 1692436"/>
                  <a:gd name="connsiteX45" fmla="*/ 461118 w 1845476"/>
                  <a:gd name="connsiteY45" fmla="*/ 1008709 h 1692436"/>
                  <a:gd name="connsiteX46" fmla="*/ 450825 w 1845476"/>
                  <a:gd name="connsiteY46" fmla="*/ 973714 h 1692436"/>
                  <a:gd name="connsiteX47" fmla="*/ 425094 w 1845476"/>
                  <a:gd name="connsiteY47" fmla="*/ 1001504 h 1692436"/>
                  <a:gd name="connsiteX48" fmla="*/ 284080 w 1845476"/>
                  <a:gd name="connsiteY48" fmla="*/ 1142517 h 1692436"/>
                  <a:gd name="connsiteX49" fmla="*/ 231588 w 1845476"/>
                  <a:gd name="connsiteY49" fmla="*/ 1215597 h 1692436"/>
                  <a:gd name="connsiteX50" fmla="*/ 195564 w 1845476"/>
                  <a:gd name="connsiteY50" fmla="*/ 1279414 h 1692436"/>
                  <a:gd name="connsiteX51" fmla="*/ 170860 w 1845476"/>
                  <a:gd name="connsiteY51" fmla="*/ 1287648 h 1692436"/>
                  <a:gd name="connsiteX52" fmla="*/ 161596 w 1845476"/>
                  <a:gd name="connsiteY52" fmla="*/ 1266033 h 1692436"/>
                  <a:gd name="connsiteX53" fmla="*/ 156450 w 1845476"/>
                  <a:gd name="connsiteY53" fmla="*/ 1219714 h 1692436"/>
                  <a:gd name="connsiteX54" fmla="*/ 107045 w 1845476"/>
                  <a:gd name="connsiteY54" fmla="*/ 1198100 h 1692436"/>
                  <a:gd name="connsiteX55" fmla="*/ 0 w 1845476"/>
                  <a:gd name="connsiteY55" fmla="*/ 1248536 h 1692436"/>
                  <a:gd name="connsiteX56" fmla="*/ 28819 w 1845476"/>
                  <a:gd name="connsiteY56" fmla="*/ 1217656 h 1692436"/>
                  <a:gd name="connsiteX57" fmla="*/ 113221 w 1845476"/>
                  <a:gd name="connsiteY57" fmla="*/ 1050911 h 1692436"/>
                  <a:gd name="connsiteX58" fmla="*/ 113221 w 1845476"/>
                  <a:gd name="connsiteY58" fmla="*/ 912986 h 1692436"/>
                  <a:gd name="connsiteX59" fmla="*/ 183213 w 1845476"/>
                  <a:gd name="connsiteY59" fmla="*/ 777119 h 1692436"/>
                  <a:gd name="connsiteX60" fmla="*/ 218208 w 1845476"/>
                  <a:gd name="connsiteY60" fmla="*/ 756531 h 1692436"/>
                  <a:gd name="connsiteX61" fmla="*/ 409655 w 1845476"/>
                  <a:gd name="connsiteY61" fmla="*/ 571260 h 1692436"/>
                  <a:gd name="connsiteX62" fmla="*/ 493027 w 1845476"/>
                  <a:gd name="connsiteY62" fmla="*/ 399367 h 1692436"/>
                  <a:gd name="connsiteX63" fmla="*/ 744171 w 1845476"/>
                  <a:gd name="connsiteY63" fmla="*/ 208947 h 1692436"/>
                  <a:gd name="connsiteX64" fmla="*/ 809017 w 1845476"/>
                  <a:gd name="connsiteY64" fmla="*/ 170864 h 1692436"/>
                  <a:gd name="connsiteX65" fmla="*/ 1072512 w 1845476"/>
                  <a:gd name="connsiteY65" fmla="*/ 9263 h 1692436"/>
                  <a:gd name="connsiteX66" fmla="*/ 1091041 w 1845476"/>
                  <a:gd name="connsiteY66" fmla="*/ 0 h 16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845476" h="1692436">
                    <a:moveTo>
                      <a:pt x="1091041" y="0"/>
                    </a:moveTo>
                    <a:lnTo>
                      <a:pt x="1328805" y="0"/>
                    </a:lnTo>
                    <a:cubicBezTo>
                      <a:pt x="1356595" y="14410"/>
                      <a:pt x="1387473" y="12351"/>
                      <a:pt x="1416294" y="18527"/>
                    </a:cubicBezTo>
                    <a:cubicBezTo>
                      <a:pt x="1478050" y="31907"/>
                      <a:pt x="1537749" y="48378"/>
                      <a:pt x="1591271" y="83372"/>
                    </a:cubicBezTo>
                    <a:cubicBezTo>
                      <a:pt x="1614946" y="97782"/>
                      <a:pt x="1634502" y="115282"/>
                      <a:pt x="1646853" y="141013"/>
                    </a:cubicBezTo>
                    <a:cubicBezTo>
                      <a:pt x="1679789" y="209976"/>
                      <a:pt x="1711699" y="279968"/>
                      <a:pt x="1747723" y="347901"/>
                    </a:cubicBezTo>
                    <a:cubicBezTo>
                      <a:pt x="1771396" y="392162"/>
                      <a:pt x="1778601" y="438481"/>
                      <a:pt x="1770367" y="486856"/>
                    </a:cubicBezTo>
                    <a:cubicBezTo>
                      <a:pt x="1758015" y="557877"/>
                      <a:pt x="1767279" y="623752"/>
                      <a:pt x="1814627" y="681393"/>
                    </a:cubicBezTo>
                    <a:cubicBezTo>
                      <a:pt x="1822861" y="691686"/>
                      <a:pt x="1829037" y="701980"/>
                      <a:pt x="1835212" y="713302"/>
                    </a:cubicBezTo>
                    <a:cubicBezTo>
                      <a:pt x="1853739" y="745209"/>
                      <a:pt x="1847563" y="767855"/>
                      <a:pt x="1813598" y="780207"/>
                    </a:cubicBezTo>
                    <a:cubicBezTo>
                      <a:pt x="1777571" y="792558"/>
                      <a:pt x="1765220" y="815201"/>
                      <a:pt x="1770367" y="851228"/>
                    </a:cubicBezTo>
                    <a:cubicBezTo>
                      <a:pt x="1773454" y="874901"/>
                      <a:pt x="1758015" y="899603"/>
                      <a:pt x="1759045" y="920190"/>
                    </a:cubicBezTo>
                    <a:cubicBezTo>
                      <a:pt x="1762133" y="965478"/>
                      <a:pt x="1745664" y="1006651"/>
                      <a:pt x="1743606" y="1049882"/>
                    </a:cubicBezTo>
                    <a:cubicBezTo>
                      <a:pt x="1740518" y="1105464"/>
                      <a:pt x="1717874" y="1127079"/>
                      <a:pt x="1661263" y="1132225"/>
                    </a:cubicBezTo>
                    <a:cubicBezTo>
                      <a:pt x="1618034" y="1136342"/>
                      <a:pt x="1573773" y="1139430"/>
                      <a:pt x="1531574" y="1150752"/>
                    </a:cubicBezTo>
                    <a:cubicBezTo>
                      <a:pt x="1489372" y="1162073"/>
                      <a:pt x="1462611" y="1187807"/>
                      <a:pt x="1451289" y="1230007"/>
                    </a:cubicBezTo>
                    <a:cubicBezTo>
                      <a:pt x="1434821" y="1290735"/>
                      <a:pt x="1433792" y="1353523"/>
                      <a:pt x="1418353" y="1414251"/>
                    </a:cubicBezTo>
                    <a:cubicBezTo>
                      <a:pt x="1416294" y="1424544"/>
                      <a:pt x="1422470" y="1432778"/>
                      <a:pt x="1429675" y="1438956"/>
                    </a:cubicBezTo>
                    <a:cubicBezTo>
                      <a:pt x="1440996" y="1448219"/>
                      <a:pt x="1452318" y="1457482"/>
                      <a:pt x="1464669" y="1464687"/>
                    </a:cubicBezTo>
                    <a:cubicBezTo>
                      <a:pt x="1486284" y="1476009"/>
                      <a:pt x="1508930" y="1489389"/>
                      <a:pt x="1532603" y="1495565"/>
                    </a:cubicBezTo>
                    <a:cubicBezTo>
                      <a:pt x="1618548" y="1518211"/>
                      <a:pt x="1684678" y="1560668"/>
                      <a:pt x="1735886" y="1617022"/>
                    </a:cubicBezTo>
                    <a:lnTo>
                      <a:pt x="1802757" y="1692436"/>
                    </a:lnTo>
                    <a:lnTo>
                      <a:pt x="404639" y="1692436"/>
                    </a:lnTo>
                    <a:lnTo>
                      <a:pt x="431356" y="1638414"/>
                    </a:lnTo>
                    <a:cubicBezTo>
                      <a:pt x="537239" y="1502775"/>
                      <a:pt x="879828" y="1310268"/>
                      <a:pt x="944881" y="1218729"/>
                    </a:cubicBezTo>
                    <a:cubicBezTo>
                      <a:pt x="1031619" y="1096678"/>
                      <a:pt x="944881" y="1033411"/>
                      <a:pt x="943852" y="1016943"/>
                    </a:cubicBezTo>
                    <a:cubicBezTo>
                      <a:pt x="940765" y="970626"/>
                      <a:pt x="921209" y="931512"/>
                      <a:pt x="879007" y="909898"/>
                    </a:cubicBezTo>
                    <a:cubicBezTo>
                      <a:pt x="794607" y="866667"/>
                      <a:pt x="759610" y="791528"/>
                      <a:pt x="744171" y="704039"/>
                    </a:cubicBezTo>
                    <a:cubicBezTo>
                      <a:pt x="737996" y="671100"/>
                      <a:pt x="734908" y="638164"/>
                      <a:pt x="730791" y="605226"/>
                    </a:cubicBezTo>
                    <a:cubicBezTo>
                      <a:pt x="728732" y="591845"/>
                      <a:pt x="728732" y="578465"/>
                      <a:pt x="717410" y="566111"/>
                    </a:cubicBezTo>
                    <a:cubicBezTo>
                      <a:pt x="706089" y="578465"/>
                      <a:pt x="710206" y="589787"/>
                      <a:pt x="710206" y="600079"/>
                    </a:cubicBezTo>
                    <a:cubicBezTo>
                      <a:pt x="710206" y="608313"/>
                      <a:pt x="714323" y="617577"/>
                      <a:pt x="705059" y="622723"/>
                    </a:cubicBezTo>
                    <a:cubicBezTo>
                      <a:pt x="679326" y="637135"/>
                      <a:pt x="686530" y="659779"/>
                      <a:pt x="691679" y="680364"/>
                    </a:cubicBezTo>
                    <a:cubicBezTo>
                      <a:pt x="699913" y="714332"/>
                      <a:pt x="708147" y="747268"/>
                      <a:pt x="707118" y="782265"/>
                    </a:cubicBezTo>
                    <a:cubicBezTo>
                      <a:pt x="707118" y="798733"/>
                      <a:pt x="704030" y="814172"/>
                      <a:pt x="691679" y="824465"/>
                    </a:cubicBezTo>
                    <a:cubicBezTo>
                      <a:pt x="628892" y="879018"/>
                      <a:pt x="599043" y="954156"/>
                      <a:pt x="569192" y="1028265"/>
                    </a:cubicBezTo>
                    <a:cubicBezTo>
                      <a:pt x="560958" y="1048852"/>
                      <a:pt x="550666" y="1067379"/>
                      <a:pt x="525963" y="1074584"/>
                    </a:cubicBezTo>
                    <a:cubicBezTo>
                      <a:pt x="522876" y="1051940"/>
                      <a:pt x="534198" y="1034443"/>
                      <a:pt x="540373" y="1015914"/>
                    </a:cubicBezTo>
                    <a:cubicBezTo>
                      <a:pt x="552724" y="977831"/>
                      <a:pt x="563017" y="937688"/>
                      <a:pt x="567134" y="897544"/>
                    </a:cubicBezTo>
                    <a:cubicBezTo>
                      <a:pt x="568163" y="889310"/>
                      <a:pt x="569192" y="880047"/>
                      <a:pt x="560958" y="874901"/>
                    </a:cubicBezTo>
                    <a:cubicBezTo>
                      <a:pt x="550666" y="868725"/>
                      <a:pt x="542432" y="875930"/>
                      <a:pt x="535227" y="881076"/>
                    </a:cubicBezTo>
                    <a:cubicBezTo>
                      <a:pt x="515671" y="894457"/>
                      <a:pt x="508466" y="915044"/>
                      <a:pt x="506407" y="937688"/>
                    </a:cubicBezTo>
                    <a:cubicBezTo>
                      <a:pt x="504349" y="967536"/>
                      <a:pt x="502290" y="998416"/>
                      <a:pt x="499203" y="1028265"/>
                    </a:cubicBezTo>
                    <a:cubicBezTo>
                      <a:pt x="498173" y="1041648"/>
                      <a:pt x="495086" y="1059145"/>
                      <a:pt x="477586" y="1057087"/>
                    </a:cubicBezTo>
                    <a:cubicBezTo>
                      <a:pt x="462147" y="1056057"/>
                      <a:pt x="463176" y="1039589"/>
                      <a:pt x="462147" y="1027236"/>
                    </a:cubicBezTo>
                    <a:cubicBezTo>
                      <a:pt x="461118" y="1021060"/>
                      <a:pt x="462147" y="1014885"/>
                      <a:pt x="461118" y="1008709"/>
                    </a:cubicBezTo>
                    <a:cubicBezTo>
                      <a:pt x="459059" y="996358"/>
                      <a:pt x="465235" y="976802"/>
                      <a:pt x="450825" y="973714"/>
                    </a:cubicBezTo>
                    <a:cubicBezTo>
                      <a:pt x="438474" y="971656"/>
                      <a:pt x="431269" y="990182"/>
                      <a:pt x="425094" y="1001504"/>
                    </a:cubicBezTo>
                    <a:cubicBezTo>
                      <a:pt x="392157" y="1062233"/>
                      <a:pt x="347897" y="1111640"/>
                      <a:pt x="284080" y="1142517"/>
                    </a:cubicBezTo>
                    <a:cubicBezTo>
                      <a:pt x="254232" y="1156927"/>
                      <a:pt x="235705" y="1181632"/>
                      <a:pt x="231588" y="1215597"/>
                    </a:cubicBezTo>
                    <a:cubicBezTo>
                      <a:pt x="228500" y="1241331"/>
                      <a:pt x="216149" y="1262945"/>
                      <a:pt x="195564" y="1279414"/>
                    </a:cubicBezTo>
                    <a:cubicBezTo>
                      <a:pt x="188359" y="1284560"/>
                      <a:pt x="181152" y="1292794"/>
                      <a:pt x="170860" y="1287648"/>
                    </a:cubicBezTo>
                    <a:cubicBezTo>
                      <a:pt x="161596" y="1283531"/>
                      <a:pt x="162625" y="1274267"/>
                      <a:pt x="161596" y="1266033"/>
                    </a:cubicBezTo>
                    <a:cubicBezTo>
                      <a:pt x="160567" y="1250594"/>
                      <a:pt x="160567" y="1235155"/>
                      <a:pt x="156450" y="1219714"/>
                    </a:cubicBezTo>
                    <a:cubicBezTo>
                      <a:pt x="149245" y="1191924"/>
                      <a:pt x="131748" y="1184719"/>
                      <a:pt x="107045" y="1198100"/>
                    </a:cubicBezTo>
                    <a:cubicBezTo>
                      <a:pt x="73078" y="1215597"/>
                      <a:pt x="42200" y="1238243"/>
                      <a:pt x="0" y="1248536"/>
                    </a:cubicBezTo>
                    <a:cubicBezTo>
                      <a:pt x="7205" y="1232065"/>
                      <a:pt x="19556" y="1225890"/>
                      <a:pt x="28819" y="1217656"/>
                    </a:cubicBezTo>
                    <a:cubicBezTo>
                      <a:pt x="80285" y="1173397"/>
                      <a:pt x="115279" y="1121932"/>
                      <a:pt x="113221" y="1050911"/>
                    </a:cubicBezTo>
                    <a:cubicBezTo>
                      <a:pt x="112192" y="1004592"/>
                      <a:pt x="116309" y="958273"/>
                      <a:pt x="113221" y="912986"/>
                    </a:cubicBezTo>
                    <a:cubicBezTo>
                      <a:pt x="108075" y="852257"/>
                      <a:pt x="132777" y="809026"/>
                      <a:pt x="183213" y="777119"/>
                    </a:cubicBezTo>
                    <a:cubicBezTo>
                      <a:pt x="194535" y="769914"/>
                      <a:pt x="205857" y="759619"/>
                      <a:pt x="218208" y="756531"/>
                    </a:cubicBezTo>
                    <a:cubicBezTo>
                      <a:pt x="315990" y="729771"/>
                      <a:pt x="367453" y="655662"/>
                      <a:pt x="409655" y="571260"/>
                    </a:cubicBezTo>
                    <a:cubicBezTo>
                      <a:pt x="438474" y="513619"/>
                      <a:pt x="467293" y="457007"/>
                      <a:pt x="493027" y="399367"/>
                    </a:cubicBezTo>
                    <a:cubicBezTo>
                      <a:pt x="541402" y="289231"/>
                      <a:pt x="624775" y="224386"/>
                      <a:pt x="744171" y="208947"/>
                    </a:cubicBezTo>
                    <a:cubicBezTo>
                      <a:pt x="771961" y="204830"/>
                      <a:pt x="791519" y="192479"/>
                      <a:pt x="809017" y="170864"/>
                    </a:cubicBezTo>
                    <a:cubicBezTo>
                      <a:pt x="876948" y="84402"/>
                      <a:pt x="965467" y="30878"/>
                      <a:pt x="1072512" y="9263"/>
                    </a:cubicBezTo>
                    <a:cubicBezTo>
                      <a:pt x="1078688" y="7205"/>
                      <a:pt x="1087951" y="9263"/>
                      <a:pt x="1091041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186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56380CE-DB0C-49DD-BEA4-6F29051883C5}"/>
                  </a:ext>
                </a:extLst>
              </p:cNvPr>
              <p:cNvSpPr/>
              <p:nvPr/>
            </p:nvSpPr>
            <p:spPr>
              <a:xfrm rot="1078044">
                <a:off x="10421277" y="3478863"/>
                <a:ext cx="769976" cy="58510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CADFEFB-ACFF-4C95-B13B-971A0DFA443B}"/>
                </a:ext>
              </a:extLst>
            </p:cNvPr>
            <p:cNvGrpSpPr/>
            <p:nvPr userDrawn="1"/>
          </p:nvGrpSpPr>
          <p:grpSpPr>
            <a:xfrm>
              <a:off x="3140187" y="2915769"/>
              <a:ext cx="1679407" cy="1781612"/>
              <a:chOff x="3140187" y="2915769"/>
              <a:chExt cx="1679407" cy="1781612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322A247-FE20-4BB2-80B8-9D30AECBC792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75C5742-47E6-4A3C-862D-681F5BA9E9CC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7817726-3F65-4E57-80A0-F3EC9CE01FEC}"/>
                </a:ext>
              </a:extLst>
            </p:cNvPr>
            <p:cNvGrpSpPr/>
            <p:nvPr userDrawn="1"/>
          </p:nvGrpSpPr>
          <p:grpSpPr>
            <a:xfrm>
              <a:off x="6169355" y="2853093"/>
              <a:ext cx="1709117" cy="1939300"/>
              <a:chOff x="6169355" y="2853093"/>
              <a:chExt cx="1709117" cy="1939300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8423BF8-9AF7-4DCB-899F-421C6899FB6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012538-851E-4002-934E-CB16151EE73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13E468B-34EF-4D77-B844-A0E6CFCD5EE5}"/>
                </a:ext>
              </a:extLst>
            </p:cNvPr>
            <p:cNvGrpSpPr/>
            <p:nvPr userDrawn="1"/>
          </p:nvGrpSpPr>
          <p:grpSpPr>
            <a:xfrm>
              <a:off x="4455074" y="2905667"/>
              <a:ext cx="1518776" cy="1732569"/>
              <a:chOff x="4455074" y="2905667"/>
              <a:chExt cx="1518776" cy="1732569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BDFA6A1-E157-4A8C-98EE-3AA62CF7FE94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2B74696-60B7-4AF3-AEDA-E2B5A2E38470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6CF3815-15E9-4553-B3D8-B3B7AB9D5155}"/>
                </a:ext>
              </a:extLst>
            </p:cNvPr>
            <p:cNvGrpSpPr/>
            <p:nvPr userDrawn="1"/>
          </p:nvGrpSpPr>
          <p:grpSpPr>
            <a:xfrm>
              <a:off x="1295588" y="2958968"/>
              <a:ext cx="1502023" cy="1679269"/>
              <a:chOff x="1295588" y="2958968"/>
              <a:chExt cx="1502023" cy="1679269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687E61E-A367-40C9-AC7D-7F312756BC5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8DA664E-757B-4A4E-AFE0-92CA518B7DF2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F54804A-75B7-4D18-9CDE-F785CD5B9E36}"/>
                </a:ext>
              </a:extLst>
            </p:cNvPr>
            <p:cNvGrpSpPr/>
            <p:nvPr userDrawn="1"/>
          </p:nvGrpSpPr>
          <p:grpSpPr>
            <a:xfrm>
              <a:off x="2417224" y="2904782"/>
              <a:ext cx="1303050" cy="1756839"/>
              <a:chOff x="1782683" y="2146699"/>
              <a:chExt cx="1512207" cy="2038836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3CDD306-3BD6-408F-A3BF-23DA632BC48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10B3D4F-0C53-4EEA-B34D-68ED4AEEE7FB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0A49412-A475-4390-ADFF-55011BD9323F}"/>
                </a:ext>
              </a:extLst>
            </p:cNvPr>
            <p:cNvGrpSpPr/>
            <p:nvPr userDrawn="1"/>
          </p:nvGrpSpPr>
          <p:grpSpPr>
            <a:xfrm>
              <a:off x="4993402" y="2876740"/>
              <a:ext cx="1718175" cy="1761496"/>
              <a:chOff x="4993402" y="2876740"/>
              <a:chExt cx="1718175" cy="1761496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D182C75-B207-45E7-9AF3-1E9924C6B887}"/>
                  </a:ext>
                </a:extLst>
              </p:cNvPr>
              <p:cNvSpPr/>
              <p:nvPr/>
            </p:nvSpPr>
            <p:spPr>
              <a:xfrm>
                <a:off x="4993402" y="2876740"/>
                <a:ext cx="1718175" cy="1761496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718175" h="1761496">
                    <a:moveTo>
                      <a:pt x="1147789" y="0"/>
                    </a:moveTo>
                    <a:cubicBezTo>
                      <a:pt x="1157978" y="0"/>
                      <a:pt x="1167569" y="0"/>
                      <a:pt x="1177755" y="0"/>
                    </a:cubicBezTo>
                    <a:cubicBezTo>
                      <a:pt x="1226899" y="6591"/>
                      <a:pt x="1276039" y="11985"/>
                      <a:pt x="1323984" y="20976"/>
                    </a:cubicBezTo>
                    <a:cubicBezTo>
                      <a:pt x="1355149" y="28166"/>
                      <a:pt x="1382114" y="38356"/>
                      <a:pt x="1403090" y="64726"/>
                    </a:cubicBezTo>
                    <a:cubicBezTo>
                      <a:pt x="1427065" y="95291"/>
                      <a:pt x="1457626" y="119262"/>
                      <a:pt x="1493586" y="136641"/>
                    </a:cubicBezTo>
                    <a:cubicBezTo>
                      <a:pt x="1528344" y="153420"/>
                      <a:pt x="1560107" y="176792"/>
                      <a:pt x="1583481" y="209156"/>
                    </a:cubicBezTo>
                    <a:cubicBezTo>
                      <a:pt x="1585877" y="212151"/>
                      <a:pt x="1588276" y="215746"/>
                      <a:pt x="1591271" y="218145"/>
                    </a:cubicBezTo>
                    <a:cubicBezTo>
                      <a:pt x="1646405" y="258897"/>
                      <a:pt x="1661387" y="325418"/>
                      <a:pt x="1692551" y="380553"/>
                    </a:cubicBezTo>
                    <a:cubicBezTo>
                      <a:pt x="1706335" y="404527"/>
                      <a:pt x="1707536" y="435687"/>
                      <a:pt x="1716521" y="463258"/>
                    </a:cubicBezTo>
                    <a:cubicBezTo>
                      <a:pt x="1720121" y="475243"/>
                      <a:pt x="1717722" y="488427"/>
                      <a:pt x="1710530" y="498017"/>
                    </a:cubicBezTo>
                    <a:cubicBezTo>
                      <a:pt x="1672775" y="547757"/>
                      <a:pt x="1669777" y="607689"/>
                      <a:pt x="1659591" y="665219"/>
                    </a:cubicBezTo>
                    <a:cubicBezTo>
                      <a:pt x="1652996" y="702377"/>
                      <a:pt x="1650002" y="740132"/>
                      <a:pt x="1646405" y="777888"/>
                    </a:cubicBezTo>
                    <a:cubicBezTo>
                      <a:pt x="1645206" y="792272"/>
                      <a:pt x="1640411" y="804858"/>
                      <a:pt x="1632621" y="816843"/>
                    </a:cubicBezTo>
                    <a:cubicBezTo>
                      <a:pt x="1608650" y="852199"/>
                      <a:pt x="1601460" y="891155"/>
                      <a:pt x="1607451" y="933705"/>
                    </a:cubicBezTo>
                    <a:cubicBezTo>
                      <a:pt x="1613446" y="978053"/>
                      <a:pt x="1618241" y="1023000"/>
                      <a:pt x="1616440" y="1067950"/>
                    </a:cubicBezTo>
                    <a:cubicBezTo>
                      <a:pt x="1614046" y="1120085"/>
                      <a:pt x="1596665" y="1137466"/>
                      <a:pt x="1545125" y="1138665"/>
                    </a:cubicBezTo>
                    <a:cubicBezTo>
                      <a:pt x="1507370" y="1139265"/>
                      <a:pt x="1503175" y="1142860"/>
                      <a:pt x="1490589" y="1180615"/>
                    </a:cubicBezTo>
                    <a:cubicBezTo>
                      <a:pt x="1489391" y="1185410"/>
                      <a:pt x="1488790" y="1192600"/>
                      <a:pt x="1485195" y="1194399"/>
                    </a:cubicBezTo>
                    <a:cubicBezTo>
                      <a:pt x="1451635" y="1209981"/>
                      <a:pt x="1434855" y="1247736"/>
                      <a:pt x="1400096" y="1260921"/>
                    </a:cubicBezTo>
                    <a:cubicBezTo>
                      <a:pt x="1376124" y="1270510"/>
                      <a:pt x="1360540" y="1284895"/>
                      <a:pt x="1350354" y="1308865"/>
                    </a:cubicBezTo>
                    <a:cubicBezTo>
                      <a:pt x="1329380" y="1358011"/>
                      <a:pt x="1294619" y="1372390"/>
                      <a:pt x="1243079" y="1353215"/>
                    </a:cubicBezTo>
                    <a:cubicBezTo>
                      <a:pt x="1206523" y="1339431"/>
                      <a:pt x="1172363" y="1321451"/>
                      <a:pt x="1138800" y="1301075"/>
                    </a:cubicBezTo>
                    <a:cubicBezTo>
                      <a:pt x="1110634" y="1283696"/>
                      <a:pt x="1092654" y="1286092"/>
                      <a:pt x="1071080" y="1305871"/>
                    </a:cubicBezTo>
                    <a:cubicBezTo>
                      <a:pt x="1050104" y="1325046"/>
                      <a:pt x="1048908" y="1337631"/>
                      <a:pt x="1068083" y="1359206"/>
                    </a:cubicBezTo>
                    <a:cubicBezTo>
                      <a:pt x="1092054" y="1386176"/>
                      <a:pt x="1116628" y="1411946"/>
                      <a:pt x="1144194" y="1435316"/>
                    </a:cubicBezTo>
                    <a:cubicBezTo>
                      <a:pt x="1168168" y="1455696"/>
                      <a:pt x="1170564" y="1477867"/>
                      <a:pt x="1159774" y="1504836"/>
                    </a:cubicBezTo>
                    <a:cubicBezTo>
                      <a:pt x="1156779" y="1512027"/>
                      <a:pt x="1154984" y="1520416"/>
                      <a:pt x="1149590" y="1526410"/>
                    </a:cubicBezTo>
                    <a:cubicBezTo>
                      <a:pt x="1117824" y="1563567"/>
                      <a:pt x="1123818" y="1606716"/>
                      <a:pt x="1128614" y="1649267"/>
                    </a:cubicBezTo>
                    <a:lnTo>
                      <a:pt x="1157109" y="1761496"/>
                    </a:lnTo>
                    <a:lnTo>
                      <a:pt x="0" y="1761496"/>
                    </a:lnTo>
                    <a:lnTo>
                      <a:pt x="4331" y="1746952"/>
                    </a:lnTo>
                    <a:cubicBezTo>
                      <a:pt x="10924" y="1727773"/>
                      <a:pt x="25305" y="1713392"/>
                      <a:pt x="39090" y="1699007"/>
                    </a:cubicBezTo>
                    <a:cubicBezTo>
                      <a:pt x="119996" y="1617502"/>
                      <a:pt x="182920" y="1522815"/>
                      <a:pt x="239856" y="1423931"/>
                    </a:cubicBezTo>
                    <a:cubicBezTo>
                      <a:pt x="276412" y="1359206"/>
                      <a:pt x="327351" y="1305871"/>
                      <a:pt x="371701" y="1246539"/>
                    </a:cubicBezTo>
                    <a:cubicBezTo>
                      <a:pt x="387882" y="1224965"/>
                      <a:pt x="404662" y="1203390"/>
                      <a:pt x="423240" y="1184210"/>
                    </a:cubicBezTo>
                    <a:cubicBezTo>
                      <a:pt x="471187" y="1135070"/>
                      <a:pt x="501152" y="1076939"/>
                      <a:pt x="516732" y="1010414"/>
                    </a:cubicBezTo>
                    <a:cubicBezTo>
                      <a:pt x="525122" y="972659"/>
                      <a:pt x="554487" y="958278"/>
                      <a:pt x="588047" y="975655"/>
                    </a:cubicBezTo>
                    <a:cubicBezTo>
                      <a:pt x="610822" y="987044"/>
                      <a:pt x="622807" y="978653"/>
                      <a:pt x="632993" y="962473"/>
                    </a:cubicBezTo>
                    <a:cubicBezTo>
                      <a:pt x="658166" y="922919"/>
                      <a:pt x="680338" y="882764"/>
                      <a:pt x="670152" y="831225"/>
                    </a:cubicBezTo>
                    <a:cubicBezTo>
                      <a:pt x="658166" y="768899"/>
                      <a:pt x="675542" y="707768"/>
                      <a:pt x="688728" y="647841"/>
                    </a:cubicBezTo>
                    <a:cubicBezTo>
                      <a:pt x="701912" y="590308"/>
                      <a:pt x="712102" y="532177"/>
                      <a:pt x="716897" y="474042"/>
                    </a:cubicBezTo>
                    <a:cubicBezTo>
                      <a:pt x="724087" y="391941"/>
                      <a:pt x="759448" y="321821"/>
                      <a:pt x="795404" y="250506"/>
                    </a:cubicBezTo>
                    <a:cubicBezTo>
                      <a:pt x="819378" y="202562"/>
                      <a:pt x="849343" y="158816"/>
                      <a:pt x="889494" y="124055"/>
                    </a:cubicBezTo>
                    <a:cubicBezTo>
                      <a:pt x="935638" y="83901"/>
                      <a:pt x="987778" y="52140"/>
                      <a:pt x="1047708" y="34761"/>
                    </a:cubicBezTo>
                    <a:cubicBezTo>
                      <a:pt x="1081269" y="24571"/>
                      <a:pt x="1114229" y="11385"/>
                      <a:pt x="1147789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7ECDFE5-6137-48F4-815E-4E53A49684B9}"/>
                  </a:ext>
                </a:extLst>
              </p:cNvPr>
              <p:cNvSpPr/>
              <p:nvPr/>
            </p:nvSpPr>
            <p:spPr>
              <a:xfrm rot="2820233">
                <a:off x="5922310" y="3600395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E7F8A41-20A5-4BB1-BC66-7982B7E20D92}"/>
                </a:ext>
              </a:extLst>
            </p:cNvPr>
            <p:cNvGrpSpPr/>
            <p:nvPr userDrawn="1"/>
          </p:nvGrpSpPr>
          <p:grpSpPr>
            <a:xfrm>
              <a:off x="6927181" y="2841160"/>
              <a:ext cx="1513269" cy="1806543"/>
              <a:chOff x="10147532" y="2223810"/>
              <a:chExt cx="1656312" cy="1977308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4AA7A65-0584-4DD6-B9B8-987373E7AD00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789D30C-D066-4CE5-B65F-F66783F723AA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A00103-E922-40FC-863D-C0B08F7CF469}"/>
                </a:ext>
              </a:extLst>
            </p:cNvPr>
            <p:cNvGrpSpPr/>
            <p:nvPr userDrawn="1"/>
          </p:nvGrpSpPr>
          <p:grpSpPr>
            <a:xfrm>
              <a:off x="-32179" y="2877839"/>
              <a:ext cx="1678552" cy="1768022"/>
              <a:chOff x="3397889" y="2045088"/>
              <a:chExt cx="1922987" cy="2025485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710E7EA-1011-4C1F-A182-90B754837E6F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E17FEF9-8CFF-4E74-8EF3-B31939B754D4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31493D1-A3BF-421B-BE72-319FE3457F11}"/>
                </a:ext>
              </a:extLst>
            </p:cNvPr>
            <p:cNvGrpSpPr/>
            <p:nvPr userDrawn="1"/>
          </p:nvGrpSpPr>
          <p:grpSpPr>
            <a:xfrm>
              <a:off x="8010259" y="2916705"/>
              <a:ext cx="1825255" cy="1721641"/>
              <a:chOff x="9428160" y="2348933"/>
              <a:chExt cx="1825255" cy="1721641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B8EC439-5BEE-4890-A2CF-7512AFB4748F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EE762DC-9374-4236-A36C-2C4F5557D465}"/>
                  </a:ext>
                </a:extLst>
              </p:cNvPr>
              <p:cNvSpPr/>
              <p:nvPr/>
            </p:nvSpPr>
            <p:spPr>
              <a:xfrm rot="20169760" flipH="1">
                <a:off x="9581743" y="2873668"/>
                <a:ext cx="769808" cy="58497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EEF5A8A-8171-4A0C-A627-BA877B8E7EE1}"/>
                </a:ext>
              </a:extLst>
            </p:cNvPr>
            <p:cNvGrpSpPr/>
            <p:nvPr userDrawn="1"/>
          </p:nvGrpSpPr>
          <p:grpSpPr>
            <a:xfrm>
              <a:off x="348403" y="2969205"/>
              <a:ext cx="1645682" cy="1792811"/>
              <a:chOff x="348403" y="2969205"/>
              <a:chExt cx="1645682" cy="179281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D9AC58C-BB0B-4A7B-A618-7864C564E9A1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669043B-EF81-4E57-992B-34FCAAB993F7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617D5D6-E1D5-46B5-85FF-E16E2FFB7979}"/>
                </a:ext>
              </a:extLst>
            </p:cNvPr>
            <p:cNvGrpSpPr/>
            <p:nvPr userDrawn="1"/>
          </p:nvGrpSpPr>
          <p:grpSpPr>
            <a:xfrm>
              <a:off x="8828276" y="2890804"/>
              <a:ext cx="1434600" cy="1771316"/>
              <a:chOff x="4791094" y="2006123"/>
              <a:chExt cx="1565412" cy="1932831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524319A-0070-4064-89AF-4C0305C42543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EE3D53B-2BCD-48FD-98CF-7EDF9B640595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15" name="Parallelogram 131">
            <a:extLst>
              <a:ext uri="{FF2B5EF4-FFF2-40B4-BE49-F238E27FC236}">
                <a16:creationId xmlns:a16="http://schemas.microsoft.com/office/drawing/2014/main" id="{A1AA2A48-625B-4D4C-A014-D2C8D412026F}"/>
              </a:ext>
            </a:extLst>
          </p:cNvPr>
          <p:cNvSpPr/>
          <p:nvPr/>
        </p:nvSpPr>
        <p:spPr>
          <a:xfrm>
            <a:off x="4955137" y="4480710"/>
            <a:ext cx="6110244" cy="353078"/>
          </a:xfrm>
          <a:prstGeom prst="parallelogram">
            <a:avLst>
              <a:gd name="adj" fmla="val 611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dirty="0"/>
              <a:t>עברית במחשבה תחילה</a:t>
            </a:r>
            <a:endParaRPr lang="en-US" sz="2000" dirty="0"/>
          </a:p>
        </p:txBody>
      </p:sp>
      <p:sp>
        <p:nvSpPr>
          <p:cNvPr id="316" name="Parallelogram 130">
            <a:extLst>
              <a:ext uri="{FF2B5EF4-FFF2-40B4-BE49-F238E27FC236}">
                <a16:creationId xmlns:a16="http://schemas.microsoft.com/office/drawing/2014/main" id="{6182642C-A1D7-40A5-B5A3-9B93CEFDDF62}"/>
              </a:ext>
            </a:extLst>
          </p:cNvPr>
          <p:cNvSpPr/>
          <p:nvPr/>
        </p:nvSpPr>
        <p:spPr>
          <a:xfrm>
            <a:off x="5156929" y="3439786"/>
            <a:ext cx="6358540" cy="898158"/>
          </a:xfrm>
          <a:prstGeom prst="parallelogram">
            <a:avLst>
              <a:gd name="adj" fmla="val 497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231910B-A042-4C30-9B70-08D965A0D3C2}"/>
              </a:ext>
            </a:extLst>
          </p:cNvPr>
          <p:cNvSpPr txBox="1"/>
          <p:nvPr/>
        </p:nvSpPr>
        <p:spPr>
          <a:xfrm>
            <a:off x="6074450" y="3558744"/>
            <a:ext cx="427452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b="1" dirty="0">
                <a:solidFill>
                  <a:schemeClr val="bg1"/>
                </a:solidFill>
              </a:rPr>
              <a:t>תודה לכם</a:t>
            </a:r>
          </a:p>
        </p:txBody>
      </p:sp>
      <p:pic>
        <p:nvPicPr>
          <p:cNvPr id="317" name="תמונה 316">
            <a:hlinkClick r:id="rId2"/>
            <a:extLst>
              <a:ext uri="{FF2B5EF4-FFF2-40B4-BE49-F238E27FC236}">
                <a16:creationId xmlns:a16="http://schemas.microsoft.com/office/drawing/2014/main" id="{C0139924-C7A0-4C31-BE1E-2D22E959D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9" y="2083840"/>
            <a:ext cx="4419442" cy="2629226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44B1345-8905-4346-A75F-EBADB7BDDF99}"/>
              </a:ext>
            </a:extLst>
          </p:cNvPr>
          <p:cNvSpPr txBox="1"/>
          <p:nvPr/>
        </p:nvSpPr>
        <p:spPr>
          <a:xfrm>
            <a:off x="5092982" y="281000"/>
            <a:ext cx="633364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ts val="1200"/>
              </a:spcBef>
              <a:spcAft>
                <a:spcPts val="1200"/>
              </a:spcAft>
            </a:pPr>
            <a:r>
              <a:rPr lang="he-IL" sz="3600" b="1" dirty="0">
                <a:solidFill>
                  <a:schemeClr val="tx2"/>
                </a:solidFill>
              </a:rPr>
              <a:t>לפני סיום</a:t>
            </a:r>
            <a:r>
              <a:rPr lang="he-IL" sz="3600" b="1">
                <a:solidFill>
                  <a:schemeClr val="tx2"/>
                </a:solidFill>
              </a:rPr>
              <a:t>, </a:t>
            </a:r>
            <a:r>
              <a:rPr lang="he-IL" sz="3600" b="1" i="0" u="none" strike="noStrike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אלו </a:t>
            </a:r>
            <a:r>
              <a:rPr lang="he-IL" sz="3600" b="1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מדרכי ההוראה שהיו בשיעור זה (עבודה עצמית, עבודה בזוגות, דיון בכתה, הרצאה פרונטאלית) גרמו לך לגלות עניין במפגש הלמידה?</a:t>
            </a: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55F2AC9-DAFE-4C22-984C-639002F56070}"/>
              </a:ext>
            </a:extLst>
          </p:cNvPr>
          <p:cNvGrpSpPr/>
          <p:nvPr/>
        </p:nvGrpSpPr>
        <p:grpSpPr>
          <a:xfrm>
            <a:off x="-32179" y="5074723"/>
            <a:ext cx="12256356" cy="1951233"/>
            <a:chOff x="-32179" y="2841160"/>
            <a:chExt cx="12256356" cy="195123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90C60AB-8811-4DEF-84B1-4D89C97F8929}"/>
                </a:ext>
              </a:extLst>
            </p:cNvPr>
            <p:cNvGrpSpPr/>
            <p:nvPr userDrawn="1"/>
          </p:nvGrpSpPr>
          <p:grpSpPr>
            <a:xfrm flipH="1">
              <a:off x="10695227" y="2855084"/>
              <a:ext cx="1528950" cy="1804516"/>
              <a:chOff x="6546754" y="2273212"/>
              <a:chExt cx="1820440" cy="2148542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0FE00469-361F-4A77-A613-CFE3BCD65FAF}"/>
                  </a:ext>
                </a:extLst>
              </p:cNvPr>
              <p:cNvSpPr/>
              <p:nvPr/>
            </p:nvSpPr>
            <p:spPr>
              <a:xfrm>
                <a:off x="6546754" y="2273212"/>
                <a:ext cx="1721936" cy="2148542"/>
              </a:xfrm>
              <a:custGeom>
                <a:avLst/>
                <a:gdLst>
                  <a:gd name="connsiteX0" fmla="*/ 746338 w 1292023"/>
                  <a:gd name="connsiteY0" fmla="*/ 272 h 1150124"/>
                  <a:gd name="connsiteX1" fmla="*/ 828872 w 1292023"/>
                  <a:gd name="connsiteY1" fmla="*/ 12861 h 1150124"/>
                  <a:gd name="connsiteX2" fmla="*/ 1097457 w 1292023"/>
                  <a:gd name="connsiteY2" fmla="*/ 131767 h 1150124"/>
                  <a:gd name="connsiteX3" fmla="*/ 1163204 w 1292023"/>
                  <a:gd name="connsiteY3" fmla="*/ 242277 h 1150124"/>
                  <a:gd name="connsiteX4" fmla="*/ 1184188 w 1292023"/>
                  <a:gd name="connsiteY4" fmla="*/ 317817 h 1150124"/>
                  <a:gd name="connsiteX5" fmla="*/ 1252732 w 1292023"/>
                  <a:gd name="connsiteY5" fmla="*/ 453508 h 1150124"/>
                  <a:gd name="connsiteX6" fmla="*/ 1259727 w 1292023"/>
                  <a:gd name="connsiteY6" fmla="*/ 554228 h 1150124"/>
                  <a:gd name="connsiteX7" fmla="*/ 1244339 w 1292023"/>
                  <a:gd name="connsiteY7" fmla="*/ 598992 h 1150124"/>
                  <a:gd name="connsiteX8" fmla="*/ 1251334 w 1292023"/>
                  <a:gd name="connsiteY8" fmla="*/ 670334 h 1150124"/>
                  <a:gd name="connsiteX9" fmla="*/ 1263923 w 1292023"/>
                  <a:gd name="connsiteY9" fmla="*/ 768255 h 1150124"/>
                  <a:gd name="connsiteX10" fmla="*/ 1184188 w 1292023"/>
                  <a:gd name="connsiteY10" fmla="*/ 859183 h 1150124"/>
                  <a:gd name="connsiteX11" fmla="*/ 1080671 w 1292023"/>
                  <a:gd name="connsiteY11" fmla="*/ 845194 h 1150124"/>
                  <a:gd name="connsiteX12" fmla="*/ 1093260 w 1292023"/>
                  <a:gd name="connsiteY12" fmla="*/ 849390 h 1150124"/>
                  <a:gd name="connsiteX13" fmla="*/ 1051293 w 1292023"/>
                  <a:gd name="connsiteY13" fmla="*/ 857784 h 1150124"/>
                  <a:gd name="connsiteX14" fmla="*/ 1007929 w 1292023"/>
                  <a:gd name="connsiteY14" fmla="*/ 871772 h 1150124"/>
                  <a:gd name="connsiteX15" fmla="*/ 961765 w 1292023"/>
                  <a:gd name="connsiteY15" fmla="*/ 913739 h 1150124"/>
                  <a:gd name="connsiteX16" fmla="*/ 944979 w 1292023"/>
                  <a:gd name="connsiteY16" fmla="*/ 979487 h 1150124"/>
                  <a:gd name="connsiteX17" fmla="*/ 946378 w 1292023"/>
                  <a:gd name="connsiteY17" fmla="*/ 1091397 h 1150124"/>
                  <a:gd name="connsiteX18" fmla="*/ 968360 w 1292023"/>
                  <a:gd name="connsiteY18" fmla="*/ 1150124 h 1150124"/>
                  <a:gd name="connsiteX19" fmla="*/ 0 w 1292023"/>
                  <a:gd name="connsiteY19" fmla="*/ 1150124 h 1150124"/>
                  <a:gd name="connsiteX20" fmla="*/ 34309 w 1292023"/>
                  <a:gd name="connsiteY20" fmla="*/ 1101189 h 1150124"/>
                  <a:gd name="connsiteX21" fmla="*/ 241343 w 1292023"/>
                  <a:gd name="connsiteY21" fmla="*/ 1024251 h 1150124"/>
                  <a:gd name="connsiteX22" fmla="*/ 409209 w 1292023"/>
                  <a:gd name="connsiteY22" fmla="*/ 1007464 h 1150124"/>
                  <a:gd name="connsiteX23" fmla="*/ 518321 w 1292023"/>
                  <a:gd name="connsiteY23" fmla="*/ 892756 h 1150124"/>
                  <a:gd name="connsiteX24" fmla="*/ 395220 w 1292023"/>
                  <a:gd name="connsiteY24" fmla="*/ 810222 h 1150124"/>
                  <a:gd name="connsiteX25" fmla="*/ 393820 w 1292023"/>
                  <a:gd name="connsiteY25" fmla="*/ 792037 h 1150124"/>
                  <a:gd name="connsiteX26" fmla="*/ 364444 w 1292023"/>
                  <a:gd name="connsiteY26" fmla="*/ 751469 h 1150124"/>
                  <a:gd name="connsiteX27" fmla="*/ 322478 w 1292023"/>
                  <a:gd name="connsiteY27" fmla="*/ 621374 h 1150124"/>
                  <a:gd name="connsiteX28" fmla="*/ 291703 w 1292023"/>
                  <a:gd name="connsiteY28" fmla="*/ 590599 h 1150124"/>
                  <a:gd name="connsiteX29" fmla="*/ 156011 w 1292023"/>
                  <a:gd name="connsiteY29" fmla="*/ 551430 h 1150124"/>
                  <a:gd name="connsiteX30" fmla="*/ 97258 w 1292023"/>
                  <a:gd name="connsiteY30" fmla="*/ 428329 h 1150124"/>
                  <a:gd name="connsiteX31" fmla="*/ 90264 w 1292023"/>
                  <a:gd name="connsiteY31" fmla="*/ 386362 h 1150124"/>
                  <a:gd name="connsiteX32" fmla="*/ 164404 w 1292023"/>
                  <a:gd name="connsiteY32" fmla="*/ 198913 h 1150124"/>
                  <a:gd name="connsiteX33" fmla="*/ 232950 w 1292023"/>
                  <a:gd name="connsiteY33" fmla="*/ 207306 h 1150124"/>
                  <a:gd name="connsiteX34" fmla="*/ 256730 w 1292023"/>
                  <a:gd name="connsiteY34" fmla="*/ 224092 h 1150124"/>
                  <a:gd name="connsiteX35" fmla="*/ 354651 w 1292023"/>
                  <a:gd name="connsiteY35" fmla="*/ 187722 h 1150124"/>
                  <a:gd name="connsiteX36" fmla="*/ 385427 w 1292023"/>
                  <a:gd name="connsiteY36" fmla="*/ 172333 h 1150124"/>
                  <a:gd name="connsiteX37" fmla="*/ 466562 w 1292023"/>
                  <a:gd name="connsiteY37" fmla="*/ 81407 h 1150124"/>
                  <a:gd name="connsiteX38" fmla="*/ 529512 w 1292023"/>
                  <a:gd name="connsiteY38" fmla="*/ 38041 h 1150124"/>
                  <a:gd name="connsiteX39" fmla="*/ 670798 w 1292023"/>
                  <a:gd name="connsiteY39" fmla="*/ 8665 h 1150124"/>
                  <a:gd name="connsiteX40" fmla="*/ 746338 w 1292023"/>
                  <a:gd name="connsiteY40" fmla="*/ 272 h 1150124"/>
                  <a:gd name="connsiteX0" fmla="*/ 746338 w 1292023"/>
                  <a:gd name="connsiteY0" fmla="*/ 272 h 1536983"/>
                  <a:gd name="connsiteX1" fmla="*/ 828872 w 1292023"/>
                  <a:gd name="connsiteY1" fmla="*/ 12861 h 1536983"/>
                  <a:gd name="connsiteX2" fmla="*/ 1097457 w 1292023"/>
                  <a:gd name="connsiteY2" fmla="*/ 131767 h 1536983"/>
                  <a:gd name="connsiteX3" fmla="*/ 1163204 w 1292023"/>
                  <a:gd name="connsiteY3" fmla="*/ 242277 h 1536983"/>
                  <a:gd name="connsiteX4" fmla="*/ 1184188 w 1292023"/>
                  <a:gd name="connsiteY4" fmla="*/ 317817 h 1536983"/>
                  <a:gd name="connsiteX5" fmla="*/ 1252732 w 1292023"/>
                  <a:gd name="connsiteY5" fmla="*/ 453508 h 1536983"/>
                  <a:gd name="connsiteX6" fmla="*/ 1259727 w 1292023"/>
                  <a:gd name="connsiteY6" fmla="*/ 554228 h 1536983"/>
                  <a:gd name="connsiteX7" fmla="*/ 1244339 w 1292023"/>
                  <a:gd name="connsiteY7" fmla="*/ 598992 h 1536983"/>
                  <a:gd name="connsiteX8" fmla="*/ 1251334 w 1292023"/>
                  <a:gd name="connsiteY8" fmla="*/ 670334 h 1536983"/>
                  <a:gd name="connsiteX9" fmla="*/ 1263923 w 1292023"/>
                  <a:gd name="connsiteY9" fmla="*/ 768255 h 1536983"/>
                  <a:gd name="connsiteX10" fmla="*/ 1184188 w 1292023"/>
                  <a:gd name="connsiteY10" fmla="*/ 859183 h 1536983"/>
                  <a:gd name="connsiteX11" fmla="*/ 1080671 w 1292023"/>
                  <a:gd name="connsiteY11" fmla="*/ 845194 h 1536983"/>
                  <a:gd name="connsiteX12" fmla="*/ 1093260 w 1292023"/>
                  <a:gd name="connsiteY12" fmla="*/ 849390 h 1536983"/>
                  <a:gd name="connsiteX13" fmla="*/ 1051293 w 1292023"/>
                  <a:gd name="connsiteY13" fmla="*/ 857784 h 1536983"/>
                  <a:gd name="connsiteX14" fmla="*/ 1007929 w 1292023"/>
                  <a:gd name="connsiteY14" fmla="*/ 871772 h 1536983"/>
                  <a:gd name="connsiteX15" fmla="*/ 961765 w 1292023"/>
                  <a:gd name="connsiteY15" fmla="*/ 913739 h 1536983"/>
                  <a:gd name="connsiteX16" fmla="*/ 944979 w 1292023"/>
                  <a:gd name="connsiteY16" fmla="*/ 979487 h 1536983"/>
                  <a:gd name="connsiteX17" fmla="*/ 946378 w 1292023"/>
                  <a:gd name="connsiteY17" fmla="*/ 1091397 h 1536983"/>
                  <a:gd name="connsiteX18" fmla="*/ 1040896 w 1292023"/>
                  <a:gd name="connsiteY18" fmla="*/ 1536983 h 1536983"/>
                  <a:gd name="connsiteX19" fmla="*/ 0 w 1292023"/>
                  <a:gd name="connsiteY19" fmla="*/ 1150124 h 1536983"/>
                  <a:gd name="connsiteX20" fmla="*/ 34309 w 1292023"/>
                  <a:gd name="connsiteY20" fmla="*/ 1101189 h 1536983"/>
                  <a:gd name="connsiteX21" fmla="*/ 241343 w 1292023"/>
                  <a:gd name="connsiteY21" fmla="*/ 1024251 h 1536983"/>
                  <a:gd name="connsiteX22" fmla="*/ 409209 w 1292023"/>
                  <a:gd name="connsiteY22" fmla="*/ 1007464 h 1536983"/>
                  <a:gd name="connsiteX23" fmla="*/ 518321 w 1292023"/>
                  <a:gd name="connsiteY23" fmla="*/ 892756 h 1536983"/>
                  <a:gd name="connsiteX24" fmla="*/ 395220 w 1292023"/>
                  <a:gd name="connsiteY24" fmla="*/ 810222 h 1536983"/>
                  <a:gd name="connsiteX25" fmla="*/ 393820 w 1292023"/>
                  <a:gd name="connsiteY25" fmla="*/ 792037 h 1536983"/>
                  <a:gd name="connsiteX26" fmla="*/ 364444 w 1292023"/>
                  <a:gd name="connsiteY26" fmla="*/ 751469 h 1536983"/>
                  <a:gd name="connsiteX27" fmla="*/ 322478 w 1292023"/>
                  <a:gd name="connsiteY27" fmla="*/ 621374 h 1536983"/>
                  <a:gd name="connsiteX28" fmla="*/ 291703 w 1292023"/>
                  <a:gd name="connsiteY28" fmla="*/ 590599 h 1536983"/>
                  <a:gd name="connsiteX29" fmla="*/ 156011 w 1292023"/>
                  <a:gd name="connsiteY29" fmla="*/ 551430 h 1536983"/>
                  <a:gd name="connsiteX30" fmla="*/ 97258 w 1292023"/>
                  <a:gd name="connsiteY30" fmla="*/ 428329 h 1536983"/>
                  <a:gd name="connsiteX31" fmla="*/ 90264 w 1292023"/>
                  <a:gd name="connsiteY31" fmla="*/ 386362 h 1536983"/>
                  <a:gd name="connsiteX32" fmla="*/ 164404 w 1292023"/>
                  <a:gd name="connsiteY32" fmla="*/ 198913 h 1536983"/>
                  <a:gd name="connsiteX33" fmla="*/ 232950 w 1292023"/>
                  <a:gd name="connsiteY33" fmla="*/ 207306 h 1536983"/>
                  <a:gd name="connsiteX34" fmla="*/ 256730 w 1292023"/>
                  <a:gd name="connsiteY34" fmla="*/ 224092 h 1536983"/>
                  <a:gd name="connsiteX35" fmla="*/ 354651 w 1292023"/>
                  <a:gd name="connsiteY35" fmla="*/ 187722 h 1536983"/>
                  <a:gd name="connsiteX36" fmla="*/ 385427 w 1292023"/>
                  <a:gd name="connsiteY36" fmla="*/ 172333 h 1536983"/>
                  <a:gd name="connsiteX37" fmla="*/ 466562 w 1292023"/>
                  <a:gd name="connsiteY37" fmla="*/ 81407 h 1536983"/>
                  <a:gd name="connsiteX38" fmla="*/ 529512 w 1292023"/>
                  <a:gd name="connsiteY38" fmla="*/ 38041 h 1536983"/>
                  <a:gd name="connsiteX39" fmla="*/ 670798 w 1292023"/>
                  <a:gd name="connsiteY39" fmla="*/ 8665 h 1536983"/>
                  <a:gd name="connsiteX40" fmla="*/ 746338 w 1292023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321938 w 1372618"/>
                  <a:gd name="connsiteY21" fmla="*/ 1024251 h 1536983"/>
                  <a:gd name="connsiteX22" fmla="*/ 489804 w 1372618"/>
                  <a:gd name="connsiteY22" fmla="*/ 1007464 h 1536983"/>
                  <a:gd name="connsiteX23" fmla="*/ 598916 w 1372618"/>
                  <a:gd name="connsiteY23" fmla="*/ 892756 h 1536983"/>
                  <a:gd name="connsiteX24" fmla="*/ 475815 w 1372618"/>
                  <a:gd name="connsiteY24" fmla="*/ 810222 h 1536983"/>
                  <a:gd name="connsiteX25" fmla="*/ 474415 w 1372618"/>
                  <a:gd name="connsiteY25" fmla="*/ 792037 h 1536983"/>
                  <a:gd name="connsiteX26" fmla="*/ 445039 w 1372618"/>
                  <a:gd name="connsiteY26" fmla="*/ 751469 h 1536983"/>
                  <a:gd name="connsiteX27" fmla="*/ 403073 w 1372618"/>
                  <a:gd name="connsiteY27" fmla="*/ 621374 h 1536983"/>
                  <a:gd name="connsiteX28" fmla="*/ 372298 w 1372618"/>
                  <a:gd name="connsiteY28" fmla="*/ 590599 h 1536983"/>
                  <a:gd name="connsiteX29" fmla="*/ 236606 w 1372618"/>
                  <a:gd name="connsiteY29" fmla="*/ 551430 h 1536983"/>
                  <a:gd name="connsiteX30" fmla="*/ 177853 w 1372618"/>
                  <a:gd name="connsiteY30" fmla="*/ 428329 h 1536983"/>
                  <a:gd name="connsiteX31" fmla="*/ 170859 w 1372618"/>
                  <a:gd name="connsiteY31" fmla="*/ 386362 h 1536983"/>
                  <a:gd name="connsiteX32" fmla="*/ 244999 w 1372618"/>
                  <a:gd name="connsiteY32" fmla="*/ 198913 h 1536983"/>
                  <a:gd name="connsiteX33" fmla="*/ 313545 w 1372618"/>
                  <a:gd name="connsiteY33" fmla="*/ 207306 h 1536983"/>
                  <a:gd name="connsiteX34" fmla="*/ 337325 w 1372618"/>
                  <a:gd name="connsiteY34" fmla="*/ 224092 h 1536983"/>
                  <a:gd name="connsiteX35" fmla="*/ 435246 w 1372618"/>
                  <a:gd name="connsiteY35" fmla="*/ 187722 h 1536983"/>
                  <a:gd name="connsiteX36" fmla="*/ 466022 w 1372618"/>
                  <a:gd name="connsiteY36" fmla="*/ 172333 h 1536983"/>
                  <a:gd name="connsiteX37" fmla="*/ 547157 w 1372618"/>
                  <a:gd name="connsiteY37" fmla="*/ 81407 h 1536983"/>
                  <a:gd name="connsiteX38" fmla="*/ 610107 w 1372618"/>
                  <a:gd name="connsiteY38" fmla="*/ 38041 h 1536983"/>
                  <a:gd name="connsiteX39" fmla="*/ 751393 w 1372618"/>
                  <a:gd name="connsiteY39" fmla="*/ 8665 h 1536983"/>
                  <a:gd name="connsiteX40" fmla="*/ 826933 w 1372618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489804 w 1372618"/>
                  <a:gd name="connsiteY21" fmla="*/ 1007464 h 1536983"/>
                  <a:gd name="connsiteX22" fmla="*/ 598916 w 1372618"/>
                  <a:gd name="connsiteY22" fmla="*/ 892756 h 1536983"/>
                  <a:gd name="connsiteX23" fmla="*/ 475815 w 1372618"/>
                  <a:gd name="connsiteY23" fmla="*/ 810222 h 1536983"/>
                  <a:gd name="connsiteX24" fmla="*/ 474415 w 1372618"/>
                  <a:gd name="connsiteY24" fmla="*/ 792037 h 1536983"/>
                  <a:gd name="connsiteX25" fmla="*/ 445039 w 1372618"/>
                  <a:gd name="connsiteY25" fmla="*/ 751469 h 1536983"/>
                  <a:gd name="connsiteX26" fmla="*/ 403073 w 1372618"/>
                  <a:gd name="connsiteY26" fmla="*/ 621374 h 1536983"/>
                  <a:gd name="connsiteX27" fmla="*/ 372298 w 1372618"/>
                  <a:gd name="connsiteY27" fmla="*/ 590599 h 1536983"/>
                  <a:gd name="connsiteX28" fmla="*/ 236606 w 1372618"/>
                  <a:gd name="connsiteY28" fmla="*/ 551430 h 1536983"/>
                  <a:gd name="connsiteX29" fmla="*/ 177853 w 1372618"/>
                  <a:gd name="connsiteY29" fmla="*/ 428329 h 1536983"/>
                  <a:gd name="connsiteX30" fmla="*/ 170859 w 1372618"/>
                  <a:gd name="connsiteY30" fmla="*/ 386362 h 1536983"/>
                  <a:gd name="connsiteX31" fmla="*/ 244999 w 1372618"/>
                  <a:gd name="connsiteY31" fmla="*/ 198913 h 1536983"/>
                  <a:gd name="connsiteX32" fmla="*/ 313545 w 1372618"/>
                  <a:gd name="connsiteY32" fmla="*/ 207306 h 1536983"/>
                  <a:gd name="connsiteX33" fmla="*/ 337325 w 1372618"/>
                  <a:gd name="connsiteY33" fmla="*/ 224092 h 1536983"/>
                  <a:gd name="connsiteX34" fmla="*/ 435246 w 1372618"/>
                  <a:gd name="connsiteY34" fmla="*/ 187722 h 1536983"/>
                  <a:gd name="connsiteX35" fmla="*/ 466022 w 1372618"/>
                  <a:gd name="connsiteY35" fmla="*/ 172333 h 1536983"/>
                  <a:gd name="connsiteX36" fmla="*/ 547157 w 1372618"/>
                  <a:gd name="connsiteY36" fmla="*/ 81407 h 1536983"/>
                  <a:gd name="connsiteX37" fmla="*/ 610107 w 1372618"/>
                  <a:gd name="connsiteY37" fmla="*/ 38041 h 1536983"/>
                  <a:gd name="connsiteX38" fmla="*/ 751393 w 1372618"/>
                  <a:gd name="connsiteY38" fmla="*/ 8665 h 1536983"/>
                  <a:gd name="connsiteX39" fmla="*/ 826933 w 1372618"/>
                  <a:gd name="connsiteY39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489804 w 1372618"/>
                  <a:gd name="connsiteY20" fmla="*/ 1007464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530103 w 1372618"/>
                  <a:gd name="connsiteY20" fmla="*/ 1200893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46377 w 1292022"/>
                  <a:gd name="connsiteY17" fmla="*/ 1091397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06078 w 1292022"/>
                  <a:gd name="connsiteY17" fmla="*/ 1292885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32944 w 1218888"/>
                  <a:gd name="connsiteY17" fmla="*/ 1292885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16825 w 1218888"/>
                  <a:gd name="connsiteY17" fmla="*/ 1196171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76373 w 1218888"/>
                  <a:gd name="connsiteY20" fmla="*/ 1200893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52194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84432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18888" h="1520865">
                    <a:moveTo>
                      <a:pt x="673203" y="272"/>
                    </a:moveTo>
                    <a:cubicBezTo>
                      <a:pt x="701180" y="1670"/>
                      <a:pt x="727760" y="12861"/>
                      <a:pt x="755737" y="12861"/>
                    </a:cubicBezTo>
                    <a:cubicBezTo>
                      <a:pt x="845266" y="12861"/>
                      <a:pt x="966968" y="61823"/>
                      <a:pt x="1024322" y="131767"/>
                    </a:cubicBezTo>
                    <a:cubicBezTo>
                      <a:pt x="1063491" y="179328"/>
                      <a:pt x="1049502" y="194715"/>
                      <a:pt x="1090069" y="242277"/>
                    </a:cubicBezTo>
                    <a:cubicBezTo>
                      <a:pt x="1104058" y="259064"/>
                      <a:pt x="1113850" y="294036"/>
                      <a:pt x="1111053" y="317817"/>
                    </a:cubicBezTo>
                    <a:cubicBezTo>
                      <a:pt x="1102660" y="377969"/>
                      <a:pt x="1129238" y="422733"/>
                      <a:pt x="1179597" y="453508"/>
                    </a:cubicBezTo>
                    <a:cubicBezTo>
                      <a:pt x="1228558" y="482884"/>
                      <a:pt x="1232754" y="520655"/>
                      <a:pt x="1186592" y="554228"/>
                    </a:cubicBezTo>
                    <a:cubicBezTo>
                      <a:pt x="1171204" y="565419"/>
                      <a:pt x="1162810" y="578008"/>
                      <a:pt x="1171204" y="598992"/>
                    </a:cubicBezTo>
                    <a:cubicBezTo>
                      <a:pt x="1174002" y="605986"/>
                      <a:pt x="1176799" y="663340"/>
                      <a:pt x="1178199" y="670334"/>
                    </a:cubicBezTo>
                    <a:cubicBezTo>
                      <a:pt x="1183794" y="719295"/>
                      <a:pt x="1180997" y="720694"/>
                      <a:pt x="1190788" y="768255"/>
                    </a:cubicBezTo>
                    <a:cubicBezTo>
                      <a:pt x="1201979" y="821413"/>
                      <a:pt x="1165608" y="866177"/>
                      <a:pt x="1111053" y="859183"/>
                    </a:cubicBezTo>
                    <a:cubicBezTo>
                      <a:pt x="1087271" y="856385"/>
                      <a:pt x="1032716" y="842397"/>
                      <a:pt x="1007536" y="845194"/>
                    </a:cubicBezTo>
                    <a:lnTo>
                      <a:pt x="1020125" y="849390"/>
                    </a:lnTo>
                    <a:lnTo>
                      <a:pt x="978158" y="857784"/>
                    </a:lnTo>
                    <a:cubicBezTo>
                      <a:pt x="961372" y="860581"/>
                      <a:pt x="947383" y="866177"/>
                      <a:pt x="934794" y="871772"/>
                    </a:cubicBezTo>
                    <a:cubicBezTo>
                      <a:pt x="918007" y="882963"/>
                      <a:pt x="902619" y="896952"/>
                      <a:pt x="888630" y="913739"/>
                    </a:cubicBezTo>
                    <a:cubicBezTo>
                      <a:pt x="877439" y="930525"/>
                      <a:pt x="873243" y="952907"/>
                      <a:pt x="871844" y="979487"/>
                    </a:cubicBezTo>
                    <a:cubicBezTo>
                      <a:pt x="870446" y="1017256"/>
                      <a:pt x="807032" y="1161198"/>
                      <a:pt x="816825" y="1196171"/>
                    </a:cubicBezTo>
                    <a:lnTo>
                      <a:pt x="1064476" y="1520865"/>
                    </a:lnTo>
                    <a:lnTo>
                      <a:pt x="88057" y="1512804"/>
                    </a:lnTo>
                    <a:cubicBezTo>
                      <a:pt x="189535" y="1371223"/>
                      <a:pt x="324911" y="1263936"/>
                      <a:pt x="384432" y="1160595"/>
                    </a:cubicBezTo>
                    <a:cubicBezTo>
                      <a:pt x="443953" y="1057254"/>
                      <a:pt x="432596" y="943116"/>
                      <a:pt x="445186" y="892756"/>
                    </a:cubicBezTo>
                    <a:lnTo>
                      <a:pt x="322085" y="810222"/>
                    </a:lnTo>
                    <a:cubicBezTo>
                      <a:pt x="322085" y="804626"/>
                      <a:pt x="322085" y="797633"/>
                      <a:pt x="320685" y="792037"/>
                    </a:cubicBezTo>
                    <a:cubicBezTo>
                      <a:pt x="309494" y="775251"/>
                      <a:pt x="302500" y="761262"/>
                      <a:pt x="291309" y="751469"/>
                    </a:cubicBezTo>
                    <a:cubicBezTo>
                      <a:pt x="249343" y="716498"/>
                      <a:pt x="246545" y="668936"/>
                      <a:pt x="249343" y="621374"/>
                    </a:cubicBezTo>
                    <a:cubicBezTo>
                      <a:pt x="250741" y="594794"/>
                      <a:pt x="242348" y="582205"/>
                      <a:pt x="218568" y="590599"/>
                    </a:cubicBezTo>
                    <a:cubicBezTo>
                      <a:pt x="162612" y="611581"/>
                      <a:pt x="120646" y="586401"/>
                      <a:pt x="82876" y="551430"/>
                    </a:cubicBezTo>
                    <a:cubicBezTo>
                      <a:pt x="47904" y="517857"/>
                      <a:pt x="14331" y="484284"/>
                      <a:pt x="24123" y="428329"/>
                    </a:cubicBezTo>
                    <a:cubicBezTo>
                      <a:pt x="26920" y="415738"/>
                      <a:pt x="24123" y="397554"/>
                      <a:pt x="17129" y="386362"/>
                    </a:cubicBezTo>
                    <a:cubicBezTo>
                      <a:pt x="-22040" y="322014"/>
                      <a:pt x="7336" y="229688"/>
                      <a:pt x="91269" y="198913"/>
                    </a:cubicBezTo>
                    <a:cubicBezTo>
                      <a:pt x="117848" y="187722"/>
                      <a:pt x="138831" y="189120"/>
                      <a:pt x="159815" y="207306"/>
                    </a:cubicBezTo>
                    <a:cubicBezTo>
                      <a:pt x="166808" y="214300"/>
                      <a:pt x="176601" y="218497"/>
                      <a:pt x="183595" y="224092"/>
                    </a:cubicBezTo>
                    <a:cubicBezTo>
                      <a:pt x="212972" y="198913"/>
                      <a:pt x="242348" y="183524"/>
                      <a:pt x="281516" y="187722"/>
                    </a:cubicBezTo>
                    <a:cubicBezTo>
                      <a:pt x="291309" y="189120"/>
                      <a:pt x="305298" y="180726"/>
                      <a:pt x="312292" y="172333"/>
                    </a:cubicBezTo>
                    <a:cubicBezTo>
                      <a:pt x="340270" y="142957"/>
                      <a:pt x="364051" y="110783"/>
                      <a:pt x="393427" y="81407"/>
                    </a:cubicBezTo>
                    <a:cubicBezTo>
                      <a:pt x="411613" y="63221"/>
                      <a:pt x="432596" y="45036"/>
                      <a:pt x="456377" y="38041"/>
                    </a:cubicBezTo>
                    <a:cubicBezTo>
                      <a:pt x="502540" y="24052"/>
                      <a:pt x="550101" y="17058"/>
                      <a:pt x="597663" y="8665"/>
                    </a:cubicBezTo>
                    <a:cubicBezTo>
                      <a:pt x="622843" y="3070"/>
                      <a:pt x="648023" y="-1128"/>
                      <a:pt x="673203" y="272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5C84731-6D2F-4678-86FA-980C2E101800}"/>
                  </a:ext>
                </a:extLst>
              </p:cNvPr>
              <p:cNvSpPr/>
              <p:nvPr/>
            </p:nvSpPr>
            <p:spPr>
              <a:xfrm rot="1078044">
                <a:off x="7559316" y="2851874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C2EC2FF-57DE-4125-89CC-EE6894E5869B}"/>
                </a:ext>
              </a:extLst>
            </p:cNvPr>
            <p:cNvGrpSpPr/>
            <p:nvPr userDrawn="1"/>
          </p:nvGrpSpPr>
          <p:grpSpPr>
            <a:xfrm>
              <a:off x="9261667" y="2963218"/>
              <a:ext cx="1929586" cy="1692436"/>
              <a:chOff x="9261667" y="2945800"/>
              <a:chExt cx="1929586" cy="1692436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DD23F89-6C29-4ED8-AC68-F02D4ED30E26}"/>
                  </a:ext>
                </a:extLst>
              </p:cNvPr>
              <p:cNvSpPr/>
              <p:nvPr/>
            </p:nvSpPr>
            <p:spPr>
              <a:xfrm>
                <a:off x="9261667" y="2945800"/>
                <a:ext cx="1845476" cy="1692436"/>
              </a:xfrm>
              <a:custGeom>
                <a:avLst/>
                <a:gdLst>
                  <a:gd name="connsiteX0" fmla="*/ 1091041 w 1845476"/>
                  <a:gd name="connsiteY0" fmla="*/ 0 h 1692436"/>
                  <a:gd name="connsiteX1" fmla="*/ 1328805 w 1845476"/>
                  <a:gd name="connsiteY1" fmla="*/ 0 h 1692436"/>
                  <a:gd name="connsiteX2" fmla="*/ 1416294 w 1845476"/>
                  <a:gd name="connsiteY2" fmla="*/ 18527 h 1692436"/>
                  <a:gd name="connsiteX3" fmla="*/ 1591271 w 1845476"/>
                  <a:gd name="connsiteY3" fmla="*/ 83372 h 1692436"/>
                  <a:gd name="connsiteX4" fmla="*/ 1646853 w 1845476"/>
                  <a:gd name="connsiteY4" fmla="*/ 141013 h 1692436"/>
                  <a:gd name="connsiteX5" fmla="*/ 1747723 w 1845476"/>
                  <a:gd name="connsiteY5" fmla="*/ 347901 h 1692436"/>
                  <a:gd name="connsiteX6" fmla="*/ 1770367 w 1845476"/>
                  <a:gd name="connsiteY6" fmla="*/ 486856 h 1692436"/>
                  <a:gd name="connsiteX7" fmla="*/ 1814627 w 1845476"/>
                  <a:gd name="connsiteY7" fmla="*/ 681393 h 1692436"/>
                  <a:gd name="connsiteX8" fmla="*/ 1835212 w 1845476"/>
                  <a:gd name="connsiteY8" fmla="*/ 713302 h 1692436"/>
                  <a:gd name="connsiteX9" fmla="*/ 1813598 w 1845476"/>
                  <a:gd name="connsiteY9" fmla="*/ 780207 h 1692436"/>
                  <a:gd name="connsiteX10" fmla="*/ 1770367 w 1845476"/>
                  <a:gd name="connsiteY10" fmla="*/ 851228 h 1692436"/>
                  <a:gd name="connsiteX11" fmla="*/ 1759045 w 1845476"/>
                  <a:gd name="connsiteY11" fmla="*/ 920190 h 1692436"/>
                  <a:gd name="connsiteX12" fmla="*/ 1743606 w 1845476"/>
                  <a:gd name="connsiteY12" fmla="*/ 1049882 h 1692436"/>
                  <a:gd name="connsiteX13" fmla="*/ 1661263 w 1845476"/>
                  <a:gd name="connsiteY13" fmla="*/ 1132225 h 1692436"/>
                  <a:gd name="connsiteX14" fmla="*/ 1531574 w 1845476"/>
                  <a:gd name="connsiteY14" fmla="*/ 1150752 h 1692436"/>
                  <a:gd name="connsiteX15" fmla="*/ 1451289 w 1845476"/>
                  <a:gd name="connsiteY15" fmla="*/ 1230007 h 1692436"/>
                  <a:gd name="connsiteX16" fmla="*/ 1418353 w 1845476"/>
                  <a:gd name="connsiteY16" fmla="*/ 1414251 h 1692436"/>
                  <a:gd name="connsiteX17" fmla="*/ 1429675 w 1845476"/>
                  <a:gd name="connsiteY17" fmla="*/ 1438956 h 1692436"/>
                  <a:gd name="connsiteX18" fmla="*/ 1464669 w 1845476"/>
                  <a:gd name="connsiteY18" fmla="*/ 1464687 h 1692436"/>
                  <a:gd name="connsiteX19" fmla="*/ 1532603 w 1845476"/>
                  <a:gd name="connsiteY19" fmla="*/ 1495565 h 1692436"/>
                  <a:gd name="connsiteX20" fmla="*/ 1735886 w 1845476"/>
                  <a:gd name="connsiteY20" fmla="*/ 1617022 h 1692436"/>
                  <a:gd name="connsiteX21" fmla="*/ 1802757 w 1845476"/>
                  <a:gd name="connsiteY21" fmla="*/ 1692436 h 1692436"/>
                  <a:gd name="connsiteX22" fmla="*/ 404639 w 1845476"/>
                  <a:gd name="connsiteY22" fmla="*/ 1692436 h 1692436"/>
                  <a:gd name="connsiteX23" fmla="*/ 431356 w 1845476"/>
                  <a:gd name="connsiteY23" fmla="*/ 1638414 h 1692436"/>
                  <a:gd name="connsiteX24" fmla="*/ 944881 w 1845476"/>
                  <a:gd name="connsiteY24" fmla="*/ 1218729 h 1692436"/>
                  <a:gd name="connsiteX25" fmla="*/ 943852 w 1845476"/>
                  <a:gd name="connsiteY25" fmla="*/ 1016943 h 1692436"/>
                  <a:gd name="connsiteX26" fmla="*/ 879007 w 1845476"/>
                  <a:gd name="connsiteY26" fmla="*/ 909898 h 1692436"/>
                  <a:gd name="connsiteX27" fmla="*/ 744171 w 1845476"/>
                  <a:gd name="connsiteY27" fmla="*/ 704039 h 1692436"/>
                  <a:gd name="connsiteX28" fmla="*/ 730791 w 1845476"/>
                  <a:gd name="connsiteY28" fmla="*/ 605226 h 1692436"/>
                  <a:gd name="connsiteX29" fmla="*/ 717410 w 1845476"/>
                  <a:gd name="connsiteY29" fmla="*/ 566111 h 1692436"/>
                  <a:gd name="connsiteX30" fmla="*/ 710206 w 1845476"/>
                  <a:gd name="connsiteY30" fmla="*/ 600079 h 1692436"/>
                  <a:gd name="connsiteX31" fmla="*/ 705059 w 1845476"/>
                  <a:gd name="connsiteY31" fmla="*/ 622723 h 1692436"/>
                  <a:gd name="connsiteX32" fmla="*/ 691679 w 1845476"/>
                  <a:gd name="connsiteY32" fmla="*/ 680364 h 1692436"/>
                  <a:gd name="connsiteX33" fmla="*/ 707118 w 1845476"/>
                  <a:gd name="connsiteY33" fmla="*/ 782265 h 1692436"/>
                  <a:gd name="connsiteX34" fmla="*/ 691679 w 1845476"/>
                  <a:gd name="connsiteY34" fmla="*/ 824465 h 1692436"/>
                  <a:gd name="connsiteX35" fmla="*/ 569192 w 1845476"/>
                  <a:gd name="connsiteY35" fmla="*/ 1028265 h 1692436"/>
                  <a:gd name="connsiteX36" fmla="*/ 525963 w 1845476"/>
                  <a:gd name="connsiteY36" fmla="*/ 1074584 h 1692436"/>
                  <a:gd name="connsiteX37" fmla="*/ 540373 w 1845476"/>
                  <a:gd name="connsiteY37" fmla="*/ 1015914 h 1692436"/>
                  <a:gd name="connsiteX38" fmla="*/ 567134 w 1845476"/>
                  <a:gd name="connsiteY38" fmla="*/ 897544 h 1692436"/>
                  <a:gd name="connsiteX39" fmla="*/ 560958 w 1845476"/>
                  <a:gd name="connsiteY39" fmla="*/ 874901 h 1692436"/>
                  <a:gd name="connsiteX40" fmla="*/ 535227 w 1845476"/>
                  <a:gd name="connsiteY40" fmla="*/ 881076 h 1692436"/>
                  <a:gd name="connsiteX41" fmla="*/ 506407 w 1845476"/>
                  <a:gd name="connsiteY41" fmla="*/ 937688 h 1692436"/>
                  <a:gd name="connsiteX42" fmla="*/ 499203 w 1845476"/>
                  <a:gd name="connsiteY42" fmla="*/ 1028265 h 1692436"/>
                  <a:gd name="connsiteX43" fmla="*/ 477586 w 1845476"/>
                  <a:gd name="connsiteY43" fmla="*/ 1057087 h 1692436"/>
                  <a:gd name="connsiteX44" fmla="*/ 462147 w 1845476"/>
                  <a:gd name="connsiteY44" fmla="*/ 1027236 h 1692436"/>
                  <a:gd name="connsiteX45" fmla="*/ 461118 w 1845476"/>
                  <a:gd name="connsiteY45" fmla="*/ 1008709 h 1692436"/>
                  <a:gd name="connsiteX46" fmla="*/ 450825 w 1845476"/>
                  <a:gd name="connsiteY46" fmla="*/ 973714 h 1692436"/>
                  <a:gd name="connsiteX47" fmla="*/ 425094 w 1845476"/>
                  <a:gd name="connsiteY47" fmla="*/ 1001504 h 1692436"/>
                  <a:gd name="connsiteX48" fmla="*/ 284080 w 1845476"/>
                  <a:gd name="connsiteY48" fmla="*/ 1142517 h 1692436"/>
                  <a:gd name="connsiteX49" fmla="*/ 231588 w 1845476"/>
                  <a:gd name="connsiteY49" fmla="*/ 1215597 h 1692436"/>
                  <a:gd name="connsiteX50" fmla="*/ 195564 w 1845476"/>
                  <a:gd name="connsiteY50" fmla="*/ 1279414 h 1692436"/>
                  <a:gd name="connsiteX51" fmla="*/ 170860 w 1845476"/>
                  <a:gd name="connsiteY51" fmla="*/ 1287648 h 1692436"/>
                  <a:gd name="connsiteX52" fmla="*/ 161596 w 1845476"/>
                  <a:gd name="connsiteY52" fmla="*/ 1266033 h 1692436"/>
                  <a:gd name="connsiteX53" fmla="*/ 156450 w 1845476"/>
                  <a:gd name="connsiteY53" fmla="*/ 1219714 h 1692436"/>
                  <a:gd name="connsiteX54" fmla="*/ 107045 w 1845476"/>
                  <a:gd name="connsiteY54" fmla="*/ 1198100 h 1692436"/>
                  <a:gd name="connsiteX55" fmla="*/ 0 w 1845476"/>
                  <a:gd name="connsiteY55" fmla="*/ 1248536 h 1692436"/>
                  <a:gd name="connsiteX56" fmla="*/ 28819 w 1845476"/>
                  <a:gd name="connsiteY56" fmla="*/ 1217656 h 1692436"/>
                  <a:gd name="connsiteX57" fmla="*/ 113221 w 1845476"/>
                  <a:gd name="connsiteY57" fmla="*/ 1050911 h 1692436"/>
                  <a:gd name="connsiteX58" fmla="*/ 113221 w 1845476"/>
                  <a:gd name="connsiteY58" fmla="*/ 912986 h 1692436"/>
                  <a:gd name="connsiteX59" fmla="*/ 183213 w 1845476"/>
                  <a:gd name="connsiteY59" fmla="*/ 777119 h 1692436"/>
                  <a:gd name="connsiteX60" fmla="*/ 218208 w 1845476"/>
                  <a:gd name="connsiteY60" fmla="*/ 756531 h 1692436"/>
                  <a:gd name="connsiteX61" fmla="*/ 409655 w 1845476"/>
                  <a:gd name="connsiteY61" fmla="*/ 571260 h 1692436"/>
                  <a:gd name="connsiteX62" fmla="*/ 493027 w 1845476"/>
                  <a:gd name="connsiteY62" fmla="*/ 399367 h 1692436"/>
                  <a:gd name="connsiteX63" fmla="*/ 744171 w 1845476"/>
                  <a:gd name="connsiteY63" fmla="*/ 208947 h 1692436"/>
                  <a:gd name="connsiteX64" fmla="*/ 809017 w 1845476"/>
                  <a:gd name="connsiteY64" fmla="*/ 170864 h 1692436"/>
                  <a:gd name="connsiteX65" fmla="*/ 1072512 w 1845476"/>
                  <a:gd name="connsiteY65" fmla="*/ 9263 h 1692436"/>
                  <a:gd name="connsiteX66" fmla="*/ 1091041 w 1845476"/>
                  <a:gd name="connsiteY66" fmla="*/ 0 h 16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845476" h="1692436">
                    <a:moveTo>
                      <a:pt x="1091041" y="0"/>
                    </a:moveTo>
                    <a:lnTo>
                      <a:pt x="1328805" y="0"/>
                    </a:lnTo>
                    <a:cubicBezTo>
                      <a:pt x="1356595" y="14410"/>
                      <a:pt x="1387473" y="12351"/>
                      <a:pt x="1416294" y="18527"/>
                    </a:cubicBezTo>
                    <a:cubicBezTo>
                      <a:pt x="1478050" y="31907"/>
                      <a:pt x="1537749" y="48378"/>
                      <a:pt x="1591271" y="83372"/>
                    </a:cubicBezTo>
                    <a:cubicBezTo>
                      <a:pt x="1614946" y="97782"/>
                      <a:pt x="1634502" y="115282"/>
                      <a:pt x="1646853" y="141013"/>
                    </a:cubicBezTo>
                    <a:cubicBezTo>
                      <a:pt x="1679789" y="209976"/>
                      <a:pt x="1711699" y="279968"/>
                      <a:pt x="1747723" y="347901"/>
                    </a:cubicBezTo>
                    <a:cubicBezTo>
                      <a:pt x="1771396" y="392162"/>
                      <a:pt x="1778601" y="438481"/>
                      <a:pt x="1770367" y="486856"/>
                    </a:cubicBezTo>
                    <a:cubicBezTo>
                      <a:pt x="1758015" y="557877"/>
                      <a:pt x="1767279" y="623752"/>
                      <a:pt x="1814627" y="681393"/>
                    </a:cubicBezTo>
                    <a:cubicBezTo>
                      <a:pt x="1822861" y="691686"/>
                      <a:pt x="1829037" y="701980"/>
                      <a:pt x="1835212" y="713302"/>
                    </a:cubicBezTo>
                    <a:cubicBezTo>
                      <a:pt x="1853739" y="745209"/>
                      <a:pt x="1847563" y="767855"/>
                      <a:pt x="1813598" y="780207"/>
                    </a:cubicBezTo>
                    <a:cubicBezTo>
                      <a:pt x="1777571" y="792558"/>
                      <a:pt x="1765220" y="815201"/>
                      <a:pt x="1770367" y="851228"/>
                    </a:cubicBezTo>
                    <a:cubicBezTo>
                      <a:pt x="1773454" y="874901"/>
                      <a:pt x="1758015" y="899603"/>
                      <a:pt x="1759045" y="920190"/>
                    </a:cubicBezTo>
                    <a:cubicBezTo>
                      <a:pt x="1762133" y="965478"/>
                      <a:pt x="1745664" y="1006651"/>
                      <a:pt x="1743606" y="1049882"/>
                    </a:cubicBezTo>
                    <a:cubicBezTo>
                      <a:pt x="1740518" y="1105464"/>
                      <a:pt x="1717874" y="1127079"/>
                      <a:pt x="1661263" y="1132225"/>
                    </a:cubicBezTo>
                    <a:cubicBezTo>
                      <a:pt x="1618034" y="1136342"/>
                      <a:pt x="1573773" y="1139430"/>
                      <a:pt x="1531574" y="1150752"/>
                    </a:cubicBezTo>
                    <a:cubicBezTo>
                      <a:pt x="1489372" y="1162073"/>
                      <a:pt x="1462611" y="1187807"/>
                      <a:pt x="1451289" y="1230007"/>
                    </a:cubicBezTo>
                    <a:cubicBezTo>
                      <a:pt x="1434821" y="1290735"/>
                      <a:pt x="1433792" y="1353523"/>
                      <a:pt x="1418353" y="1414251"/>
                    </a:cubicBezTo>
                    <a:cubicBezTo>
                      <a:pt x="1416294" y="1424544"/>
                      <a:pt x="1422470" y="1432778"/>
                      <a:pt x="1429675" y="1438956"/>
                    </a:cubicBezTo>
                    <a:cubicBezTo>
                      <a:pt x="1440996" y="1448219"/>
                      <a:pt x="1452318" y="1457482"/>
                      <a:pt x="1464669" y="1464687"/>
                    </a:cubicBezTo>
                    <a:cubicBezTo>
                      <a:pt x="1486284" y="1476009"/>
                      <a:pt x="1508930" y="1489389"/>
                      <a:pt x="1532603" y="1495565"/>
                    </a:cubicBezTo>
                    <a:cubicBezTo>
                      <a:pt x="1618548" y="1518211"/>
                      <a:pt x="1684678" y="1560668"/>
                      <a:pt x="1735886" y="1617022"/>
                    </a:cubicBezTo>
                    <a:lnTo>
                      <a:pt x="1802757" y="1692436"/>
                    </a:lnTo>
                    <a:lnTo>
                      <a:pt x="404639" y="1692436"/>
                    </a:lnTo>
                    <a:lnTo>
                      <a:pt x="431356" y="1638414"/>
                    </a:lnTo>
                    <a:cubicBezTo>
                      <a:pt x="537239" y="1502775"/>
                      <a:pt x="879828" y="1310268"/>
                      <a:pt x="944881" y="1218729"/>
                    </a:cubicBezTo>
                    <a:cubicBezTo>
                      <a:pt x="1031619" y="1096678"/>
                      <a:pt x="944881" y="1033411"/>
                      <a:pt x="943852" y="1016943"/>
                    </a:cubicBezTo>
                    <a:cubicBezTo>
                      <a:pt x="940765" y="970626"/>
                      <a:pt x="921209" y="931512"/>
                      <a:pt x="879007" y="909898"/>
                    </a:cubicBezTo>
                    <a:cubicBezTo>
                      <a:pt x="794607" y="866667"/>
                      <a:pt x="759610" y="791528"/>
                      <a:pt x="744171" y="704039"/>
                    </a:cubicBezTo>
                    <a:cubicBezTo>
                      <a:pt x="737996" y="671100"/>
                      <a:pt x="734908" y="638164"/>
                      <a:pt x="730791" y="605226"/>
                    </a:cubicBezTo>
                    <a:cubicBezTo>
                      <a:pt x="728732" y="591845"/>
                      <a:pt x="728732" y="578465"/>
                      <a:pt x="717410" y="566111"/>
                    </a:cubicBezTo>
                    <a:cubicBezTo>
                      <a:pt x="706089" y="578465"/>
                      <a:pt x="710206" y="589787"/>
                      <a:pt x="710206" y="600079"/>
                    </a:cubicBezTo>
                    <a:cubicBezTo>
                      <a:pt x="710206" y="608313"/>
                      <a:pt x="714323" y="617577"/>
                      <a:pt x="705059" y="622723"/>
                    </a:cubicBezTo>
                    <a:cubicBezTo>
                      <a:pt x="679326" y="637135"/>
                      <a:pt x="686530" y="659779"/>
                      <a:pt x="691679" y="680364"/>
                    </a:cubicBezTo>
                    <a:cubicBezTo>
                      <a:pt x="699913" y="714332"/>
                      <a:pt x="708147" y="747268"/>
                      <a:pt x="707118" y="782265"/>
                    </a:cubicBezTo>
                    <a:cubicBezTo>
                      <a:pt x="707118" y="798733"/>
                      <a:pt x="704030" y="814172"/>
                      <a:pt x="691679" y="824465"/>
                    </a:cubicBezTo>
                    <a:cubicBezTo>
                      <a:pt x="628892" y="879018"/>
                      <a:pt x="599043" y="954156"/>
                      <a:pt x="569192" y="1028265"/>
                    </a:cubicBezTo>
                    <a:cubicBezTo>
                      <a:pt x="560958" y="1048852"/>
                      <a:pt x="550666" y="1067379"/>
                      <a:pt x="525963" y="1074584"/>
                    </a:cubicBezTo>
                    <a:cubicBezTo>
                      <a:pt x="522876" y="1051940"/>
                      <a:pt x="534198" y="1034443"/>
                      <a:pt x="540373" y="1015914"/>
                    </a:cubicBezTo>
                    <a:cubicBezTo>
                      <a:pt x="552724" y="977831"/>
                      <a:pt x="563017" y="937688"/>
                      <a:pt x="567134" y="897544"/>
                    </a:cubicBezTo>
                    <a:cubicBezTo>
                      <a:pt x="568163" y="889310"/>
                      <a:pt x="569192" y="880047"/>
                      <a:pt x="560958" y="874901"/>
                    </a:cubicBezTo>
                    <a:cubicBezTo>
                      <a:pt x="550666" y="868725"/>
                      <a:pt x="542432" y="875930"/>
                      <a:pt x="535227" y="881076"/>
                    </a:cubicBezTo>
                    <a:cubicBezTo>
                      <a:pt x="515671" y="894457"/>
                      <a:pt x="508466" y="915044"/>
                      <a:pt x="506407" y="937688"/>
                    </a:cubicBezTo>
                    <a:cubicBezTo>
                      <a:pt x="504349" y="967536"/>
                      <a:pt x="502290" y="998416"/>
                      <a:pt x="499203" y="1028265"/>
                    </a:cubicBezTo>
                    <a:cubicBezTo>
                      <a:pt x="498173" y="1041648"/>
                      <a:pt x="495086" y="1059145"/>
                      <a:pt x="477586" y="1057087"/>
                    </a:cubicBezTo>
                    <a:cubicBezTo>
                      <a:pt x="462147" y="1056057"/>
                      <a:pt x="463176" y="1039589"/>
                      <a:pt x="462147" y="1027236"/>
                    </a:cubicBezTo>
                    <a:cubicBezTo>
                      <a:pt x="461118" y="1021060"/>
                      <a:pt x="462147" y="1014885"/>
                      <a:pt x="461118" y="1008709"/>
                    </a:cubicBezTo>
                    <a:cubicBezTo>
                      <a:pt x="459059" y="996358"/>
                      <a:pt x="465235" y="976802"/>
                      <a:pt x="450825" y="973714"/>
                    </a:cubicBezTo>
                    <a:cubicBezTo>
                      <a:pt x="438474" y="971656"/>
                      <a:pt x="431269" y="990182"/>
                      <a:pt x="425094" y="1001504"/>
                    </a:cubicBezTo>
                    <a:cubicBezTo>
                      <a:pt x="392157" y="1062233"/>
                      <a:pt x="347897" y="1111640"/>
                      <a:pt x="284080" y="1142517"/>
                    </a:cubicBezTo>
                    <a:cubicBezTo>
                      <a:pt x="254232" y="1156927"/>
                      <a:pt x="235705" y="1181632"/>
                      <a:pt x="231588" y="1215597"/>
                    </a:cubicBezTo>
                    <a:cubicBezTo>
                      <a:pt x="228500" y="1241331"/>
                      <a:pt x="216149" y="1262945"/>
                      <a:pt x="195564" y="1279414"/>
                    </a:cubicBezTo>
                    <a:cubicBezTo>
                      <a:pt x="188359" y="1284560"/>
                      <a:pt x="181152" y="1292794"/>
                      <a:pt x="170860" y="1287648"/>
                    </a:cubicBezTo>
                    <a:cubicBezTo>
                      <a:pt x="161596" y="1283531"/>
                      <a:pt x="162625" y="1274267"/>
                      <a:pt x="161596" y="1266033"/>
                    </a:cubicBezTo>
                    <a:cubicBezTo>
                      <a:pt x="160567" y="1250594"/>
                      <a:pt x="160567" y="1235155"/>
                      <a:pt x="156450" y="1219714"/>
                    </a:cubicBezTo>
                    <a:cubicBezTo>
                      <a:pt x="149245" y="1191924"/>
                      <a:pt x="131748" y="1184719"/>
                      <a:pt x="107045" y="1198100"/>
                    </a:cubicBezTo>
                    <a:cubicBezTo>
                      <a:pt x="73078" y="1215597"/>
                      <a:pt x="42200" y="1238243"/>
                      <a:pt x="0" y="1248536"/>
                    </a:cubicBezTo>
                    <a:cubicBezTo>
                      <a:pt x="7205" y="1232065"/>
                      <a:pt x="19556" y="1225890"/>
                      <a:pt x="28819" y="1217656"/>
                    </a:cubicBezTo>
                    <a:cubicBezTo>
                      <a:pt x="80285" y="1173397"/>
                      <a:pt x="115279" y="1121932"/>
                      <a:pt x="113221" y="1050911"/>
                    </a:cubicBezTo>
                    <a:cubicBezTo>
                      <a:pt x="112192" y="1004592"/>
                      <a:pt x="116309" y="958273"/>
                      <a:pt x="113221" y="912986"/>
                    </a:cubicBezTo>
                    <a:cubicBezTo>
                      <a:pt x="108075" y="852257"/>
                      <a:pt x="132777" y="809026"/>
                      <a:pt x="183213" y="777119"/>
                    </a:cubicBezTo>
                    <a:cubicBezTo>
                      <a:pt x="194535" y="769914"/>
                      <a:pt x="205857" y="759619"/>
                      <a:pt x="218208" y="756531"/>
                    </a:cubicBezTo>
                    <a:cubicBezTo>
                      <a:pt x="315990" y="729771"/>
                      <a:pt x="367453" y="655662"/>
                      <a:pt x="409655" y="571260"/>
                    </a:cubicBezTo>
                    <a:cubicBezTo>
                      <a:pt x="438474" y="513619"/>
                      <a:pt x="467293" y="457007"/>
                      <a:pt x="493027" y="399367"/>
                    </a:cubicBezTo>
                    <a:cubicBezTo>
                      <a:pt x="541402" y="289231"/>
                      <a:pt x="624775" y="224386"/>
                      <a:pt x="744171" y="208947"/>
                    </a:cubicBezTo>
                    <a:cubicBezTo>
                      <a:pt x="771961" y="204830"/>
                      <a:pt x="791519" y="192479"/>
                      <a:pt x="809017" y="170864"/>
                    </a:cubicBezTo>
                    <a:cubicBezTo>
                      <a:pt x="876948" y="84402"/>
                      <a:pt x="965467" y="30878"/>
                      <a:pt x="1072512" y="9263"/>
                    </a:cubicBezTo>
                    <a:cubicBezTo>
                      <a:pt x="1078688" y="7205"/>
                      <a:pt x="1087951" y="9263"/>
                      <a:pt x="1091041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186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56380CE-DB0C-49DD-BEA4-6F29051883C5}"/>
                  </a:ext>
                </a:extLst>
              </p:cNvPr>
              <p:cNvSpPr/>
              <p:nvPr/>
            </p:nvSpPr>
            <p:spPr>
              <a:xfrm rot="1078044">
                <a:off x="10421277" y="3478863"/>
                <a:ext cx="769976" cy="58510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CADFEFB-ACFF-4C95-B13B-971A0DFA443B}"/>
                </a:ext>
              </a:extLst>
            </p:cNvPr>
            <p:cNvGrpSpPr/>
            <p:nvPr userDrawn="1"/>
          </p:nvGrpSpPr>
          <p:grpSpPr>
            <a:xfrm>
              <a:off x="3140187" y="2915769"/>
              <a:ext cx="1679407" cy="1781612"/>
              <a:chOff x="3140187" y="2915769"/>
              <a:chExt cx="1679407" cy="1781612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322A247-FE20-4BB2-80B8-9D30AECBC792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75C5742-47E6-4A3C-862D-681F5BA9E9CC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7817726-3F65-4E57-80A0-F3EC9CE01FEC}"/>
                </a:ext>
              </a:extLst>
            </p:cNvPr>
            <p:cNvGrpSpPr/>
            <p:nvPr userDrawn="1"/>
          </p:nvGrpSpPr>
          <p:grpSpPr>
            <a:xfrm>
              <a:off x="6169355" y="2853093"/>
              <a:ext cx="1709117" cy="1939300"/>
              <a:chOff x="6169355" y="2853093"/>
              <a:chExt cx="1709117" cy="1939300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8423BF8-9AF7-4DCB-899F-421C6899FB6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012538-851E-4002-934E-CB16151EE73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13E468B-34EF-4D77-B844-A0E6CFCD5EE5}"/>
                </a:ext>
              </a:extLst>
            </p:cNvPr>
            <p:cNvGrpSpPr/>
            <p:nvPr userDrawn="1"/>
          </p:nvGrpSpPr>
          <p:grpSpPr>
            <a:xfrm>
              <a:off x="4455074" y="2905667"/>
              <a:ext cx="1518776" cy="1732569"/>
              <a:chOff x="4455074" y="2905667"/>
              <a:chExt cx="1518776" cy="1732569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BDFA6A1-E157-4A8C-98EE-3AA62CF7FE94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2B74696-60B7-4AF3-AEDA-E2B5A2E38470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6CF3815-15E9-4553-B3D8-B3B7AB9D5155}"/>
                </a:ext>
              </a:extLst>
            </p:cNvPr>
            <p:cNvGrpSpPr/>
            <p:nvPr userDrawn="1"/>
          </p:nvGrpSpPr>
          <p:grpSpPr>
            <a:xfrm>
              <a:off x="1295588" y="2958968"/>
              <a:ext cx="1502023" cy="1679269"/>
              <a:chOff x="1295588" y="2958968"/>
              <a:chExt cx="1502023" cy="1679269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687E61E-A367-40C9-AC7D-7F312756BC5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8DA664E-757B-4A4E-AFE0-92CA518B7DF2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F54804A-75B7-4D18-9CDE-F785CD5B9E36}"/>
                </a:ext>
              </a:extLst>
            </p:cNvPr>
            <p:cNvGrpSpPr/>
            <p:nvPr userDrawn="1"/>
          </p:nvGrpSpPr>
          <p:grpSpPr>
            <a:xfrm>
              <a:off x="2417224" y="2904782"/>
              <a:ext cx="1303050" cy="1756839"/>
              <a:chOff x="1782683" y="2146699"/>
              <a:chExt cx="1512207" cy="2038836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3CDD306-3BD6-408F-A3BF-23DA632BC48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10B3D4F-0C53-4EEA-B34D-68ED4AEEE7FB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0A49412-A475-4390-ADFF-55011BD9323F}"/>
                </a:ext>
              </a:extLst>
            </p:cNvPr>
            <p:cNvGrpSpPr/>
            <p:nvPr userDrawn="1"/>
          </p:nvGrpSpPr>
          <p:grpSpPr>
            <a:xfrm>
              <a:off x="4993402" y="2876740"/>
              <a:ext cx="1718175" cy="1761496"/>
              <a:chOff x="4993402" y="2876740"/>
              <a:chExt cx="1718175" cy="1761496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D182C75-B207-45E7-9AF3-1E9924C6B887}"/>
                  </a:ext>
                </a:extLst>
              </p:cNvPr>
              <p:cNvSpPr/>
              <p:nvPr/>
            </p:nvSpPr>
            <p:spPr>
              <a:xfrm>
                <a:off x="4993402" y="2876740"/>
                <a:ext cx="1718175" cy="1761496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718175" h="1761496">
                    <a:moveTo>
                      <a:pt x="1147789" y="0"/>
                    </a:moveTo>
                    <a:cubicBezTo>
                      <a:pt x="1157978" y="0"/>
                      <a:pt x="1167569" y="0"/>
                      <a:pt x="1177755" y="0"/>
                    </a:cubicBezTo>
                    <a:cubicBezTo>
                      <a:pt x="1226899" y="6591"/>
                      <a:pt x="1276039" y="11985"/>
                      <a:pt x="1323984" y="20976"/>
                    </a:cubicBezTo>
                    <a:cubicBezTo>
                      <a:pt x="1355149" y="28166"/>
                      <a:pt x="1382114" y="38356"/>
                      <a:pt x="1403090" y="64726"/>
                    </a:cubicBezTo>
                    <a:cubicBezTo>
                      <a:pt x="1427065" y="95291"/>
                      <a:pt x="1457626" y="119262"/>
                      <a:pt x="1493586" y="136641"/>
                    </a:cubicBezTo>
                    <a:cubicBezTo>
                      <a:pt x="1528344" y="153420"/>
                      <a:pt x="1560107" y="176792"/>
                      <a:pt x="1583481" y="209156"/>
                    </a:cubicBezTo>
                    <a:cubicBezTo>
                      <a:pt x="1585877" y="212151"/>
                      <a:pt x="1588276" y="215746"/>
                      <a:pt x="1591271" y="218145"/>
                    </a:cubicBezTo>
                    <a:cubicBezTo>
                      <a:pt x="1646405" y="258897"/>
                      <a:pt x="1661387" y="325418"/>
                      <a:pt x="1692551" y="380553"/>
                    </a:cubicBezTo>
                    <a:cubicBezTo>
                      <a:pt x="1706335" y="404527"/>
                      <a:pt x="1707536" y="435687"/>
                      <a:pt x="1716521" y="463258"/>
                    </a:cubicBezTo>
                    <a:cubicBezTo>
                      <a:pt x="1720121" y="475243"/>
                      <a:pt x="1717722" y="488427"/>
                      <a:pt x="1710530" y="498017"/>
                    </a:cubicBezTo>
                    <a:cubicBezTo>
                      <a:pt x="1672775" y="547757"/>
                      <a:pt x="1669777" y="607689"/>
                      <a:pt x="1659591" y="665219"/>
                    </a:cubicBezTo>
                    <a:cubicBezTo>
                      <a:pt x="1652996" y="702377"/>
                      <a:pt x="1650002" y="740132"/>
                      <a:pt x="1646405" y="777888"/>
                    </a:cubicBezTo>
                    <a:cubicBezTo>
                      <a:pt x="1645206" y="792272"/>
                      <a:pt x="1640411" y="804858"/>
                      <a:pt x="1632621" y="816843"/>
                    </a:cubicBezTo>
                    <a:cubicBezTo>
                      <a:pt x="1608650" y="852199"/>
                      <a:pt x="1601460" y="891155"/>
                      <a:pt x="1607451" y="933705"/>
                    </a:cubicBezTo>
                    <a:cubicBezTo>
                      <a:pt x="1613446" y="978053"/>
                      <a:pt x="1618241" y="1023000"/>
                      <a:pt x="1616440" y="1067950"/>
                    </a:cubicBezTo>
                    <a:cubicBezTo>
                      <a:pt x="1614046" y="1120085"/>
                      <a:pt x="1596665" y="1137466"/>
                      <a:pt x="1545125" y="1138665"/>
                    </a:cubicBezTo>
                    <a:cubicBezTo>
                      <a:pt x="1507370" y="1139265"/>
                      <a:pt x="1503175" y="1142860"/>
                      <a:pt x="1490589" y="1180615"/>
                    </a:cubicBezTo>
                    <a:cubicBezTo>
                      <a:pt x="1489391" y="1185410"/>
                      <a:pt x="1488790" y="1192600"/>
                      <a:pt x="1485195" y="1194399"/>
                    </a:cubicBezTo>
                    <a:cubicBezTo>
                      <a:pt x="1451635" y="1209981"/>
                      <a:pt x="1434855" y="1247736"/>
                      <a:pt x="1400096" y="1260921"/>
                    </a:cubicBezTo>
                    <a:cubicBezTo>
                      <a:pt x="1376124" y="1270510"/>
                      <a:pt x="1360540" y="1284895"/>
                      <a:pt x="1350354" y="1308865"/>
                    </a:cubicBezTo>
                    <a:cubicBezTo>
                      <a:pt x="1329380" y="1358011"/>
                      <a:pt x="1294619" y="1372390"/>
                      <a:pt x="1243079" y="1353215"/>
                    </a:cubicBezTo>
                    <a:cubicBezTo>
                      <a:pt x="1206523" y="1339431"/>
                      <a:pt x="1172363" y="1321451"/>
                      <a:pt x="1138800" y="1301075"/>
                    </a:cubicBezTo>
                    <a:cubicBezTo>
                      <a:pt x="1110634" y="1283696"/>
                      <a:pt x="1092654" y="1286092"/>
                      <a:pt x="1071080" y="1305871"/>
                    </a:cubicBezTo>
                    <a:cubicBezTo>
                      <a:pt x="1050104" y="1325046"/>
                      <a:pt x="1048908" y="1337631"/>
                      <a:pt x="1068083" y="1359206"/>
                    </a:cubicBezTo>
                    <a:cubicBezTo>
                      <a:pt x="1092054" y="1386176"/>
                      <a:pt x="1116628" y="1411946"/>
                      <a:pt x="1144194" y="1435316"/>
                    </a:cubicBezTo>
                    <a:cubicBezTo>
                      <a:pt x="1168168" y="1455696"/>
                      <a:pt x="1170564" y="1477867"/>
                      <a:pt x="1159774" y="1504836"/>
                    </a:cubicBezTo>
                    <a:cubicBezTo>
                      <a:pt x="1156779" y="1512027"/>
                      <a:pt x="1154984" y="1520416"/>
                      <a:pt x="1149590" y="1526410"/>
                    </a:cubicBezTo>
                    <a:cubicBezTo>
                      <a:pt x="1117824" y="1563567"/>
                      <a:pt x="1123818" y="1606716"/>
                      <a:pt x="1128614" y="1649267"/>
                    </a:cubicBezTo>
                    <a:lnTo>
                      <a:pt x="1157109" y="1761496"/>
                    </a:lnTo>
                    <a:lnTo>
                      <a:pt x="0" y="1761496"/>
                    </a:lnTo>
                    <a:lnTo>
                      <a:pt x="4331" y="1746952"/>
                    </a:lnTo>
                    <a:cubicBezTo>
                      <a:pt x="10924" y="1727773"/>
                      <a:pt x="25305" y="1713392"/>
                      <a:pt x="39090" y="1699007"/>
                    </a:cubicBezTo>
                    <a:cubicBezTo>
                      <a:pt x="119996" y="1617502"/>
                      <a:pt x="182920" y="1522815"/>
                      <a:pt x="239856" y="1423931"/>
                    </a:cubicBezTo>
                    <a:cubicBezTo>
                      <a:pt x="276412" y="1359206"/>
                      <a:pt x="327351" y="1305871"/>
                      <a:pt x="371701" y="1246539"/>
                    </a:cubicBezTo>
                    <a:cubicBezTo>
                      <a:pt x="387882" y="1224965"/>
                      <a:pt x="404662" y="1203390"/>
                      <a:pt x="423240" y="1184210"/>
                    </a:cubicBezTo>
                    <a:cubicBezTo>
                      <a:pt x="471187" y="1135070"/>
                      <a:pt x="501152" y="1076939"/>
                      <a:pt x="516732" y="1010414"/>
                    </a:cubicBezTo>
                    <a:cubicBezTo>
                      <a:pt x="525122" y="972659"/>
                      <a:pt x="554487" y="958278"/>
                      <a:pt x="588047" y="975655"/>
                    </a:cubicBezTo>
                    <a:cubicBezTo>
                      <a:pt x="610822" y="987044"/>
                      <a:pt x="622807" y="978653"/>
                      <a:pt x="632993" y="962473"/>
                    </a:cubicBezTo>
                    <a:cubicBezTo>
                      <a:pt x="658166" y="922919"/>
                      <a:pt x="680338" y="882764"/>
                      <a:pt x="670152" y="831225"/>
                    </a:cubicBezTo>
                    <a:cubicBezTo>
                      <a:pt x="658166" y="768899"/>
                      <a:pt x="675542" y="707768"/>
                      <a:pt x="688728" y="647841"/>
                    </a:cubicBezTo>
                    <a:cubicBezTo>
                      <a:pt x="701912" y="590308"/>
                      <a:pt x="712102" y="532177"/>
                      <a:pt x="716897" y="474042"/>
                    </a:cubicBezTo>
                    <a:cubicBezTo>
                      <a:pt x="724087" y="391941"/>
                      <a:pt x="759448" y="321821"/>
                      <a:pt x="795404" y="250506"/>
                    </a:cubicBezTo>
                    <a:cubicBezTo>
                      <a:pt x="819378" y="202562"/>
                      <a:pt x="849343" y="158816"/>
                      <a:pt x="889494" y="124055"/>
                    </a:cubicBezTo>
                    <a:cubicBezTo>
                      <a:pt x="935638" y="83901"/>
                      <a:pt x="987778" y="52140"/>
                      <a:pt x="1047708" y="34761"/>
                    </a:cubicBezTo>
                    <a:cubicBezTo>
                      <a:pt x="1081269" y="24571"/>
                      <a:pt x="1114229" y="11385"/>
                      <a:pt x="1147789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7ECDFE5-6137-48F4-815E-4E53A49684B9}"/>
                  </a:ext>
                </a:extLst>
              </p:cNvPr>
              <p:cNvSpPr/>
              <p:nvPr/>
            </p:nvSpPr>
            <p:spPr>
              <a:xfrm rot="2820233">
                <a:off x="5922310" y="3600395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E7F8A41-20A5-4BB1-BC66-7982B7E20D92}"/>
                </a:ext>
              </a:extLst>
            </p:cNvPr>
            <p:cNvGrpSpPr/>
            <p:nvPr userDrawn="1"/>
          </p:nvGrpSpPr>
          <p:grpSpPr>
            <a:xfrm>
              <a:off x="6927181" y="2841160"/>
              <a:ext cx="1513269" cy="1806543"/>
              <a:chOff x="10147532" y="2223810"/>
              <a:chExt cx="1656312" cy="1977308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4AA7A65-0584-4DD6-B9B8-987373E7AD00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789D30C-D066-4CE5-B65F-F66783F723AA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A00103-E922-40FC-863D-C0B08F7CF469}"/>
                </a:ext>
              </a:extLst>
            </p:cNvPr>
            <p:cNvGrpSpPr/>
            <p:nvPr userDrawn="1"/>
          </p:nvGrpSpPr>
          <p:grpSpPr>
            <a:xfrm>
              <a:off x="-32179" y="2877839"/>
              <a:ext cx="1678552" cy="1768022"/>
              <a:chOff x="3397889" y="2045088"/>
              <a:chExt cx="1922987" cy="2025485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710E7EA-1011-4C1F-A182-90B754837E6F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E17FEF9-8CFF-4E74-8EF3-B31939B754D4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31493D1-A3BF-421B-BE72-319FE3457F11}"/>
                </a:ext>
              </a:extLst>
            </p:cNvPr>
            <p:cNvGrpSpPr/>
            <p:nvPr userDrawn="1"/>
          </p:nvGrpSpPr>
          <p:grpSpPr>
            <a:xfrm>
              <a:off x="8010259" y="2916705"/>
              <a:ext cx="1825255" cy="1721641"/>
              <a:chOff x="9428160" y="2348933"/>
              <a:chExt cx="1825255" cy="1721641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B8EC439-5BEE-4890-A2CF-7512AFB4748F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EE762DC-9374-4236-A36C-2C4F5557D465}"/>
                  </a:ext>
                </a:extLst>
              </p:cNvPr>
              <p:cNvSpPr/>
              <p:nvPr/>
            </p:nvSpPr>
            <p:spPr>
              <a:xfrm rot="20169760" flipH="1">
                <a:off x="9581743" y="2873668"/>
                <a:ext cx="769808" cy="58497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EEF5A8A-8171-4A0C-A627-BA877B8E7EE1}"/>
                </a:ext>
              </a:extLst>
            </p:cNvPr>
            <p:cNvGrpSpPr/>
            <p:nvPr userDrawn="1"/>
          </p:nvGrpSpPr>
          <p:grpSpPr>
            <a:xfrm>
              <a:off x="348403" y="2969205"/>
              <a:ext cx="1645682" cy="1792811"/>
              <a:chOff x="348403" y="2969205"/>
              <a:chExt cx="1645682" cy="179281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D9AC58C-BB0B-4A7B-A618-7864C564E9A1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669043B-EF81-4E57-992B-34FCAAB993F7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617D5D6-E1D5-46B5-85FF-E16E2FFB7979}"/>
                </a:ext>
              </a:extLst>
            </p:cNvPr>
            <p:cNvGrpSpPr/>
            <p:nvPr userDrawn="1"/>
          </p:nvGrpSpPr>
          <p:grpSpPr>
            <a:xfrm>
              <a:off x="8828276" y="2890804"/>
              <a:ext cx="1434600" cy="1771316"/>
              <a:chOff x="4791094" y="2006123"/>
              <a:chExt cx="1565412" cy="1932831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524319A-0070-4064-89AF-4C0305C42543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EE3D53B-2BCD-48FD-98CF-7EDF9B640595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317" name="תמונה 316">
            <a:hlinkClick r:id="rId3"/>
            <a:extLst>
              <a:ext uri="{FF2B5EF4-FFF2-40B4-BE49-F238E27FC236}">
                <a16:creationId xmlns:a16="http://schemas.microsoft.com/office/drawing/2014/main" id="{C0139924-C7A0-4C31-BE1E-2D22E959D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9" y="2083840"/>
            <a:ext cx="4419442" cy="2629226"/>
          </a:xfrm>
          <a:prstGeom prst="rect">
            <a:avLst/>
          </a:prstGeom>
        </p:spPr>
      </p:pic>
      <p:pic>
        <p:nvPicPr>
          <p:cNvPr id="2" name="מדיה מקוונת 1" title="חנן בן ארי - החיים שלנו תותים | Hanan ben ari - TUTIM">
            <a:hlinkClick r:id="" action="ppaction://media"/>
            <a:extLst>
              <a:ext uri="{FF2B5EF4-FFF2-40B4-BE49-F238E27FC236}">
                <a16:creationId xmlns:a16="http://schemas.microsoft.com/office/drawing/2014/main" id="{AFC5B5B6-F738-43E6-8F2B-EF369178FC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459843" y="737036"/>
            <a:ext cx="7133980" cy="403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8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50C9569B-2DE1-4CA1-B39F-DB226641C57D}"/>
              </a:ext>
            </a:extLst>
          </p:cNvPr>
          <p:cNvGrpSpPr/>
          <p:nvPr/>
        </p:nvGrpSpPr>
        <p:grpSpPr>
          <a:xfrm>
            <a:off x="1260373" y="2344840"/>
            <a:ext cx="3101883" cy="3753120"/>
            <a:chOff x="3320443" y="1419622"/>
            <a:chExt cx="2503114" cy="302864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F5D2783-B6CE-4123-9459-F7C40D764845}"/>
                </a:ext>
              </a:extLst>
            </p:cNvPr>
            <p:cNvSpPr/>
            <p:nvPr/>
          </p:nvSpPr>
          <p:spPr>
            <a:xfrm>
              <a:off x="3320443" y="2783320"/>
              <a:ext cx="836239" cy="83623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3CFCB9-526D-440C-A9CC-75EC64C5277C}"/>
                </a:ext>
              </a:extLst>
            </p:cNvPr>
            <p:cNvSpPr/>
            <p:nvPr/>
          </p:nvSpPr>
          <p:spPr>
            <a:xfrm>
              <a:off x="4981714" y="2783320"/>
              <a:ext cx="836239" cy="83623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87FBE03D-DF07-46C7-9DF9-53F1249CB666}"/>
                </a:ext>
              </a:extLst>
            </p:cNvPr>
            <p:cNvSpPr/>
            <p:nvPr/>
          </p:nvSpPr>
          <p:spPr>
            <a:xfrm>
              <a:off x="3320443" y="3373145"/>
              <a:ext cx="836239" cy="1075117"/>
            </a:xfrm>
            <a:custGeom>
              <a:avLst/>
              <a:gdLst/>
              <a:ahLst/>
              <a:cxnLst/>
              <a:rect l="l" t="t" r="r" b="b"/>
              <a:pathLst>
                <a:path w="1260000" h="1619929">
                  <a:moveTo>
                    <a:pt x="625540" y="0"/>
                  </a:moveTo>
                  <a:cubicBezTo>
                    <a:pt x="705491" y="1786"/>
                    <a:pt x="785914" y="39686"/>
                    <a:pt x="791166" y="110119"/>
                  </a:cubicBezTo>
                  <a:cubicBezTo>
                    <a:pt x="790698" y="195927"/>
                    <a:pt x="715932" y="226813"/>
                    <a:pt x="705484" y="359929"/>
                  </a:cubicBezTo>
                  <a:lnTo>
                    <a:pt x="1260000" y="359929"/>
                  </a:lnTo>
                  <a:lnTo>
                    <a:pt x="1260000" y="1619929"/>
                  </a:lnTo>
                  <a:lnTo>
                    <a:pt x="0" y="1619929"/>
                  </a:lnTo>
                  <a:lnTo>
                    <a:pt x="0" y="359929"/>
                  </a:lnTo>
                  <a:lnTo>
                    <a:pt x="562250" y="359929"/>
                  </a:lnTo>
                  <a:cubicBezTo>
                    <a:pt x="546401" y="236941"/>
                    <a:pt x="478120" y="225931"/>
                    <a:pt x="468836" y="135531"/>
                  </a:cubicBezTo>
                  <a:cubicBezTo>
                    <a:pt x="469431" y="51663"/>
                    <a:pt x="530354" y="6753"/>
                    <a:pt x="625540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D4DE349A-7DF9-4FAC-9F2B-D32976BDE6CC}"/>
                </a:ext>
              </a:extLst>
            </p:cNvPr>
            <p:cNvSpPr/>
            <p:nvPr/>
          </p:nvSpPr>
          <p:spPr>
            <a:xfrm>
              <a:off x="4981714" y="3373145"/>
              <a:ext cx="836239" cy="1075117"/>
            </a:xfrm>
            <a:custGeom>
              <a:avLst/>
              <a:gdLst/>
              <a:ahLst/>
              <a:cxnLst/>
              <a:rect l="l" t="t" r="r" b="b"/>
              <a:pathLst>
                <a:path w="1260000" h="1619928">
                  <a:moveTo>
                    <a:pt x="625539" y="0"/>
                  </a:moveTo>
                  <a:cubicBezTo>
                    <a:pt x="705491" y="1786"/>
                    <a:pt x="785913" y="39686"/>
                    <a:pt x="791165" y="110119"/>
                  </a:cubicBezTo>
                  <a:cubicBezTo>
                    <a:pt x="790697" y="195927"/>
                    <a:pt x="715932" y="226813"/>
                    <a:pt x="705483" y="359928"/>
                  </a:cubicBezTo>
                  <a:lnTo>
                    <a:pt x="1260000" y="359928"/>
                  </a:lnTo>
                  <a:lnTo>
                    <a:pt x="1260000" y="1619928"/>
                  </a:lnTo>
                  <a:lnTo>
                    <a:pt x="0" y="1619928"/>
                  </a:lnTo>
                  <a:lnTo>
                    <a:pt x="0" y="359928"/>
                  </a:lnTo>
                  <a:lnTo>
                    <a:pt x="562249" y="359928"/>
                  </a:lnTo>
                  <a:cubicBezTo>
                    <a:pt x="546399" y="236941"/>
                    <a:pt x="478119" y="225931"/>
                    <a:pt x="468835" y="135531"/>
                  </a:cubicBezTo>
                  <a:cubicBezTo>
                    <a:pt x="469430" y="51663"/>
                    <a:pt x="530354" y="6753"/>
                    <a:pt x="625539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5579C076-930F-40F5-8083-9B475F17DF45}"/>
                </a:ext>
              </a:extLst>
            </p:cNvPr>
            <p:cNvSpPr/>
            <p:nvPr/>
          </p:nvSpPr>
          <p:spPr>
            <a:xfrm>
              <a:off x="3326046" y="1782475"/>
              <a:ext cx="836239" cy="1243600"/>
            </a:xfrm>
            <a:custGeom>
              <a:avLst/>
              <a:gdLst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35960 w 836239"/>
                <a:gd name="connsiteY13" fmla="*/ 0 h 1077346"/>
                <a:gd name="connsiteX14" fmla="*/ 0 w 836239"/>
                <a:gd name="connsiteY14" fmla="*/ 35960 h 1077346"/>
                <a:gd name="connsiteX15" fmla="*/ 0 w 836239"/>
                <a:gd name="connsiteY15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35960 w 836239"/>
                <a:gd name="connsiteY13" fmla="*/ 0 h 1077346"/>
                <a:gd name="connsiteX14" fmla="*/ 0 w 836239"/>
                <a:gd name="connsiteY14" fmla="*/ 35960 h 1077346"/>
                <a:gd name="connsiteX15" fmla="*/ 0 w 836239"/>
                <a:gd name="connsiteY15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0 w 836239"/>
                <a:gd name="connsiteY13" fmla="*/ 35960 h 1077346"/>
                <a:gd name="connsiteX14" fmla="*/ 0 w 836239"/>
                <a:gd name="connsiteY14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690645 w 836239"/>
                <a:gd name="connsiteY10" fmla="*/ 0 h 1077346"/>
                <a:gd name="connsiteX0" fmla="*/ 690645 w 838684"/>
                <a:gd name="connsiteY0" fmla="*/ 83127 h 1160473"/>
                <a:gd name="connsiteX1" fmla="*/ 838684 w 838684"/>
                <a:gd name="connsiteY1" fmla="*/ 0 h 1160473"/>
                <a:gd name="connsiteX2" fmla="*/ 836239 w 838684"/>
                <a:gd name="connsiteY2" fmla="*/ 919366 h 1160473"/>
                <a:gd name="connsiteX3" fmla="*/ 457268 w 838684"/>
                <a:gd name="connsiteY3" fmla="*/ 919366 h 1160473"/>
                <a:gd name="connsiteX4" fmla="*/ 519478 w 838684"/>
                <a:gd name="connsiteY4" fmla="*/ 1070524 h 1160473"/>
                <a:gd name="connsiteX5" fmla="*/ 415477 w 838684"/>
                <a:gd name="connsiteY5" fmla="*/ 1160473 h 1160473"/>
                <a:gd name="connsiteX6" fmla="*/ 305554 w 838684"/>
                <a:gd name="connsiteY6" fmla="*/ 1087389 h 1160473"/>
                <a:gd name="connsiteX7" fmla="*/ 362534 w 838684"/>
                <a:gd name="connsiteY7" fmla="*/ 919366 h 1160473"/>
                <a:gd name="connsiteX8" fmla="*/ 0 w 838684"/>
                <a:gd name="connsiteY8" fmla="*/ 919366 h 1160473"/>
                <a:gd name="connsiteX9" fmla="*/ 0 w 838684"/>
                <a:gd name="connsiteY9" fmla="*/ 736141 h 1160473"/>
                <a:gd name="connsiteX10" fmla="*/ 690645 w 838684"/>
                <a:gd name="connsiteY10" fmla="*/ 83127 h 1160473"/>
                <a:gd name="connsiteX0" fmla="*/ 0 w 838684"/>
                <a:gd name="connsiteY0" fmla="*/ 736141 h 1160473"/>
                <a:gd name="connsiteX1" fmla="*/ 838684 w 838684"/>
                <a:gd name="connsiteY1" fmla="*/ 0 h 1160473"/>
                <a:gd name="connsiteX2" fmla="*/ 836239 w 838684"/>
                <a:gd name="connsiteY2" fmla="*/ 919366 h 1160473"/>
                <a:gd name="connsiteX3" fmla="*/ 457268 w 838684"/>
                <a:gd name="connsiteY3" fmla="*/ 919366 h 1160473"/>
                <a:gd name="connsiteX4" fmla="*/ 519478 w 838684"/>
                <a:gd name="connsiteY4" fmla="*/ 1070524 h 1160473"/>
                <a:gd name="connsiteX5" fmla="*/ 415477 w 838684"/>
                <a:gd name="connsiteY5" fmla="*/ 1160473 h 1160473"/>
                <a:gd name="connsiteX6" fmla="*/ 305554 w 838684"/>
                <a:gd name="connsiteY6" fmla="*/ 1087389 h 1160473"/>
                <a:gd name="connsiteX7" fmla="*/ 362534 w 838684"/>
                <a:gd name="connsiteY7" fmla="*/ 919366 h 1160473"/>
                <a:gd name="connsiteX8" fmla="*/ 0 w 838684"/>
                <a:gd name="connsiteY8" fmla="*/ 919366 h 1160473"/>
                <a:gd name="connsiteX9" fmla="*/ 0 w 838684"/>
                <a:gd name="connsiteY9" fmla="*/ 736141 h 1160473"/>
                <a:gd name="connsiteX0" fmla="*/ 0 w 836239"/>
                <a:gd name="connsiteY0" fmla="*/ 770370 h 1194702"/>
                <a:gd name="connsiteX1" fmla="*/ 836239 w 836239"/>
                <a:gd name="connsiteY1" fmla="*/ 0 h 1194702"/>
                <a:gd name="connsiteX2" fmla="*/ 836239 w 836239"/>
                <a:gd name="connsiteY2" fmla="*/ 953595 h 1194702"/>
                <a:gd name="connsiteX3" fmla="*/ 457268 w 836239"/>
                <a:gd name="connsiteY3" fmla="*/ 953595 h 1194702"/>
                <a:gd name="connsiteX4" fmla="*/ 519478 w 836239"/>
                <a:gd name="connsiteY4" fmla="*/ 1104753 h 1194702"/>
                <a:gd name="connsiteX5" fmla="*/ 415477 w 836239"/>
                <a:gd name="connsiteY5" fmla="*/ 1194702 h 1194702"/>
                <a:gd name="connsiteX6" fmla="*/ 305554 w 836239"/>
                <a:gd name="connsiteY6" fmla="*/ 1121618 h 1194702"/>
                <a:gd name="connsiteX7" fmla="*/ 362534 w 836239"/>
                <a:gd name="connsiteY7" fmla="*/ 953595 h 1194702"/>
                <a:gd name="connsiteX8" fmla="*/ 0 w 836239"/>
                <a:gd name="connsiteY8" fmla="*/ 953595 h 1194702"/>
                <a:gd name="connsiteX9" fmla="*/ 0 w 836239"/>
                <a:gd name="connsiteY9" fmla="*/ 770370 h 1194702"/>
                <a:gd name="connsiteX0" fmla="*/ 0 w 838684"/>
                <a:gd name="connsiteY0" fmla="*/ 755700 h 1180032"/>
                <a:gd name="connsiteX1" fmla="*/ 838684 w 838684"/>
                <a:gd name="connsiteY1" fmla="*/ 0 h 1180032"/>
                <a:gd name="connsiteX2" fmla="*/ 836239 w 838684"/>
                <a:gd name="connsiteY2" fmla="*/ 938925 h 1180032"/>
                <a:gd name="connsiteX3" fmla="*/ 457268 w 838684"/>
                <a:gd name="connsiteY3" fmla="*/ 938925 h 1180032"/>
                <a:gd name="connsiteX4" fmla="*/ 519478 w 838684"/>
                <a:gd name="connsiteY4" fmla="*/ 1090083 h 1180032"/>
                <a:gd name="connsiteX5" fmla="*/ 415477 w 838684"/>
                <a:gd name="connsiteY5" fmla="*/ 1180032 h 1180032"/>
                <a:gd name="connsiteX6" fmla="*/ 305554 w 838684"/>
                <a:gd name="connsiteY6" fmla="*/ 1106948 h 1180032"/>
                <a:gd name="connsiteX7" fmla="*/ 362534 w 838684"/>
                <a:gd name="connsiteY7" fmla="*/ 938925 h 1180032"/>
                <a:gd name="connsiteX8" fmla="*/ 0 w 838684"/>
                <a:gd name="connsiteY8" fmla="*/ 938925 h 1180032"/>
                <a:gd name="connsiteX9" fmla="*/ 0 w 838684"/>
                <a:gd name="connsiteY9" fmla="*/ 755700 h 1180032"/>
                <a:gd name="connsiteX0" fmla="*/ 0 w 838684"/>
                <a:gd name="connsiteY0" fmla="*/ 775259 h 1199591"/>
                <a:gd name="connsiteX1" fmla="*/ 838684 w 838684"/>
                <a:gd name="connsiteY1" fmla="*/ 0 h 1199591"/>
                <a:gd name="connsiteX2" fmla="*/ 836239 w 838684"/>
                <a:gd name="connsiteY2" fmla="*/ 958484 h 1199591"/>
                <a:gd name="connsiteX3" fmla="*/ 457268 w 838684"/>
                <a:gd name="connsiteY3" fmla="*/ 958484 h 1199591"/>
                <a:gd name="connsiteX4" fmla="*/ 519478 w 838684"/>
                <a:gd name="connsiteY4" fmla="*/ 1109642 h 1199591"/>
                <a:gd name="connsiteX5" fmla="*/ 415477 w 838684"/>
                <a:gd name="connsiteY5" fmla="*/ 1199591 h 1199591"/>
                <a:gd name="connsiteX6" fmla="*/ 305554 w 838684"/>
                <a:gd name="connsiteY6" fmla="*/ 1126507 h 1199591"/>
                <a:gd name="connsiteX7" fmla="*/ 362534 w 838684"/>
                <a:gd name="connsiteY7" fmla="*/ 958484 h 1199591"/>
                <a:gd name="connsiteX8" fmla="*/ 0 w 838684"/>
                <a:gd name="connsiteY8" fmla="*/ 958484 h 1199591"/>
                <a:gd name="connsiteX9" fmla="*/ 0 w 838684"/>
                <a:gd name="connsiteY9" fmla="*/ 775259 h 1199591"/>
                <a:gd name="connsiteX0" fmla="*/ 0 w 836239"/>
                <a:gd name="connsiteY0" fmla="*/ 809488 h 1233820"/>
                <a:gd name="connsiteX1" fmla="*/ 826460 w 836239"/>
                <a:gd name="connsiteY1" fmla="*/ 0 h 1233820"/>
                <a:gd name="connsiteX2" fmla="*/ 836239 w 836239"/>
                <a:gd name="connsiteY2" fmla="*/ 992713 h 1233820"/>
                <a:gd name="connsiteX3" fmla="*/ 457268 w 836239"/>
                <a:gd name="connsiteY3" fmla="*/ 992713 h 1233820"/>
                <a:gd name="connsiteX4" fmla="*/ 519478 w 836239"/>
                <a:gd name="connsiteY4" fmla="*/ 1143871 h 1233820"/>
                <a:gd name="connsiteX5" fmla="*/ 415477 w 836239"/>
                <a:gd name="connsiteY5" fmla="*/ 1233820 h 1233820"/>
                <a:gd name="connsiteX6" fmla="*/ 305554 w 836239"/>
                <a:gd name="connsiteY6" fmla="*/ 1160736 h 1233820"/>
                <a:gd name="connsiteX7" fmla="*/ 362534 w 836239"/>
                <a:gd name="connsiteY7" fmla="*/ 992713 h 1233820"/>
                <a:gd name="connsiteX8" fmla="*/ 0 w 836239"/>
                <a:gd name="connsiteY8" fmla="*/ 992713 h 1233820"/>
                <a:gd name="connsiteX9" fmla="*/ 0 w 836239"/>
                <a:gd name="connsiteY9" fmla="*/ 809488 h 1233820"/>
                <a:gd name="connsiteX0" fmla="*/ 0 w 839410"/>
                <a:gd name="connsiteY0" fmla="*/ 816823 h 1241155"/>
                <a:gd name="connsiteX1" fmla="*/ 838684 w 839410"/>
                <a:gd name="connsiteY1" fmla="*/ 0 h 1241155"/>
                <a:gd name="connsiteX2" fmla="*/ 836239 w 839410"/>
                <a:gd name="connsiteY2" fmla="*/ 1000048 h 1241155"/>
                <a:gd name="connsiteX3" fmla="*/ 457268 w 839410"/>
                <a:gd name="connsiteY3" fmla="*/ 1000048 h 1241155"/>
                <a:gd name="connsiteX4" fmla="*/ 519478 w 839410"/>
                <a:gd name="connsiteY4" fmla="*/ 1151206 h 1241155"/>
                <a:gd name="connsiteX5" fmla="*/ 415477 w 839410"/>
                <a:gd name="connsiteY5" fmla="*/ 1241155 h 1241155"/>
                <a:gd name="connsiteX6" fmla="*/ 305554 w 839410"/>
                <a:gd name="connsiteY6" fmla="*/ 1168071 h 1241155"/>
                <a:gd name="connsiteX7" fmla="*/ 362534 w 839410"/>
                <a:gd name="connsiteY7" fmla="*/ 1000048 h 1241155"/>
                <a:gd name="connsiteX8" fmla="*/ 0 w 839410"/>
                <a:gd name="connsiteY8" fmla="*/ 1000048 h 1241155"/>
                <a:gd name="connsiteX9" fmla="*/ 0 w 839410"/>
                <a:gd name="connsiteY9" fmla="*/ 816823 h 1241155"/>
                <a:gd name="connsiteX0" fmla="*/ 0 w 836239"/>
                <a:gd name="connsiteY0" fmla="*/ 819268 h 1243600"/>
                <a:gd name="connsiteX1" fmla="*/ 831349 w 836239"/>
                <a:gd name="connsiteY1" fmla="*/ 0 h 1243600"/>
                <a:gd name="connsiteX2" fmla="*/ 836239 w 836239"/>
                <a:gd name="connsiteY2" fmla="*/ 1002493 h 1243600"/>
                <a:gd name="connsiteX3" fmla="*/ 457268 w 836239"/>
                <a:gd name="connsiteY3" fmla="*/ 1002493 h 1243600"/>
                <a:gd name="connsiteX4" fmla="*/ 519478 w 836239"/>
                <a:gd name="connsiteY4" fmla="*/ 1153651 h 1243600"/>
                <a:gd name="connsiteX5" fmla="*/ 415477 w 836239"/>
                <a:gd name="connsiteY5" fmla="*/ 1243600 h 1243600"/>
                <a:gd name="connsiteX6" fmla="*/ 305554 w 836239"/>
                <a:gd name="connsiteY6" fmla="*/ 1170516 h 1243600"/>
                <a:gd name="connsiteX7" fmla="*/ 362534 w 836239"/>
                <a:gd name="connsiteY7" fmla="*/ 1002493 h 1243600"/>
                <a:gd name="connsiteX8" fmla="*/ 0 w 836239"/>
                <a:gd name="connsiteY8" fmla="*/ 1002493 h 1243600"/>
                <a:gd name="connsiteX9" fmla="*/ 0 w 836239"/>
                <a:gd name="connsiteY9" fmla="*/ 819268 h 12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239" h="1243600">
                  <a:moveTo>
                    <a:pt x="0" y="819268"/>
                  </a:moveTo>
                  <a:lnTo>
                    <a:pt x="831349" y="0"/>
                  </a:lnTo>
                  <a:cubicBezTo>
                    <a:pt x="834609" y="330904"/>
                    <a:pt x="832979" y="671589"/>
                    <a:pt x="836239" y="1002493"/>
                  </a:cubicBezTo>
                  <a:lnTo>
                    <a:pt x="457268" y="1002493"/>
                  </a:lnTo>
                  <a:cubicBezTo>
                    <a:pt x="467180" y="1086219"/>
                    <a:pt x="513262" y="1093113"/>
                    <a:pt x="519478" y="1153651"/>
                  </a:cubicBezTo>
                  <a:cubicBezTo>
                    <a:pt x="519084" y="1209312"/>
                    <a:pt x="478650" y="1239118"/>
                    <a:pt x="415477" y="1243600"/>
                  </a:cubicBezTo>
                  <a:cubicBezTo>
                    <a:pt x="362415" y="1242415"/>
                    <a:pt x="309040" y="1217261"/>
                    <a:pt x="305554" y="1170516"/>
                  </a:cubicBezTo>
                  <a:cubicBezTo>
                    <a:pt x="305867" y="1113090"/>
                    <a:pt x="356318" y="1092729"/>
                    <a:pt x="362534" y="1002493"/>
                  </a:cubicBezTo>
                  <a:lnTo>
                    <a:pt x="0" y="1002493"/>
                  </a:lnTo>
                  <a:lnTo>
                    <a:pt x="0" y="819268"/>
                  </a:lnTo>
                  <a:close/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A1550E6F-4484-4B92-80E2-7F105B5BA17F}"/>
                </a:ext>
              </a:extLst>
            </p:cNvPr>
            <p:cNvSpPr/>
            <p:nvPr/>
          </p:nvSpPr>
          <p:spPr>
            <a:xfrm>
              <a:off x="4987021" y="1792256"/>
              <a:ext cx="836536" cy="1233821"/>
            </a:xfrm>
            <a:custGeom>
              <a:avLst/>
              <a:gdLst>
                <a:gd name="connsiteX0" fmla="*/ 794676 w 836239"/>
                <a:gd name="connsiteY0" fmla="*/ 0 h 1077346"/>
                <a:gd name="connsiteX1" fmla="*/ 836239 w 836239"/>
                <a:gd name="connsiteY1" fmla="*/ 41563 h 1077346"/>
                <a:gd name="connsiteX2" fmla="*/ 794676 w 836239"/>
                <a:gd name="connsiteY2" fmla="*/ 0 h 1077346"/>
                <a:gd name="connsiteX3" fmla="*/ 0 w 836239"/>
                <a:gd name="connsiteY3" fmla="*/ 0 h 1077346"/>
                <a:gd name="connsiteX4" fmla="*/ 154603 w 836239"/>
                <a:gd name="connsiteY4" fmla="*/ 0 h 1077346"/>
                <a:gd name="connsiteX5" fmla="*/ 819127 w 836239"/>
                <a:gd name="connsiteY5" fmla="*/ 664524 h 1077346"/>
                <a:gd name="connsiteX6" fmla="*/ 836239 w 836239"/>
                <a:gd name="connsiteY6" fmla="*/ 647411 h 1077346"/>
                <a:gd name="connsiteX7" fmla="*/ 836239 w 836239"/>
                <a:gd name="connsiteY7" fmla="*/ 836239 h 1077346"/>
                <a:gd name="connsiteX8" fmla="*/ 457268 w 836239"/>
                <a:gd name="connsiteY8" fmla="*/ 836239 h 1077346"/>
                <a:gd name="connsiteX9" fmla="*/ 519479 w 836239"/>
                <a:gd name="connsiteY9" fmla="*/ 987397 h 1077346"/>
                <a:gd name="connsiteX10" fmla="*/ 415477 w 836239"/>
                <a:gd name="connsiteY10" fmla="*/ 1077346 h 1077346"/>
                <a:gd name="connsiteX11" fmla="*/ 305554 w 836239"/>
                <a:gd name="connsiteY11" fmla="*/ 1004262 h 1077346"/>
                <a:gd name="connsiteX12" fmla="*/ 362534 w 836239"/>
                <a:gd name="connsiteY12" fmla="*/ 836239 h 1077346"/>
                <a:gd name="connsiteX13" fmla="*/ 0 w 836239"/>
                <a:gd name="connsiteY13" fmla="*/ 836239 h 1077346"/>
                <a:gd name="connsiteX14" fmla="*/ 0 w 836239"/>
                <a:gd name="connsiteY14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36239 w 836239"/>
                <a:gd name="connsiteY2" fmla="*/ 647411 h 1077346"/>
                <a:gd name="connsiteX3" fmla="*/ 836239 w 836239"/>
                <a:gd name="connsiteY3" fmla="*/ 836239 h 1077346"/>
                <a:gd name="connsiteX4" fmla="*/ 457268 w 836239"/>
                <a:gd name="connsiteY4" fmla="*/ 836239 h 1077346"/>
                <a:gd name="connsiteX5" fmla="*/ 519479 w 836239"/>
                <a:gd name="connsiteY5" fmla="*/ 987397 h 1077346"/>
                <a:gd name="connsiteX6" fmla="*/ 415477 w 836239"/>
                <a:gd name="connsiteY6" fmla="*/ 1077346 h 1077346"/>
                <a:gd name="connsiteX7" fmla="*/ 305554 w 836239"/>
                <a:gd name="connsiteY7" fmla="*/ 1004262 h 1077346"/>
                <a:gd name="connsiteX8" fmla="*/ 362534 w 836239"/>
                <a:gd name="connsiteY8" fmla="*/ 836239 h 1077346"/>
                <a:gd name="connsiteX9" fmla="*/ 0 w 836239"/>
                <a:gd name="connsiteY9" fmla="*/ 836239 h 1077346"/>
                <a:gd name="connsiteX10" fmla="*/ 0 w 836239"/>
                <a:gd name="connsiteY10" fmla="*/ 0 h 1077346"/>
                <a:gd name="connsiteX0" fmla="*/ 0 w 836239"/>
                <a:gd name="connsiteY0" fmla="*/ 0 h 1077346"/>
                <a:gd name="connsiteX1" fmla="*/ 836239 w 836239"/>
                <a:gd name="connsiteY1" fmla="*/ 647411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9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0 h 1077346"/>
                <a:gd name="connsiteX0" fmla="*/ 0 w 841128"/>
                <a:gd name="connsiteY0" fmla="*/ 0 h 1233821"/>
                <a:gd name="connsiteX1" fmla="*/ 841128 w 841128"/>
                <a:gd name="connsiteY1" fmla="*/ 803886 h 1233821"/>
                <a:gd name="connsiteX2" fmla="*/ 841128 w 841128"/>
                <a:gd name="connsiteY2" fmla="*/ 992714 h 1233821"/>
                <a:gd name="connsiteX3" fmla="*/ 462157 w 841128"/>
                <a:gd name="connsiteY3" fmla="*/ 992714 h 1233821"/>
                <a:gd name="connsiteX4" fmla="*/ 524368 w 841128"/>
                <a:gd name="connsiteY4" fmla="*/ 1143872 h 1233821"/>
                <a:gd name="connsiteX5" fmla="*/ 420366 w 841128"/>
                <a:gd name="connsiteY5" fmla="*/ 1233821 h 1233821"/>
                <a:gd name="connsiteX6" fmla="*/ 310443 w 841128"/>
                <a:gd name="connsiteY6" fmla="*/ 1160737 h 1233821"/>
                <a:gd name="connsiteX7" fmla="*/ 367423 w 841128"/>
                <a:gd name="connsiteY7" fmla="*/ 992714 h 1233821"/>
                <a:gd name="connsiteX8" fmla="*/ 4889 w 841128"/>
                <a:gd name="connsiteY8" fmla="*/ 992714 h 1233821"/>
                <a:gd name="connsiteX9" fmla="*/ 0 w 841128"/>
                <a:gd name="connsiteY9" fmla="*/ 0 h 1233821"/>
                <a:gd name="connsiteX0" fmla="*/ 5107 w 836456"/>
                <a:gd name="connsiteY0" fmla="*/ 0 h 1233821"/>
                <a:gd name="connsiteX1" fmla="*/ 836456 w 836456"/>
                <a:gd name="connsiteY1" fmla="*/ 803886 h 1233821"/>
                <a:gd name="connsiteX2" fmla="*/ 836456 w 836456"/>
                <a:gd name="connsiteY2" fmla="*/ 992714 h 1233821"/>
                <a:gd name="connsiteX3" fmla="*/ 457485 w 836456"/>
                <a:gd name="connsiteY3" fmla="*/ 992714 h 1233821"/>
                <a:gd name="connsiteX4" fmla="*/ 519696 w 836456"/>
                <a:gd name="connsiteY4" fmla="*/ 1143872 h 1233821"/>
                <a:gd name="connsiteX5" fmla="*/ 415694 w 836456"/>
                <a:gd name="connsiteY5" fmla="*/ 1233821 h 1233821"/>
                <a:gd name="connsiteX6" fmla="*/ 305771 w 836456"/>
                <a:gd name="connsiteY6" fmla="*/ 1160737 h 1233821"/>
                <a:gd name="connsiteX7" fmla="*/ 362751 w 836456"/>
                <a:gd name="connsiteY7" fmla="*/ 992714 h 1233821"/>
                <a:gd name="connsiteX8" fmla="*/ 217 w 836456"/>
                <a:gd name="connsiteY8" fmla="*/ 992714 h 1233821"/>
                <a:gd name="connsiteX9" fmla="*/ 5107 w 836456"/>
                <a:gd name="connsiteY9" fmla="*/ 0 h 1233821"/>
                <a:gd name="connsiteX0" fmla="*/ 0 w 841128"/>
                <a:gd name="connsiteY0" fmla="*/ 0 h 1233821"/>
                <a:gd name="connsiteX1" fmla="*/ 841128 w 841128"/>
                <a:gd name="connsiteY1" fmla="*/ 803886 h 1233821"/>
                <a:gd name="connsiteX2" fmla="*/ 841128 w 841128"/>
                <a:gd name="connsiteY2" fmla="*/ 992714 h 1233821"/>
                <a:gd name="connsiteX3" fmla="*/ 462157 w 841128"/>
                <a:gd name="connsiteY3" fmla="*/ 992714 h 1233821"/>
                <a:gd name="connsiteX4" fmla="*/ 524368 w 841128"/>
                <a:gd name="connsiteY4" fmla="*/ 1143872 h 1233821"/>
                <a:gd name="connsiteX5" fmla="*/ 420366 w 841128"/>
                <a:gd name="connsiteY5" fmla="*/ 1233821 h 1233821"/>
                <a:gd name="connsiteX6" fmla="*/ 310443 w 841128"/>
                <a:gd name="connsiteY6" fmla="*/ 1160737 h 1233821"/>
                <a:gd name="connsiteX7" fmla="*/ 367423 w 841128"/>
                <a:gd name="connsiteY7" fmla="*/ 992714 h 1233821"/>
                <a:gd name="connsiteX8" fmla="*/ 4889 w 841128"/>
                <a:gd name="connsiteY8" fmla="*/ 992714 h 1233821"/>
                <a:gd name="connsiteX9" fmla="*/ 0 w 841128"/>
                <a:gd name="connsiteY9" fmla="*/ 0 h 1233821"/>
                <a:gd name="connsiteX0" fmla="*/ 2742 w 836536"/>
                <a:gd name="connsiteY0" fmla="*/ 0 h 1233821"/>
                <a:gd name="connsiteX1" fmla="*/ 836536 w 836536"/>
                <a:gd name="connsiteY1" fmla="*/ 803886 h 1233821"/>
                <a:gd name="connsiteX2" fmla="*/ 836536 w 836536"/>
                <a:gd name="connsiteY2" fmla="*/ 992714 h 1233821"/>
                <a:gd name="connsiteX3" fmla="*/ 457565 w 836536"/>
                <a:gd name="connsiteY3" fmla="*/ 992714 h 1233821"/>
                <a:gd name="connsiteX4" fmla="*/ 519776 w 836536"/>
                <a:gd name="connsiteY4" fmla="*/ 1143872 h 1233821"/>
                <a:gd name="connsiteX5" fmla="*/ 415774 w 836536"/>
                <a:gd name="connsiteY5" fmla="*/ 1233821 h 1233821"/>
                <a:gd name="connsiteX6" fmla="*/ 305851 w 836536"/>
                <a:gd name="connsiteY6" fmla="*/ 1160737 h 1233821"/>
                <a:gd name="connsiteX7" fmla="*/ 362831 w 836536"/>
                <a:gd name="connsiteY7" fmla="*/ 992714 h 1233821"/>
                <a:gd name="connsiteX8" fmla="*/ 297 w 836536"/>
                <a:gd name="connsiteY8" fmla="*/ 992714 h 1233821"/>
                <a:gd name="connsiteX9" fmla="*/ 2742 w 836536"/>
                <a:gd name="connsiteY9" fmla="*/ 0 h 123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536" h="1233821">
                  <a:moveTo>
                    <a:pt x="2742" y="0"/>
                  </a:moveTo>
                  <a:lnTo>
                    <a:pt x="836536" y="803886"/>
                  </a:lnTo>
                  <a:lnTo>
                    <a:pt x="836536" y="992714"/>
                  </a:lnTo>
                  <a:lnTo>
                    <a:pt x="457565" y="992714"/>
                  </a:lnTo>
                  <a:cubicBezTo>
                    <a:pt x="467477" y="1076440"/>
                    <a:pt x="513559" y="1083334"/>
                    <a:pt x="519776" y="1143872"/>
                  </a:cubicBezTo>
                  <a:cubicBezTo>
                    <a:pt x="519381" y="1199533"/>
                    <a:pt x="478947" y="1229339"/>
                    <a:pt x="415774" y="1233821"/>
                  </a:cubicBezTo>
                  <a:cubicBezTo>
                    <a:pt x="362712" y="1232636"/>
                    <a:pt x="309337" y="1207482"/>
                    <a:pt x="305851" y="1160737"/>
                  </a:cubicBezTo>
                  <a:cubicBezTo>
                    <a:pt x="306164" y="1103311"/>
                    <a:pt x="356615" y="1082950"/>
                    <a:pt x="362831" y="992714"/>
                  </a:cubicBezTo>
                  <a:lnTo>
                    <a:pt x="297" y="992714"/>
                  </a:lnTo>
                  <a:cubicBezTo>
                    <a:pt x="-1333" y="661809"/>
                    <a:pt x="4372" y="330905"/>
                    <a:pt x="2742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3E52EB66-2BC4-4EBD-A0A2-A48533DB8F47}"/>
                </a:ext>
              </a:extLst>
            </p:cNvPr>
            <p:cNvSpPr/>
            <p:nvPr/>
          </p:nvSpPr>
          <p:spPr>
            <a:xfrm>
              <a:off x="3914673" y="1419622"/>
              <a:ext cx="1317823" cy="1365349"/>
            </a:xfrm>
            <a:custGeom>
              <a:avLst/>
              <a:gdLst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63956 w 1317823"/>
                <a:gd name="connsiteY16" fmla="*/ 434013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66648 w 1317823"/>
                <a:gd name="connsiteY1" fmla="*/ 42501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66648 w 1317823"/>
                <a:gd name="connsiteY1" fmla="*/ 42501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1538 w 1317823"/>
                <a:gd name="connsiteY1" fmla="*/ 41523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8873 w 1317823"/>
                <a:gd name="connsiteY1" fmla="*/ 412794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8873 w 1317823"/>
                <a:gd name="connsiteY1" fmla="*/ 412794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4 w 1317823"/>
                <a:gd name="connsiteY17" fmla="*/ 404611 h 1365349"/>
                <a:gd name="connsiteX18" fmla="*/ 655122 w 1317823"/>
                <a:gd name="connsiteY18" fmla="*/ 0 h 136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7823" h="1365349">
                  <a:moveTo>
                    <a:pt x="655122" y="0"/>
                  </a:moveTo>
                  <a:cubicBezTo>
                    <a:pt x="797939" y="157030"/>
                    <a:pt x="933356" y="260590"/>
                    <a:pt x="1073983" y="410349"/>
                  </a:cubicBezTo>
                  <a:cubicBezTo>
                    <a:pt x="1080986" y="491665"/>
                    <a:pt x="1076018" y="505008"/>
                    <a:pt x="1075814" y="529110"/>
                  </a:cubicBezTo>
                  <a:lnTo>
                    <a:pt x="1078249" y="529110"/>
                  </a:lnTo>
                  <a:lnTo>
                    <a:pt x="1078249" y="902332"/>
                  </a:lnTo>
                  <a:cubicBezTo>
                    <a:pt x="1160529" y="892003"/>
                    <a:pt x="1167707" y="846447"/>
                    <a:pt x="1227874" y="840268"/>
                  </a:cubicBezTo>
                  <a:cubicBezTo>
                    <a:pt x="1283535" y="840663"/>
                    <a:pt x="1313341" y="881096"/>
                    <a:pt x="1317823" y="944270"/>
                  </a:cubicBezTo>
                  <a:cubicBezTo>
                    <a:pt x="1316638" y="997332"/>
                    <a:pt x="1291484" y="1050706"/>
                    <a:pt x="1244739" y="1054193"/>
                  </a:cubicBezTo>
                  <a:cubicBezTo>
                    <a:pt x="1187641" y="1053881"/>
                    <a:pt x="1167185" y="1004001"/>
                    <a:pt x="1078249" y="997291"/>
                  </a:cubicBezTo>
                  <a:lnTo>
                    <a:pt x="1078249" y="1365349"/>
                  </a:lnTo>
                  <a:lnTo>
                    <a:pt x="242010" y="1365349"/>
                  </a:lnTo>
                  <a:lnTo>
                    <a:pt x="242010" y="991895"/>
                  </a:lnTo>
                  <a:cubicBezTo>
                    <a:pt x="157429" y="1001563"/>
                    <a:pt x="150704" y="1047953"/>
                    <a:pt x="89950" y="1054192"/>
                  </a:cubicBezTo>
                  <a:cubicBezTo>
                    <a:pt x="34288" y="1053797"/>
                    <a:pt x="4482" y="1013364"/>
                    <a:pt x="0" y="950190"/>
                  </a:cubicBezTo>
                  <a:cubicBezTo>
                    <a:pt x="1185" y="897128"/>
                    <a:pt x="26339" y="843754"/>
                    <a:pt x="73084" y="840267"/>
                  </a:cubicBezTo>
                  <a:cubicBezTo>
                    <a:pt x="130701" y="840581"/>
                    <a:pt x="151007" y="891368"/>
                    <a:pt x="242010" y="897293"/>
                  </a:cubicBezTo>
                  <a:lnTo>
                    <a:pt x="242010" y="529110"/>
                  </a:lnTo>
                  <a:cubicBezTo>
                    <a:pt x="242182" y="498205"/>
                    <a:pt x="242352" y="435516"/>
                    <a:pt x="242524" y="404611"/>
                  </a:cubicBezTo>
                  <a:cubicBezTo>
                    <a:pt x="397152" y="247546"/>
                    <a:pt x="486462" y="173988"/>
                    <a:pt x="655122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B5AFDB9C-0828-42CF-A097-DB2A5CFF5CAE}"/>
                </a:ext>
              </a:extLst>
            </p:cNvPr>
            <p:cNvSpPr/>
            <p:nvPr/>
          </p:nvSpPr>
          <p:spPr>
            <a:xfrm>
              <a:off x="3914673" y="3612023"/>
              <a:ext cx="1317823" cy="836239"/>
            </a:xfrm>
            <a:custGeom>
              <a:avLst/>
              <a:gdLst/>
              <a:ahLst/>
              <a:cxnLst/>
              <a:rect l="l" t="t" r="r" b="b"/>
              <a:pathLst>
                <a:path w="1985624" h="1260000">
                  <a:moveTo>
                    <a:pt x="356204" y="0"/>
                  </a:moveTo>
                  <a:lnTo>
                    <a:pt x="1616204" y="0"/>
                  </a:lnTo>
                  <a:lnTo>
                    <a:pt x="1616204" y="563159"/>
                  </a:lnTo>
                  <a:cubicBezTo>
                    <a:pt x="1748180" y="549871"/>
                    <a:pt x="1757420" y="478353"/>
                    <a:pt x="1850093" y="468836"/>
                  </a:cubicBezTo>
                  <a:cubicBezTo>
                    <a:pt x="1933961" y="469431"/>
                    <a:pt x="1978871" y="530355"/>
                    <a:pt x="1985624" y="625540"/>
                  </a:cubicBezTo>
                  <a:cubicBezTo>
                    <a:pt x="1983838" y="705492"/>
                    <a:pt x="1945938" y="785914"/>
                    <a:pt x="1875505" y="791166"/>
                  </a:cubicBezTo>
                  <a:cubicBezTo>
                    <a:pt x="1787691" y="790687"/>
                    <a:pt x="1757397" y="712397"/>
                    <a:pt x="1616204" y="704999"/>
                  </a:cubicBezTo>
                  <a:lnTo>
                    <a:pt x="1616204" y="1260000"/>
                  </a:lnTo>
                  <a:lnTo>
                    <a:pt x="356204" y="1260000"/>
                  </a:lnTo>
                  <a:lnTo>
                    <a:pt x="356204" y="698108"/>
                  </a:lnTo>
                  <a:cubicBezTo>
                    <a:pt x="236709" y="714981"/>
                    <a:pt x="225014" y="781976"/>
                    <a:pt x="135531" y="791165"/>
                  </a:cubicBezTo>
                  <a:cubicBezTo>
                    <a:pt x="51663" y="790570"/>
                    <a:pt x="6753" y="729647"/>
                    <a:pt x="0" y="634461"/>
                  </a:cubicBezTo>
                  <a:cubicBezTo>
                    <a:pt x="1786" y="554510"/>
                    <a:pt x="39686" y="474088"/>
                    <a:pt x="110119" y="468835"/>
                  </a:cubicBezTo>
                  <a:cubicBezTo>
                    <a:pt x="195122" y="469298"/>
                    <a:pt x="226228" y="542672"/>
                    <a:pt x="356204" y="554328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833C2472-37AB-4AB4-B9EB-25B9CEA3DFF5}"/>
                </a:ext>
              </a:extLst>
            </p:cNvPr>
            <p:cNvSpPr/>
            <p:nvPr/>
          </p:nvSpPr>
          <p:spPr>
            <a:xfrm rot="5400000">
              <a:off x="3924521" y="2544519"/>
              <a:ext cx="1298127" cy="1317823"/>
            </a:xfrm>
            <a:custGeom>
              <a:avLst/>
              <a:gdLst/>
              <a:ahLst/>
              <a:cxnLst/>
              <a:rect l="l" t="t" r="r" b="b"/>
              <a:pathLst>
                <a:path w="1955947" h="1985624">
                  <a:moveTo>
                    <a:pt x="0" y="1003881"/>
                  </a:moveTo>
                  <a:cubicBezTo>
                    <a:pt x="1786" y="923929"/>
                    <a:pt x="39686" y="843507"/>
                    <a:pt x="110119" y="838255"/>
                  </a:cubicBezTo>
                  <a:cubicBezTo>
                    <a:pt x="192631" y="838705"/>
                    <a:pt x="224359" y="907854"/>
                    <a:pt x="344973" y="923174"/>
                  </a:cubicBezTo>
                  <a:lnTo>
                    <a:pt x="344973" y="369420"/>
                  </a:lnTo>
                  <a:lnTo>
                    <a:pt x="908132" y="369420"/>
                  </a:lnTo>
                  <a:cubicBezTo>
                    <a:pt x="894844" y="237444"/>
                    <a:pt x="823326" y="228204"/>
                    <a:pt x="813809" y="135531"/>
                  </a:cubicBezTo>
                  <a:cubicBezTo>
                    <a:pt x="814404" y="51663"/>
                    <a:pt x="875327" y="6753"/>
                    <a:pt x="970513" y="0"/>
                  </a:cubicBezTo>
                  <a:cubicBezTo>
                    <a:pt x="1050464" y="1786"/>
                    <a:pt x="1130887" y="39686"/>
                    <a:pt x="1136139" y="110119"/>
                  </a:cubicBezTo>
                  <a:cubicBezTo>
                    <a:pt x="1135661" y="197933"/>
                    <a:pt x="1057369" y="228227"/>
                    <a:pt x="1049972" y="369420"/>
                  </a:cubicBezTo>
                  <a:lnTo>
                    <a:pt x="1604973" y="369420"/>
                  </a:lnTo>
                  <a:lnTo>
                    <a:pt x="1604973" y="930811"/>
                  </a:lnTo>
                  <a:cubicBezTo>
                    <a:pt x="1719598" y="912484"/>
                    <a:pt x="1732247" y="847309"/>
                    <a:pt x="1820416" y="838255"/>
                  </a:cubicBezTo>
                  <a:cubicBezTo>
                    <a:pt x="1904284" y="838850"/>
                    <a:pt x="1949194" y="899773"/>
                    <a:pt x="1955947" y="994959"/>
                  </a:cubicBezTo>
                  <a:cubicBezTo>
                    <a:pt x="1954161" y="1074910"/>
                    <a:pt x="1916261" y="1155332"/>
                    <a:pt x="1845828" y="1160585"/>
                  </a:cubicBezTo>
                  <a:cubicBezTo>
                    <a:pt x="1761973" y="1160128"/>
                    <a:pt x="1730569" y="1088717"/>
                    <a:pt x="1604973" y="1075359"/>
                  </a:cubicBezTo>
                  <a:lnTo>
                    <a:pt x="1604973" y="1629420"/>
                  </a:lnTo>
                  <a:lnTo>
                    <a:pt x="1043081" y="1629420"/>
                  </a:lnTo>
                  <a:cubicBezTo>
                    <a:pt x="1059954" y="1748915"/>
                    <a:pt x="1126948" y="1760610"/>
                    <a:pt x="1136138" y="1850093"/>
                  </a:cubicBezTo>
                  <a:cubicBezTo>
                    <a:pt x="1135543" y="1933961"/>
                    <a:pt x="1074620" y="1978871"/>
                    <a:pt x="979434" y="1985624"/>
                  </a:cubicBezTo>
                  <a:cubicBezTo>
                    <a:pt x="899483" y="1983838"/>
                    <a:pt x="819061" y="1945938"/>
                    <a:pt x="813808" y="1875505"/>
                  </a:cubicBezTo>
                  <a:cubicBezTo>
                    <a:pt x="814271" y="1790502"/>
                    <a:pt x="887645" y="1759396"/>
                    <a:pt x="899301" y="1629420"/>
                  </a:cubicBezTo>
                  <a:lnTo>
                    <a:pt x="344973" y="1629420"/>
                  </a:lnTo>
                  <a:lnTo>
                    <a:pt x="344973" y="1069040"/>
                  </a:lnTo>
                  <a:cubicBezTo>
                    <a:pt x="235877" y="1088650"/>
                    <a:pt x="222136" y="1151691"/>
                    <a:pt x="135531" y="1160585"/>
                  </a:cubicBezTo>
                  <a:cubicBezTo>
                    <a:pt x="51663" y="1159990"/>
                    <a:pt x="6753" y="1099066"/>
                    <a:pt x="0" y="1003881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44" name="L-Shape 43">
            <a:extLst>
              <a:ext uri="{FF2B5EF4-FFF2-40B4-BE49-F238E27FC236}">
                <a16:creationId xmlns:a16="http://schemas.microsoft.com/office/drawing/2014/main" id="{0F62527A-C909-41EE-BA9B-649A62DBF5CB}"/>
              </a:ext>
            </a:extLst>
          </p:cNvPr>
          <p:cNvSpPr/>
          <p:nvPr/>
        </p:nvSpPr>
        <p:spPr>
          <a:xfrm rot="8100000">
            <a:off x="1264734" y="2425289"/>
            <a:ext cx="3093154" cy="3093154"/>
          </a:xfrm>
          <a:prstGeom prst="corner">
            <a:avLst>
              <a:gd name="adj1" fmla="val 10489"/>
              <a:gd name="adj2" fmla="val 10848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E84AD14-AB5D-41CF-AA89-C4BEEDBBE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1172" y="1157475"/>
            <a:ext cx="8865239" cy="1858103"/>
          </a:xfrm>
        </p:spPr>
        <p:txBody>
          <a:bodyPr/>
          <a:lstStyle/>
          <a:p>
            <a:pPr algn="ctr" rtl="1"/>
            <a:r>
              <a:rPr lang="he-IL" b="1" dirty="0">
                <a:solidFill>
                  <a:schemeClr val="accent3"/>
                </a:solidFill>
              </a:rPr>
              <a:t>האם בשבועיים האחרונים אמרת תודה לאחד מקרוביך?</a:t>
            </a:r>
            <a:endParaRPr lang="en-US" b="1" dirty="0">
              <a:solidFill>
                <a:schemeClr val="accent3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971BAF8-13F1-4A4C-9242-FADA7C6726F3}"/>
              </a:ext>
            </a:extLst>
          </p:cNvPr>
          <p:cNvGrpSpPr/>
          <p:nvPr/>
        </p:nvGrpSpPr>
        <p:grpSpPr>
          <a:xfrm>
            <a:off x="2272149" y="4034734"/>
            <a:ext cx="1063230" cy="1029012"/>
            <a:chOff x="7633722" y="1747909"/>
            <a:chExt cx="1687379" cy="163307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1ACE8F9-9FB4-475E-B48D-5A2CECEE2106}"/>
                </a:ext>
              </a:extLst>
            </p:cNvPr>
            <p:cNvGrpSpPr/>
            <p:nvPr/>
          </p:nvGrpSpPr>
          <p:grpSpPr>
            <a:xfrm>
              <a:off x="7633722" y="1747909"/>
              <a:ext cx="1687379" cy="1633073"/>
              <a:chOff x="8218653" y="1475209"/>
              <a:chExt cx="2142989" cy="2074019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73FFF16-E3E1-4259-9EB5-CC1F0F02A18A}"/>
                  </a:ext>
                </a:extLst>
              </p:cNvPr>
              <p:cNvSpPr/>
              <p:nvPr/>
            </p:nvSpPr>
            <p:spPr>
              <a:xfrm>
                <a:off x="8245695" y="1475209"/>
                <a:ext cx="1704357" cy="1856413"/>
              </a:xfrm>
              <a:custGeom>
                <a:avLst/>
                <a:gdLst>
                  <a:gd name="connsiteX0" fmla="*/ 1404558 w 1427067"/>
                  <a:gd name="connsiteY0" fmla="*/ 832916 h 1554385"/>
                  <a:gd name="connsiteX1" fmla="*/ 1264875 w 1427067"/>
                  <a:gd name="connsiteY1" fmla="*/ 475794 h 1554385"/>
                  <a:gd name="connsiteX2" fmla="*/ 1141705 w 1427067"/>
                  <a:gd name="connsiteY2" fmla="*/ 229799 h 1554385"/>
                  <a:gd name="connsiteX3" fmla="*/ 619784 w 1427067"/>
                  <a:gd name="connsiteY3" fmla="*/ 7200 h 1554385"/>
                  <a:gd name="connsiteX4" fmla="*/ 360371 w 1427067"/>
                  <a:gd name="connsiteY4" fmla="*/ 163742 h 1554385"/>
                  <a:gd name="connsiteX5" fmla="*/ 215183 w 1427067"/>
                  <a:gd name="connsiteY5" fmla="*/ 419714 h 1554385"/>
                  <a:gd name="connsiteX6" fmla="*/ 167016 w 1427067"/>
                  <a:gd name="connsiteY6" fmla="*/ 669149 h 1554385"/>
                  <a:gd name="connsiteX7" fmla="*/ 149470 w 1427067"/>
                  <a:gd name="connsiteY7" fmla="*/ 711467 h 1554385"/>
                  <a:gd name="connsiteX8" fmla="*/ 98206 w 1427067"/>
                  <a:gd name="connsiteY8" fmla="*/ 762386 h 1554385"/>
                  <a:gd name="connsiteX9" fmla="*/ 40062 w 1427067"/>
                  <a:gd name="connsiteY9" fmla="*/ 852871 h 1554385"/>
                  <a:gd name="connsiteX10" fmla="*/ 68618 w 1427067"/>
                  <a:gd name="connsiteY10" fmla="*/ 934410 h 1554385"/>
                  <a:gd name="connsiteX11" fmla="*/ 98550 w 1427067"/>
                  <a:gd name="connsiteY11" fmla="*/ 1013541 h 1554385"/>
                  <a:gd name="connsiteX12" fmla="*/ 103023 w 1427067"/>
                  <a:gd name="connsiteY12" fmla="*/ 942323 h 1554385"/>
                  <a:gd name="connsiteX13" fmla="*/ 78940 w 1427067"/>
                  <a:gd name="connsiteY13" fmla="*/ 901726 h 1554385"/>
                  <a:gd name="connsiteX14" fmla="*/ 101991 w 1427067"/>
                  <a:gd name="connsiteY14" fmla="*/ 821562 h 1554385"/>
                  <a:gd name="connsiteX15" fmla="*/ 179402 w 1427067"/>
                  <a:gd name="connsiteY15" fmla="*/ 770299 h 1554385"/>
                  <a:gd name="connsiteX16" fmla="*/ 196948 w 1427067"/>
                  <a:gd name="connsiteY16" fmla="*/ 760666 h 1554385"/>
                  <a:gd name="connsiteX17" fmla="*/ 209678 w 1427067"/>
                  <a:gd name="connsiteY17" fmla="*/ 767891 h 1554385"/>
                  <a:gd name="connsiteX18" fmla="*/ 207958 w 1427067"/>
                  <a:gd name="connsiteY18" fmla="*/ 790942 h 1554385"/>
                  <a:gd name="connsiteX19" fmla="*/ 154974 w 1427067"/>
                  <a:gd name="connsiteY19" fmla="*/ 992899 h 1554385"/>
                  <a:gd name="connsiteX20" fmla="*/ 138116 w 1427067"/>
                  <a:gd name="connsiteY20" fmla="*/ 1064117 h 1554385"/>
                  <a:gd name="connsiteX21" fmla="*/ 85477 w 1427067"/>
                  <a:gd name="connsiteY21" fmla="*/ 1144968 h 1554385"/>
                  <a:gd name="connsiteX22" fmla="*/ 23548 w 1427067"/>
                  <a:gd name="connsiteY22" fmla="*/ 1207929 h 1554385"/>
                  <a:gd name="connsiteX23" fmla="*/ 497 w 1427067"/>
                  <a:gd name="connsiteY23" fmla="*/ 1259536 h 1554385"/>
                  <a:gd name="connsiteX24" fmla="*/ 29741 w 1427067"/>
                  <a:gd name="connsiteY24" fmla="*/ 1335571 h 1554385"/>
                  <a:gd name="connsiteX25" fmla="*/ 55544 w 1427067"/>
                  <a:gd name="connsiteY25" fmla="*/ 1266417 h 1554385"/>
                  <a:gd name="connsiteX26" fmla="*/ 118505 w 1427067"/>
                  <a:gd name="connsiteY26" fmla="*/ 1218594 h 1554385"/>
                  <a:gd name="connsiteX27" fmla="*/ 235826 w 1427067"/>
                  <a:gd name="connsiteY27" fmla="*/ 971568 h 1554385"/>
                  <a:gd name="connsiteX28" fmla="*/ 249588 w 1427067"/>
                  <a:gd name="connsiteY28" fmla="*/ 939571 h 1554385"/>
                  <a:gd name="connsiteX29" fmla="*/ 255092 w 1427067"/>
                  <a:gd name="connsiteY29" fmla="*/ 935098 h 1554385"/>
                  <a:gd name="connsiteX30" fmla="*/ 259565 w 1427067"/>
                  <a:gd name="connsiteY30" fmla="*/ 940603 h 1554385"/>
                  <a:gd name="connsiteX31" fmla="*/ 262662 w 1427067"/>
                  <a:gd name="connsiteY31" fmla="*/ 961590 h 1554385"/>
                  <a:gd name="connsiteX32" fmla="*/ 243395 w 1427067"/>
                  <a:gd name="connsiteY32" fmla="*/ 1092673 h 1554385"/>
                  <a:gd name="connsiteX33" fmla="*/ 216215 w 1427067"/>
                  <a:gd name="connsiteY33" fmla="*/ 1164923 h 1554385"/>
                  <a:gd name="connsiteX34" fmla="*/ 198669 w 1427067"/>
                  <a:gd name="connsiteY34" fmla="*/ 1214810 h 1554385"/>
                  <a:gd name="connsiteX35" fmla="*/ 203829 w 1427067"/>
                  <a:gd name="connsiteY35" fmla="*/ 1390275 h 1554385"/>
                  <a:gd name="connsiteX36" fmla="*/ 799377 w 1427067"/>
                  <a:gd name="connsiteY36" fmla="*/ 1554386 h 1554385"/>
                  <a:gd name="connsiteX37" fmla="*/ 1185055 w 1427067"/>
                  <a:gd name="connsiteY37" fmla="*/ 1395091 h 1554385"/>
                  <a:gd name="connsiteX38" fmla="*/ 1282765 w 1427067"/>
                  <a:gd name="connsiteY38" fmla="*/ 1255408 h 1554385"/>
                  <a:gd name="connsiteX39" fmla="*/ 1386668 w 1427067"/>
                  <a:gd name="connsiteY39" fmla="*/ 1087512 h 1554385"/>
                  <a:gd name="connsiteX40" fmla="*/ 1425545 w 1427067"/>
                  <a:gd name="connsiteY40" fmla="*/ 967783 h 1554385"/>
                  <a:gd name="connsiteX41" fmla="*/ 1404558 w 1427067"/>
                  <a:gd name="connsiteY41" fmla="*/ 832916 h 155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27067" h="1554385">
                    <a:moveTo>
                      <a:pt x="1404558" y="832916"/>
                    </a:moveTo>
                    <a:cubicBezTo>
                      <a:pt x="1358456" y="713531"/>
                      <a:pt x="1310977" y="594835"/>
                      <a:pt x="1264875" y="475794"/>
                    </a:cubicBezTo>
                    <a:cubicBezTo>
                      <a:pt x="1231502" y="389782"/>
                      <a:pt x="1194001" y="305834"/>
                      <a:pt x="1141705" y="229799"/>
                    </a:cubicBezTo>
                    <a:cubicBezTo>
                      <a:pt x="1014751" y="46077"/>
                      <a:pt x="837222" y="-24109"/>
                      <a:pt x="619784" y="7200"/>
                    </a:cubicBezTo>
                    <a:cubicBezTo>
                      <a:pt x="513129" y="22338"/>
                      <a:pt x="428837" y="81514"/>
                      <a:pt x="360371" y="163742"/>
                    </a:cubicBezTo>
                    <a:cubicBezTo>
                      <a:pt x="296378" y="240465"/>
                      <a:pt x="251308" y="327509"/>
                      <a:pt x="215183" y="419714"/>
                    </a:cubicBezTo>
                    <a:cubicBezTo>
                      <a:pt x="183530" y="499877"/>
                      <a:pt x="161167" y="582105"/>
                      <a:pt x="167016" y="669149"/>
                    </a:cubicBezTo>
                    <a:cubicBezTo>
                      <a:pt x="168392" y="687728"/>
                      <a:pt x="161167" y="700113"/>
                      <a:pt x="149470" y="711467"/>
                    </a:cubicBezTo>
                    <a:cubicBezTo>
                      <a:pt x="132267" y="728325"/>
                      <a:pt x="115065" y="745184"/>
                      <a:pt x="98206" y="762386"/>
                    </a:cubicBezTo>
                    <a:cubicBezTo>
                      <a:pt x="77219" y="783717"/>
                      <a:pt x="43847" y="822939"/>
                      <a:pt x="40062" y="852871"/>
                    </a:cubicBezTo>
                    <a:cubicBezTo>
                      <a:pt x="35934" y="883835"/>
                      <a:pt x="51072" y="913079"/>
                      <a:pt x="68618" y="934410"/>
                    </a:cubicBezTo>
                    <a:cubicBezTo>
                      <a:pt x="95454" y="966407"/>
                      <a:pt x="63458" y="999780"/>
                      <a:pt x="98550" y="1013541"/>
                    </a:cubicBezTo>
                    <a:cubicBezTo>
                      <a:pt x="83068" y="971223"/>
                      <a:pt x="106120" y="964343"/>
                      <a:pt x="103023" y="942323"/>
                    </a:cubicBezTo>
                    <a:cubicBezTo>
                      <a:pt x="100959" y="928217"/>
                      <a:pt x="81692" y="915488"/>
                      <a:pt x="78940" y="901726"/>
                    </a:cubicBezTo>
                    <a:cubicBezTo>
                      <a:pt x="74467" y="879363"/>
                      <a:pt x="81348" y="840485"/>
                      <a:pt x="101991" y="821562"/>
                    </a:cubicBezTo>
                    <a:cubicBezTo>
                      <a:pt x="128827" y="796791"/>
                      <a:pt x="150158" y="792318"/>
                      <a:pt x="179402" y="770299"/>
                    </a:cubicBezTo>
                    <a:cubicBezTo>
                      <a:pt x="184563" y="766171"/>
                      <a:pt x="190411" y="763074"/>
                      <a:pt x="196948" y="760666"/>
                    </a:cubicBezTo>
                    <a:cubicBezTo>
                      <a:pt x="204173" y="758258"/>
                      <a:pt x="208302" y="761010"/>
                      <a:pt x="209678" y="767891"/>
                    </a:cubicBezTo>
                    <a:cubicBezTo>
                      <a:pt x="211398" y="775804"/>
                      <a:pt x="209678" y="783373"/>
                      <a:pt x="207958" y="790942"/>
                    </a:cubicBezTo>
                    <a:cubicBezTo>
                      <a:pt x="189379" y="858032"/>
                      <a:pt x="164952" y="923401"/>
                      <a:pt x="154974" y="992899"/>
                    </a:cubicBezTo>
                    <a:cubicBezTo>
                      <a:pt x="151534" y="1016982"/>
                      <a:pt x="147061" y="1041065"/>
                      <a:pt x="138116" y="1064117"/>
                    </a:cubicBezTo>
                    <a:cubicBezTo>
                      <a:pt x="127451" y="1091296"/>
                      <a:pt x="105431" y="1125013"/>
                      <a:pt x="85477" y="1144968"/>
                    </a:cubicBezTo>
                    <a:cubicBezTo>
                      <a:pt x="74123" y="1156666"/>
                      <a:pt x="42815" y="1182469"/>
                      <a:pt x="23548" y="1207929"/>
                    </a:cubicBezTo>
                    <a:cubicBezTo>
                      <a:pt x="10130" y="1227884"/>
                      <a:pt x="2905" y="1235453"/>
                      <a:pt x="497" y="1259536"/>
                    </a:cubicBezTo>
                    <a:cubicBezTo>
                      <a:pt x="-4664" y="1311831"/>
                      <a:pt x="32149" y="1348989"/>
                      <a:pt x="29741" y="1335571"/>
                    </a:cubicBezTo>
                    <a:cubicBezTo>
                      <a:pt x="26988" y="1319056"/>
                      <a:pt x="29741" y="1284652"/>
                      <a:pt x="55544" y="1266417"/>
                    </a:cubicBezTo>
                    <a:cubicBezTo>
                      <a:pt x="77564" y="1250591"/>
                      <a:pt x="101647" y="1239581"/>
                      <a:pt x="118505" y="1218594"/>
                    </a:cubicBezTo>
                    <a:cubicBezTo>
                      <a:pt x="196604" y="1128454"/>
                      <a:pt x="203485" y="1051731"/>
                      <a:pt x="235826" y="971568"/>
                    </a:cubicBezTo>
                    <a:cubicBezTo>
                      <a:pt x="240298" y="960902"/>
                      <a:pt x="243739" y="949893"/>
                      <a:pt x="249588" y="939571"/>
                    </a:cubicBezTo>
                    <a:cubicBezTo>
                      <a:pt x="250964" y="937507"/>
                      <a:pt x="251996" y="934754"/>
                      <a:pt x="255092" y="935098"/>
                    </a:cubicBezTo>
                    <a:cubicBezTo>
                      <a:pt x="257845" y="935442"/>
                      <a:pt x="258877" y="938195"/>
                      <a:pt x="259565" y="940603"/>
                    </a:cubicBezTo>
                    <a:cubicBezTo>
                      <a:pt x="261285" y="947484"/>
                      <a:pt x="263006" y="954365"/>
                      <a:pt x="262662" y="961590"/>
                    </a:cubicBezTo>
                    <a:cubicBezTo>
                      <a:pt x="262318" y="1006316"/>
                      <a:pt x="257845" y="1050011"/>
                      <a:pt x="243395" y="1092673"/>
                    </a:cubicBezTo>
                    <a:cubicBezTo>
                      <a:pt x="235138" y="1117100"/>
                      <a:pt x="225848" y="1141184"/>
                      <a:pt x="216215" y="1164923"/>
                    </a:cubicBezTo>
                    <a:cubicBezTo>
                      <a:pt x="214151" y="1170084"/>
                      <a:pt x="204173" y="1198295"/>
                      <a:pt x="198669" y="1214810"/>
                    </a:cubicBezTo>
                    <a:cubicBezTo>
                      <a:pt x="185595" y="1251623"/>
                      <a:pt x="150502" y="1336603"/>
                      <a:pt x="203829" y="1390275"/>
                    </a:cubicBezTo>
                    <a:cubicBezTo>
                      <a:pt x="396840" y="1504155"/>
                      <a:pt x="580906" y="1554386"/>
                      <a:pt x="799377" y="1554386"/>
                    </a:cubicBezTo>
                    <a:cubicBezTo>
                      <a:pt x="977594" y="1554386"/>
                      <a:pt x="1169573" y="1392683"/>
                      <a:pt x="1185055" y="1395091"/>
                    </a:cubicBezTo>
                    <a:cubicBezTo>
                      <a:pt x="1187464" y="1391651"/>
                      <a:pt x="1280357" y="1258848"/>
                      <a:pt x="1282765" y="1255408"/>
                    </a:cubicBezTo>
                    <a:cubicBezTo>
                      <a:pt x="1320266" y="1201048"/>
                      <a:pt x="1357424" y="1146688"/>
                      <a:pt x="1386668" y="1087512"/>
                    </a:cubicBezTo>
                    <a:cubicBezTo>
                      <a:pt x="1405590" y="1049323"/>
                      <a:pt x="1421073" y="1010445"/>
                      <a:pt x="1425545" y="967783"/>
                    </a:cubicBezTo>
                    <a:cubicBezTo>
                      <a:pt x="1431050" y="919960"/>
                      <a:pt x="1421073" y="875578"/>
                      <a:pt x="1404558" y="8329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10FD873-3C95-496F-A98E-126964764A9E}"/>
                  </a:ext>
                </a:extLst>
              </p:cNvPr>
              <p:cNvSpPr/>
              <p:nvPr/>
            </p:nvSpPr>
            <p:spPr>
              <a:xfrm>
                <a:off x="8218653" y="2942089"/>
                <a:ext cx="2142989" cy="607139"/>
              </a:xfrm>
              <a:custGeom>
                <a:avLst/>
                <a:gdLst>
                  <a:gd name="connsiteX0" fmla="*/ 635355 w 2142989"/>
                  <a:gd name="connsiteY0" fmla="*/ 0 h 607139"/>
                  <a:gd name="connsiteX1" fmla="*/ 622207 w 2142989"/>
                  <a:gd name="connsiteY1" fmla="*/ 57115 h 607139"/>
                  <a:gd name="connsiteX2" fmla="*/ 809166 w 2142989"/>
                  <a:gd name="connsiteY2" fmla="*/ 130666 h 607139"/>
                  <a:gd name="connsiteX3" fmla="*/ 976812 w 2142989"/>
                  <a:gd name="connsiteY3" fmla="*/ 147513 h 607139"/>
                  <a:gd name="connsiteX4" fmla="*/ 1126791 w 2142989"/>
                  <a:gd name="connsiteY4" fmla="*/ 149979 h 607139"/>
                  <a:gd name="connsiteX5" fmla="*/ 1364291 w 2142989"/>
                  <a:gd name="connsiteY5" fmla="*/ 113819 h 607139"/>
                  <a:gd name="connsiteX6" fmla="*/ 1453046 w 2142989"/>
                  <a:gd name="connsiteY6" fmla="*/ 72319 h 607139"/>
                  <a:gd name="connsiteX7" fmla="*/ 1408668 w 2142989"/>
                  <a:gd name="connsiteY7" fmla="*/ 36159 h 607139"/>
                  <a:gd name="connsiteX8" fmla="*/ 1400861 w 2142989"/>
                  <a:gd name="connsiteY8" fmla="*/ 19312 h 607139"/>
                  <a:gd name="connsiteX9" fmla="*/ 1551661 w 2142989"/>
                  <a:gd name="connsiteY9" fmla="*/ 43555 h 607139"/>
                  <a:gd name="connsiteX10" fmla="*/ 1809706 w 2142989"/>
                  <a:gd name="connsiteY10" fmla="*/ 115874 h 607139"/>
                  <a:gd name="connsiteX11" fmla="*/ 2023785 w 2142989"/>
                  <a:gd name="connsiteY11" fmla="*/ 251471 h 607139"/>
                  <a:gd name="connsiteX12" fmla="*/ 2111717 w 2142989"/>
                  <a:gd name="connsiteY12" fmla="*/ 429390 h 607139"/>
                  <a:gd name="connsiteX13" fmla="*/ 2142535 w 2142989"/>
                  <a:gd name="connsiteY13" fmla="*/ 602841 h 607139"/>
                  <a:gd name="connsiteX14" fmla="*/ 2142989 w 2142989"/>
                  <a:gd name="connsiteY14" fmla="*/ 607139 h 607139"/>
                  <a:gd name="connsiteX15" fmla="*/ 0 w 2142989"/>
                  <a:gd name="connsiteY15" fmla="*/ 607139 h 607139"/>
                  <a:gd name="connsiteX16" fmla="*/ 8733 w 2142989"/>
                  <a:gd name="connsiteY16" fmla="*/ 569917 h 607139"/>
                  <a:gd name="connsiteX17" fmla="*/ 88859 w 2142989"/>
                  <a:gd name="connsiteY17" fmla="*/ 375562 h 607139"/>
                  <a:gd name="connsiteX18" fmla="*/ 105706 w 2142989"/>
                  <a:gd name="connsiteY18" fmla="*/ 354196 h 607139"/>
                  <a:gd name="connsiteX19" fmla="*/ 271298 w 2142989"/>
                  <a:gd name="connsiteY19" fmla="*/ 192301 h 607139"/>
                  <a:gd name="connsiteX20" fmla="*/ 303759 w 2142989"/>
                  <a:gd name="connsiteY20" fmla="*/ 158197 h 607139"/>
                  <a:gd name="connsiteX21" fmla="*/ 364572 w 2142989"/>
                  <a:gd name="connsiteY21" fmla="*/ 103957 h 607139"/>
                  <a:gd name="connsiteX22" fmla="*/ 635355 w 2142989"/>
                  <a:gd name="connsiteY22" fmla="*/ 0 h 60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42989" h="607139">
                    <a:moveTo>
                      <a:pt x="635355" y="0"/>
                    </a:moveTo>
                    <a:cubicBezTo>
                      <a:pt x="557285" y="36159"/>
                      <a:pt x="603716" y="44377"/>
                      <a:pt x="622207" y="57115"/>
                    </a:cubicBezTo>
                    <a:cubicBezTo>
                      <a:pt x="697811" y="108067"/>
                      <a:pt x="800127" y="127379"/>
                      <a:pt x="809166" y="130666"/>
                    </a:cubicBezTo>
                    <a:cubicBezTo>
                      <a:pt x="856419" y="147513"/>
                      <a:pt x="927505" y="141761"/>
                      <a:pt x="976812" y="147513"/>
                    </a:cubicBezTo>
                    <a:cubicBezTo>
                      <a:pt x="1026531" y="153266"/>
                      <a:pt x="1077072" y="152855"/>
                      <a:pt x="1126791" y="149979"/>
                    </a:cubicBezTo>
                    <a:cubicBezTo>
                      <a:pt x="1206917" y="145458"/>
                      <a:pt x="1287453" y="140117"/>
                      <a:pt x="1364291" y="113819"/>
                    </a:cubicBezTo>
                    <a:cubicBezTo>
                      <a:pt x="1394698" y="103547"/>
                      <a:pt x="1424283" y="90809"/>
                      <a:pt x="1453046" y="72319"/>
                    </a:cubicBezTo>
                    <a:cubicBezTo>
                      <a:pt x="1437432" y="59581"/>
                      <a:pt x="1421407" y="50130"/>
                      <a:pt x="1408668" y="36159"/>
                    </a:cubicBezTo>
                    <a:cubicBezTo>
                      <a:pt x="1404560" y="31640"/>
                      <a:pt x="1396342" y="27941"/>
                      <a:pt x="1400861" y="19312"/>
                    </a:cubicBezTo>
                    <a:cubicBezTo>
                      <a:pt x="1438664" y="26298"/>
                      <a:pt x="1514270" y="34926"/>
                      <a:pt x="1551661" y="43555"/>
                    </a:cubicBezTo>
                    <a:cubicBezTo>
                      <a:pt x="1639593" y="60813"/>
                      <a:pt x="1726294" y="82180"/>
                      <a:pt x="1809706" y="115874"/>
                    </a:cubicBezTo>
                    <a:cubicBezTo>
                      <a:pt x="1889421" y="147923"/>
                      <a:pt x="1962973" y="189424"/>
                      <a:pt x="2023785" y="251471"/>
                    </a:cubicBezTo>
                    <a:cubicBezTo>
                      <a:pt x="2072681" y="301601"/>
                      <a:pt x="2098159" y="361181"/>
                      <a:pt x="2111717" y="429390"/>
                    </a:cubicBezTo>
                    <a:cubicBezTo>
                      <a:pt x="2123223" y="487122"/>
                      <a:pt x="2133906" y="544853"/>
                      <a:pt x="2142535" y="602841"/>
                    </a:cubicBezTo>
                    <a:lnTo>
                      <a:pt x="2142989" y="607139"/>
                    </a:lnTo>
                    <a:lnTo>
                      <a:pt x="0" y="607139"/>
                    </a:lnTo>
                    <a:lnTo>
                      <a:pt x="8733" y="569917"/>
                    </a:lnTo>
                    <a:cubicBezTo>
                      <a:pt x="27634" y="502119"/>
                      <a:pt x="53110" y="436786"/>
                      <a:pt x="88859" y="375562"/>
                    </a:cubicBezTo>
                    <a:cubicBezTo>
                      <a:pt x="93379" y="367755"/>
                      <a:pt x="99132" y="360360"/>
                      <a:pt x="105706" y="354196"/>
                    </a:cubicBezTo>
                    <a:cubicBezTo>
                      <a:pt x="160766" y="300367"/>
                      <a:pt x="216238" y="246540"/>
                      <a:pt x="271298" y="192301"/>
                    </a:cubicBezTo>
                    <a:cubicBezTo>
                      <a:pt x="279105" y="178330"/>
                      <a:pt x="292255" y="168469"/>
                      <a:pt x="303759" y="158197"/>
                    </a:cubicBezTo>
                    <a:cubicBezTo>
                      <a:pt x="323893" y="139705"/>
                      <a:pt x="344849" y="122448"/>
                      <a:pt x="364572" y="103957"/>
                    </a:cubicBezTo>
                    <a:cubicBezTo>
                      <a:pt x="371969" y="98206"/>
                      <a:pt x="522769" y="27119"/>
                      <a:pt x="6353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42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2C323BC-B75D-4EF2-85C4-6C7B4B0FF7AF}"/>
                  </a:ext>
                </a:extLst>
              </p:cNvPr>
              <p:cNvSpPr/>
              <p:nvPr/>
            </p:nvSpPr>
            <p:spPr>
              <a:xfrm>
                <a:off x="8569830" y="1816954"/>
                <a:ext cx="1109265" cy="1642054"/>
              </a:xfrm>
              <a:custGeom>
                <a:avLst/>
                <a:gdLst>
                  <a:gd name="connsiteX0" fmla="*/ 25666 w 928793"/>
                  <a:gd name="connsiteY0" fmla="*/ 1015709 h 1374901"/>
                  <a:gd name="connsiteX1" fmla="*/ 207 w 928793"/>
                  <a:gd name="connsiteY1" fmla="*/ 921096 h 1374901"/>
                  <a:gd name="connsiteX2" fmla="*/ 26354 w 928793"/>
                  <a:gd name="connsiteY2" fmla="*/ 882218 h 1374901"/>
                  <a:gd name="connsiteX3" fmla="*/ 33923 w 928793"/>
                  <a:gd name="connsiteY3" fmla="*/ 870521 h 1374901"/>
                  <a:gd name="connsiteX4" fmla="*/ 72113 w 928793"/>
                  <a:gd name="connsiteY4" fmla="*/ 820978 h 1374901"/>
                  <a:gd name="connsiteX5" fmla="*/ 95508 w 928793"/>
                  <a:gd name="connsiteY5" fmla="*/ 802055 h 1374901"/>
                  <a:gd name="connsiteX6" fmla="*/ 127160 w 928793"/>
                  <a:gd name="connsiteY6" fmla="*/ 769714 h 1374901"/>
                  <a:gd name="connsiteX7" fmla="*/ 158813 w 928793"/>
                  <a:gd name="connsiteY7" fmla="*/ 743911 h 1374901"/>
                  <a:gd name="connsiteX8" fmla="*/ 179800 w 928793"/>
                  <a:gd name="connsiteY8" fmla="*/ 724300 h 1374901"/>
                  <a:gd name="connsiteX9" fmla="*/ 184617 w 928793"/>
                  <a:gd name="connsiteY9" fmla="*/ 697120 h 1374901"/>
                  <a:gd name="connsiteX10" fmla="*/ 154340 w 928793"/>
                  <a:gd name="connsiteY10" fmla="*/ 615925 h 1374901"/>
                  <a:gd name="connsiteX11" fmla="*/ 140234 w 928793"/>
                  <a:gd name="connsiteY11" fmla="*/ 604915 h 1374901"/>
                  <a:gd name="connsiteX12" fmla="*/ 83466 w 928793"/>
                  <a:gd name="connsiteY12" fmla="*/ 529225 h 1374901"/>
                  <a:gd name="connsiteX13" fmla="*/ 106518 w 928793"/>
                  <a:gd name="connsiteY13" fmla="*/ 519247 h 1374901"/>
                  <a:gd name="connsiteX14" fmla="*/ 130257 w 928793"/>
                  <a:gd name="connsiteY14" fmla="*/ 538170 h 1374901"/>
                  <a:gd name="connsiteX15" fmla="*/ 112366 w 928793"/>
                  <a:gd name="connsiteY15" fmla="*/ 431171 h 1374901"/>
                  <a:gd name="connsiteX16" fmla="*/ 189777 w 928793"/>
                  <a:gd name="connsiteY16" fmla="*/ 104669 h 1374901"/>
                  <a:gd name="connsiteX17" fmla="*/ 246201 w 928793"/>
                  <a:gd name="connsiteY17" fmla="*/ 28634 h 1374901"/>
                  <a:gd name="connsiteX18" fmla="*/ 258243 w 928793"/>
                  <a:gd name="connsiteY18" fmla="*/ 21065 h 1374901"/>
                  <a:gd name="connsiteX19" fmla="*/ 443685 w 928793"/>
                  <a:gd name="connsiteY19" fmla="*/ 78 h 1374901"/>
                  <a:gd name="connsiteX20" fmla="*/ 504237 w 928793"/>
                  <a:gd name="connsiteY20" fmla="*/ 22441 h 1374901"/>
                  <a:gd name="connsiteX21" fmla="*/ 570295 w 928793"/>
                  <a:gd name="connsiteY21" fmla="*/ 104669 h 1374901"/>
                  <a:gd name="connsiteX22" fmla="*/ 641513 w 928793"/>
                  <a:gd name="connsiteY22" fmla="*/ 247793 h 1374901"/>
                  <a:gd name="connsiteX23" fmla="*/ 676950 w 928793"/>
                  <a:gd name="connsiteY23" fmla="*/ 322451 h 1374901"/>
                  <a:gd name="connsiteX24" fmla="*/ 735438 w 928793"/>
                  <a:gd name="connsiteY24" fmla="*/ 430483 h 1374901"/>
                  <a:gd name="connsiteX25" fmla="*/ 756081 w 928793"/>
                  <a:gd name="connsiteY25" fmla="*/ 464199 h 1374901"/>
                  <a:gd name="connsiteX26" fmla="*/ 771219 w 928793"/>
                  <a:gd name="connsiteY26" fmla="*/ 486907 h 1374901"/>
                  <a:gd name="connsiteX27" fmla="*/ 757457 w 928793"/>
                  <a:gd name="connsiteY27" fmla="*/ 530945 h 1374901"/>
                  <a:gd name="connsiteX28" fmla="*/ 745071 w 928793"/>
                  <a:gd name="connsiteY28" fmla="*/ 549868 h 1374901"/>
                  <a:gd name="connsiteX29" fmla="*/ 728901 w 928793"/>
                  <a:gd name="connsiteY29" fmla="*/ 638632 h 1374901"/>
                  <a:gd name="connsiteX30" fmla="*/ 726149 w 928793"/>
                  <a:gd name="connsiteY30" fmla="*/ 706410 h 1374901"/>
                  <a:gd name="connsiteX31" fmla="*/ 781541 w 928793"/>
                  <a:gd name="connsiteY31" fmla="*/ 834396 h 1374901"/>
                  <a:gd name="connsiteX32" fmla="*/ 877186 w 928793"/>
                  <a:gd name="connsiteY32" fmla="*/ 959629 h 1374901"/>
                  <a:gd name="connsiteX33" fmla="*/ 928793 w 928793"/>
                  <a:gd name="connsiteY33" fmla="*/ 1002291 h 1374901"/>
                  <a:gd name="connsiteX34" fmla="*/ 751264 w 928793"/>
                  <a:gd name="connsiteY34" fmla="*/ 1061468 h 1374901"/>
                  <a:gd name="connsiteX35" fmla="*/ 548276 w 928793"/>
                  <a:gd name="connsiteY35" fmla="*/ 1072133 h 1374901"/>
                  <a:gd name="connsiteX36" fmla="*/ 380036 w 928793"/>
                  <a:gd name="connsiteY36" fmla="*/ 1054931 h 1374901"/>
                  <a:gd name="connsiteX37" fmla="*/ 290927 w 928793"/>
                  <a:gd name="connsiteY37" fmla="*/ 1281659 h 1374901"/>
                  <a:gd name="connsiteX38" fmla="*/ 264436 w 928793"/>
                  <a:gd name="connsiteY38" fmla="*/ 1365950 h 1374901"/>
                  <a:gd name="connsiteX39" fmla="*/ 249642 w 928793"/>
                  <a:gd name="connsiteY39" fmla="*/ 1374208 h 1374901"/>
                  <a:gd name="connsiteX40" fmla="*/ 10184 w 928793"/>
                  <a:gd name="connsiteY40" fmla="*/ 1323288 h 1374901"/>
                  <a:gd name="connsiteX41" fmla="*/ 4679 w 928793"/>
                  <a:gd name="connsiteY41" fmla="*/ 1311935 h 1374901"/>
                  <a:gd name="connsiteX42" fmla="*/ 87251 w 928793"/>
                  <a:gd name="connsiteY42" fmla="*/ 1143007 h 1374901"/>
                  <a:gd name="connsiteX43" fmla="*/ 86563 w 928793"/>
                  <a:gd name="connsiteY43" fmla="*/ 1125117 h 1374901"/>
                  <a:gd name="connsiteX44" fmla="*/ 25666 w 928793"/>
                  <a:gd name="connsiteY44" fmla="*/ 1015709 h 137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28793" h="1374901">
                    <a:moveTo>
                      <a:pt x="25666" y="1015709"/>
                    </a:moveTo>
                    <a:cubicBezTo>
                      <a:pt x="11904" y="986809"/>
                      <a:pt x="-1858" y="938986"/>
                      <a:pt x="207" y="921096"/>
                    </a:cubicBezTo>
                    <a:cubicBezTo>
                      <a:pt x="2959" y="902517"/>
                      <a:pt x="14313" y="891852"/>
                      <a:pt x="26354" y="882218"/>
                    </a:cubicBezTo>
                    <a:cubicBezTo>
                      <a:pt x="30139" y="879122"/>
                      <a:pt x="33579" y="876714"/>
                      <a:pt x="33923" y="870521"/>
                    </a:cubicBezTo>
                    <a:cubicBezTo>
                      <a:pt x="35644" y="837836"/>
                      <a:pt x="41492" y="829579"/>
                      <a:pt x="72113" y="820978"/>
                    </a:cubicBezTo>
                    <a:cubicBezTo>
                      <a:pt x="83122" y="817881"/>
                      <a:pt x="90691" y="813065"/>
                      <a:pt x="95508" y="802055"/>
                    </a:cubicBezTo>
                    <a:cubicBezTo>
                      <a:pt x="101701" y="787605"/>
                      <a:pt x="113398" y="776939"/>
                      <a:pt x="127160" y="769714"/>
                    </a:cubicBezTo>
                    <a:cubicBezTo>
                      <a:pt x="139546" y="763178"/>
                      <a:pt x="149524" y="754576"/>
                      <a:pt x="158813" y="743911"/>
                    </a:cubicBezTo>
                    <a:cubicBezTo>
                      <a:pt x="165006" y="736686"/>
                      <a:pt x="172231" y="730493"/>
                      <a:pt x="179800" y="724300"/>
                    </a:cubicBezTo>
                    <a:cubicBezTo>
                      <a:pt x="193906" y="712946"/>
                      <a:pt x="193906" y="713291"/>
                      <a:pt x="184617" y="697120"/>
                    </a:cubicBezTo>
                    <a:cubicBezTo>
                      <a:pt x="170166" y="671661"/>
                      <a:pt x="161221" y="644137"/>
                      <a:pt x="154340" y="615925"/>
                    </a:cubicBezTo>
                    <a:cubicBezTo>
                      <a:pt x="152276" y="606980"/>
                      <a:pt x="148836" y="604915"/>
                      <a:pt x="140234" y="604915"/>
                    </a:cubicBezTo>
                    <a:cubicBezTo>
                      <a:pt x="96884" y="604915"/>
                      <a:pt x="71425" y="570855"/>
                      <a:pt x="83466" y="529225"/>
                    </a:cubicBezTo>
                    <a:cubicBezTo>
                      <a:pt x="87251" y="515807"/>
                      <a:pt x="94132" y="512710"/>
                      <a:pt x="106518" y="519247"/>
                    </a:cubicBezTo>
                    <a:cubicBezTo>
                      <a:pt x="115119" y="523720"/>
                      <a:pt x="121656" y="530601"/>
                      <a:pt x="130257" y="538170"/>
                    </a:cubicBezTo>
                    <a:cubicBezTo>
                      <a:pt x="123720" y="501357"/>
                      <a:pt x="118559" y="466264"/>
                      <a:pt x="112366" y="431171"/>
                    </a:cubicBezTo>
                    <a:cubicBezTo>
                      <a:pt x="91379" y="311098"/>
                      <a:pt x="116151" y="202035"/>
                      <a:pt x="189777" y="104669"/>
                    </a:cubicBezTo>
                    <a:cubicBezTo>
                      <a:pt x="208700" y="79553"/>
                      <a:pt x="227623" y="54094"/>
                      <a:pt x="246201" y="28634"/>
                    </a:cubicBezTo>
                    <a:cubicBezTo>
                      <a:pt x="249298" y="24506"/>
                      <a:pt x="252738" y="22097"/>
                      <a:pt x="258243" y="21065"/>
                    </a:cubicBezTo>
                    <a:cubicBezTo>
                      <a:pt x="319828" y="11776"/>
                      <a:pt x="381412" y="2831"/>
                      <a:pt x="443685" y="78"/>
                    </a:cubicBezTo>
                    <a:cubicBezTo>
                      <a:pt x="466736" y="-954"/>
                      <a:pt x="486347" y="8335"/>
                      <a:pt x="504237" y="22441"/>
                    </a:cubicBezTo>
                    <a:cubicBezTo>
                      <a:pt x="532450" y="44804"/>
                      <a:pt x="551372" y="74393"/>
                      <a:pt x="570295" y="104669"/>
                    </a:cubicBezTo>
                    <a:cubicBezTo>
                      <a:pt x="609516" y="159717"/>
                      <a:pt x="626375" y="217517"/>
                      <a:pt x="641513" y="247793"/>
                    </a:cubicBezTo>
                    <a:cubicBezTo>
                      <a:pt x="648394" y="261899"/>
                      <a:pt x="673509" y="315571"/>
                      <a:pt x="676950" y="322451"/>
                    </a:cubicBezTo>
                    <a:cubicBezTo>
                      <a:pt x="693808" y="359609"/>
                      <a:pt x="717892" y="381972"/>
                      <a:pt x="735438" y="430483"/>
                    </a:cubicBezTo>
                    <a:cubicBezTo>
                      <a:pt x="740943" y="442524"/>
                      <a:pt x="746448" y="454222"/>
                      <a:pt x="756081" y="464199"/>
                    </a:cubicBezTo>
                    <a:cubicBezTo>
                      <a:pt x="762274" y="470736"/>
                      <a:pt x="766747" y="478994"/>
                      <a:pt x="771219" y="486907"/>
                    </a:cubicBezTo>
                    <a:cubicBezTo>
                      <a:pt x="783949" y="509270"/>
                      <a:pt x="780508" y="520967"/>
                      <a:pt x="757457" y="530945"/>
                    </a:cubicBezTo>
                    <a:cubicBezTo>
                      <a:pt x="748168" y="535073"/>
                      <a:pt x="744727" y="539546"/>
                      <a:pt x="745071" y="549868"/>
                    </a:cubicBezTo>
                    <a:cubicBezTo>
                      <a:pt x="746104" y="580488"/>
                      <a:pt x="740255" y="610764"/>
                      <a:pt x="728901" y="638632"/>
                    </a:cubicBezTo>
                    <a:cubicBezTo>
                      <a:pt x="719612" y="661683"/>
                      <a:pt x="721676" y="683358"/>
                      <a:pt x="726149" y="706410"/>
                    </a:cubicBezTo>
                    <a:cubicBezTo>
                      <a:pt x="735438" y="753200"/>
                      <a:pt x="756081" y="794830"/>
                      <a:pt x="781541" y="834396"/>
                    </a:cubicBezTo>
                    <a:cubicBezTo>
                      <a:pt x="810097" y="878778"/>
                      <a:pt x="838997" y="922816"/>
                      <a:pt x="877186" y="959629"/>
                    </a:cubicBezTo>
                    <a:cubicBezTo>
                      <a:pt x="891980" y="976488"/>
                      <a:pt x="910559" y="989217"/>
                      <a:pt x="928793" y="1002291"/>
                    </a:cubicBezTo>
                    <a:cubicBezTo>
                      <a:pt x="873745" y="1035664"/>
                      <a:pt x="814569" y="1053899"/>
                      <a:pt x="751264" y="1061468"/>
                    </a:cubicBezTo>
                    <a:cubicBezTo>
                      <a:pt x="687615" y="1069037"/>
                      <a:pt x="612269" y="1075574"/>
                      <a:pt x="548276" y="1072133"/>
                    </a:cubicBezTo>
                    <a:cubicBezTo>
                      <a:pt x="492884" y="1069381"/>
                      <a:pt x="417193" y="1063188"/>
                      <a:pt x="380036" y="1054931"/>
                    </a:cubicBezTo>
                    <a:cubicBezTo>
                      <a:pt x="338750" y="1127525"/>
                      <a:pt x="317075" y="1203216"/>
                      <a:pt x="290927" y="1281659"/>
                    </a:cubicBezTo>
                    <a:cubicBezTo>
                      <a:pt x="281638" y="1309526"/>
                      <a:pt x="272693" y="1337738"/>
                      <a:pt x="264436" y="1365950"/>
                    </a:cubicBezTo>
                    <a:cubicBezTo>
                      <a:pt x="261683" y="1374896"/>
                      <a:pt x="258243" y="1375928"/>
                      <a:pt x="249642" y="1374208"/>
                    </a:cubicBezTo>
                    <a:cubicBezTo>
                      <a:pt x="169822" y="1357005"/>
                      <a:pt x="90003" y="1339803"/>
                      <a:pt x="10184" y="1323288"/>
                    </a:cubicBezTo>
                    <a:cubicBezTo>
                      <a:pt x="1239" y="1321568"/>
                      <a:pt x="1583" y="1318816"/>
                      <a:pt x="4679" y="1311935"/>
                    </a:cubicBezTo>
                    <a:cubicBezTo>
                      <a:pt x="32203" y="1255855"/>
                      <a:pt x="59383" y="1199431"/>
                      <a:pt x="87251" y="1143007"/>
                    </a:cubicBezTo>
                    <a:cubicBezTo>
                      <a:pt x="90691" y="1136126"/>
                      <a:pt x="90347" y="1131653"/>
                      <a:pt x="86563" y="1125117"/>
                    </a:cubicBezTo>
                    <a:cubicBezTo>
                      <a:pt x="65920" y="1091744"/>
                      <a:pt x="33235" y="1027751"/>
                      <a:pt x="25666" y="101570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A790701-0D00-47EA-8C99-27E34E89C3D0}"/>
                  </a:ext>
                </a:extLst>
              </p:cNvPr>
              <p:cNvSpPr/>
              <p:nvPr/>
            </p:nvSpPr>
            <p:spPr>
              <a:xfrm>
                <a:off x="8981841" y="2564762"/>
                <a:ext cx="292972" cy="215894"/>
              </a:xfrm>
              <a:custGeom>
                <a:avLst/>
                <a:gdLst>
                  <a:gd name="connsiteX0" fmla="*/ 182999 w 245307"/>
                  <a:gd name="connsiteY0" fmla="*/ 446 h 180769"/>
                  <a:gd name="connsiteX1" fmla="*/ 169237 w 245307"/>
                  <a:gd name="connsiteY1" fmla="*/ 2855 h 180769"/>
                  <a:gd name="connsiteX2" fmla="*/ 65334 w 245307"/>
                  <a:gd name="connsiteY2" fmla="*/ 19713 h 180769"/>
                  <a:gd name="connsiteX3" fmla="*/ 21640 w 245307"/>
                  <a:gd name="connsiteY3" fmla="*/ 33819 h 180769"/>
                  <a:gd name="connsiteX4" fmla="*/ 21640 w 245307"/>
                  <a:gd name="connsiteY4" fmla="*/ 33819 h 180769"/>
                  <a:gd name="connsiteX5" fmla="*/ 4437 w 245307"/>
                  <a:gd name="connsiteY5" fmla="*/ 110198 h 180769"/>
                  <a:gd name="connsiteX6" fmla="*/ 56045 w 245307"/>
                  <a:gd name="connsiteY6" fmla="*/ 165934 h 180769"/>
                  <a:gd name="connsiteX7" fmla="*/ 147562 w 245307"/>
                  <a:gd name="connsiteY7" fmla="*/ 178319 h 180769"/>
                  <a:gd name="connsiteX8" fmla="*/ 241143 w 245307"/>
                  <a:gd name="connsiteY8" fmla="*/ 106757 h 180769"/>
                  <a:gd name="connsiteX9" fmla="*/ 241143 w 245307"/>
                  <a:gd name="connsiteY9" fmla="*/ 106757 h 180769"/>
                  <a:gd name="connsiteX10" fmla="*/ 243207 w 245307"/>
                  <a:gd name="connsiteY10" fmla="*/ 102285 h 180769"/>
                  <a:gd name="connsiteX11" fmla="*/ 182999 w 245307"/>
                  <a:gd name="connsiteY11" fmla="*/ 446 h 18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307" h="180769">
                    <a:moveTo>
                      <a:pt x="182999" y="446"/>
                    </a:moveTo>
                    <a:cubicBezTo>
                      <a:pt x="179214" y="-1274"/>
                      <a:pt x="170957" y="2511"/>
                      <a:pt x="169237" y="2855"/>
                    </a:cubicBezTo>
                    <a:cubicBezTo>
                      <a:pt x="135176" y="12488"/>
                      <a:pt x="100427" y="17305"/>
                      <a:pt x="65334" y="19713"/>
                    </a:cubicBezTo>
                    <a:cubicBezTo>
                      <a:pt x="49852" y="20745"/>
                      <a:pt x="33682" y="21089"/>
                      <a:pt x="21640" y="33819"/>
                    </a:cubicBezTo>
                    <a:cubicBezTo>
                      <a:pt x="21640" y="33819"/>
                      <a:pt x="21640" y="33819"/>
                      <a:pt x="21640" y="33819"/>
                    </a:cubicBezTo>
                    <a:cubicBezTo>
                      <a:pt x="997" y="55838"/>
                      <a:pt x="-5196" y="81642"/>
                      <a:pt x="4437" y="110198"/>
                    </a:cubicBezTo>
                    <a:cubicBezTo>
                      <a:pt x="11662" y="131873"/>
                      <a:pt x="28521" y="153548"/>
                      <a:pt x="56045" y="165934"/>
                    </a:cubicBezTo>
                    <a:cubicBezTo>
                      <a:pt x="85633" y="179351"/>
                      <a:pt x="109716" y="184168"/>
                      <a:pt x="147562" y="178319"/>
                    </a:cubicBezTo>
                    <a:cubicBezTo>
                      <a:pt x="190912" y="171438"/>
                      <a:pt x="224972" y="150107"/>
                      <a:pt x="241143" y="106757"/>
                    </a:cubicBezTo>
                    <a:cubicBezTo>
                      <a:pt x="241143" y="106757"/>
                      <a:pt x="241143" y="106757"/>
                      <a:pt x="241143" y="106757"/>
                    </a:cubicBezTo>
                    <a:cubicBezTo>
                      <a:pt x="241831" y="105381"/>
                      <a:pt x="242519" y="103661"/>
                      <a:pt x="243207" y="102285"/>
                    </a:cubicBezTo>
                    <a:cubicBezTo>
                      <a:pt x="254217" y="54462"/>
                      <a:pt x="220156" y="16272"/>
                      <a:pt x="182999" y="44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5DB9FC2-E13A-4A92-8A23-11F856483A81}"/>
                  </a:ext>
                </a:extLst>
              </p:cNvPr>
              <p:cNvSpPr/>
              <p:nvPr/>
            </p:nvSpPr>
            <p:spPr>
              <a:xfrm>
                <a:off x="9040968" y="2698015"/>
                <a:ext cx="343218" cy="372615"/>
              </a:xfrm>
              <a:custGeom>
                <a:avLst/>
                <a:gdLst>
                  <a:gd name="connsiteX0" fmla="*/ 0 w 287378"/>
                  <a:gd name="connsiteY0" fmla="*/ 151037 h 311993"/>
                  <a:gd name="connsiteX1" fmla="*/ 71218 w 287378"/>
                  <a:gd name="connsiteY1" fmla="*/ 174777 h 311993"/>
                  <a:gd name="connsiteX2" fmla="*/ 155166 w 287378"/>
                  <a:gd name="connsiteY2" fmla="*/ 156542 h 311993"/>
                  <a:gd name="connsiteX3" fmla="*/ 258036 w 287378"/>
                  <a:gd name="connsiteY3" fmla="*/ 45414 h 311993"/>
                  <a:gd name="connsiteX4" fmla="*/ 287280 w 287378"/>
                  <a:gd name="connsiteY4" fmla="*/ 0 h 311993"/>
                  <a:gd name="connsiteX5" fmla="*/ 283152 w 287378"/>
                  <a:gd name="connsiteY5" fmla="*/ 13074 h 311993"/>
                  <a:gd name="connsiteX6" fmla="*/ 175465 w 287378"/>
                  <a:gd name="connsiteY6" fmla="*/ 227760 h 311993"/>
                  <a:gd name="connsiteX7" fmla="*/ 135899 w 287378"/>
                  <a:gd name="connsiteY7" fmla="*/ 305515 h 311993"/>
                  <a:gd name="connsiteX8" fmla="*/ 123169 w 287378"/>
                  <a:gd name="connsiteY8" fmla="*/ 307579 h 311993"/>
                  <a:gd name="connsiteX9" fmla="*/ 13074 w 287378"/>
                  <a:gd name="connsiteY9" fmla="*/ 197140 h 311993"/>
                  <a:gd name="connsiteX10" fmla="*/ 0 w 287378"/>
                  <a:gd name="connsiteY10" fmla="*/ 151037 h 31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78" h="311993">
                    <a:moveTo>
                      <a:pt x="0" y="151037"/>
                    </a:moveTo>
                    <a:cubicBezTo>
                      <a:pt x="24083" y="162735"/>
                      <a:pt x="46791" y="170648"/>
                      <a:pt x="71218" y="174777"/>
                    </a:cubicBezTo>
                    <a:cubicBezTo>
                      <a:pt x="102182" y="179937"/>
                      <a:pt x="129706" y="172712"/>
                      <a:pt x="155166" y="156542"/>
                    </a:cubicBezTo>
                    <a:cubicBezTo>
                      <a:pt x="199548" y="128674"/>
                      <a:pt x="229136" y="87388"/>
                      <a:pt x="258036" y="45414"/>
                    </a:cubicBezTo>
                    <a:cubicBezTo>
                      <a:pt x="268014" y="30964"/>
                      <a:pt x="276959" y="15826"/>
                      <a:pt x="287280" y="0"/>
                    </a:cubicBezTo>
                    <a:cubicBezTo>
                      <a:pt x="287969" y="6193"/>
                      <a:pt x="284872" y="9289"/>
                      <a:pt x="283152" y="13074"/>
                    </a:cubicBezTo>
                    <a:cubicBezTo>
                      <a:pt x="247371" y="84636"/>
                      <a:pt x="211590" y="156198"/>
                      <a:pt x="175465" y="227760"/>
                    </a:cubicBezTo>
                    <a:cubicBezTo>
                      <a:pt x="162391" y="253564"/>
                      <a:pt x="148629" y="279367"/>
                      <a:pt x="135899" y="305515"/>
                    </a:cubicBezTo>
                    <a:cubicBezTo>
                      <a:pt x="131771" y="313772"/>
                      <a:pt x="129362" y="313772"/>
                      <a:pt x="123169" y="307579"/>
                    </a:cubicBezTo>
                    <a:cubicBezTo>
                      <a:pt x="86700" y="270766"/>
                      <a:pt x="49543" y="234297"/>
                      <a:pt x="13074" y="197140"/>
                    </a:cubicBezTo>
                    <a:cubicBezTo>
                      <a:pt x="1720" y="184754"/>
                      <a:pt x="5161" y="167552"/>
                      <a:pt x="0" y="151037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8B2CBC5-E9DB-48A8-96E7-3782B0A406DF}"/>
                  </a:ext>
                </a:extLst>
              </p:cNvPr>
              <p:cNvSpPr/>
              <p:nvPr/>
            </p:nvSpPr>
            <p:spPr>
              <a:xfrm>
                <a:off x="9036448" y="2687322"/>
                <a:ext cx="232980" cy="93714"/>
              </a:xfrm>
              <a:custGeom>
                <a:avLst/>
                <a:gdLst>
                  <a:gd name="connsiteX0" fmla="*/ 0 w 195075"/>
                  <a:gd name="connsiteY0" fmla="*/ 56433 h 78467"/>
                  <a:gd name="connsiteX1" fmla="*/ 39566 w 195075"/>
                  <a:gd name="connsiteY1" fmla="*/ 43703 h 78467"/>
                  <a:gd name="connsiteX2" fmla="*/ 164799 w 195075"/>
                  <a:gd name="connsiteY2" fmla="*/ 10330 h 78467"/>
                  <a:gd name="connsiteX3" fmla="*/ 195076 w 195075"/>
                  <a:gd name="connsiteY3" fmla="*/ 4137 h 78467"/>
                  <a:gd name="connsiteX4" fmla="*/ 101494 w 195075"/>
                  <a:gd name="connsiteY4" fmla="*/ 75699 h 78467"/>
                  <a:gd name="connsiteX5" fmla="*/ 9977 w 195075"/>
                  <a:gd name="connsiteY5" fmla="*/ 63314 h 78467"/>
                  <a:gd name="connsiteX6" fmla="*/ 0 w 195075"/>
                  <a:gd name="connsiteY6" fmla="*/ 56433 h 7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075" h="78467">
                    <a:moveTo>
                      <a:pt x="0" y="56433"/>
                    </a:moveTo>
                    <a:cubicBezTo>
                      <a:pt x="9289" y="39918"/>
                      <a:pt x="25116" y="44047"/>
                      <a:pt x="39566" y="43703"/>
                    </a:cubicBezTo>
                    <a:cubicBezTo>
                      <a:pt x="102182" y="58497"/>
                      <a:pt x="141060" y="23748"/>
                      <a:pt x="164799" y="10330"/>
                    </a:cubicBezTo>
                    <a:cubicBezTo>
                      <a:pt x="174089" y="1041"/>
                      <a:pt x="183034" y="-4120"/>
                      <a:pt x="195076" y="4137"/>
                    </a:cubicBezTo>
                    <a:cubicBezTo>
                      <a:pt x="178561" y="47487"/>
                      <a:pt x="144500" y="67786"/>
                      <a:pt x="101494" y="75699"/>
                    </a:cubicBezTo>
                    <a:cubicBezTo>
                      <a:pt x="69842" y="81548"/>
                      <a:pt x="39222" y="78452"/>
                      <a:pt x="9977" y="63314"/>
                    </a:cubicBezTo>
                    <a:cubicBezTo>
                      <a:pt x="6193" y="61593"/>
                      <a:pt x="2408" y="60217"/>
                      <a:pt x="0" y="56433"/>
                    </a:cubicBezTo>
                    <a:close/>
                  </a:path>
                </a:pathLst>
              </a:custGeom>
              <a:solidFill>
                <a:srgbClr val="FEFEFE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AC98277-B513-441C-A0EE-D2D9DAB6CC9E}"/>
                  </a:ext>
                </a:extLst>
              </p:cNvPr>
              <p:cNvSpPr/>
              <p:nvPr/>
            </p:nvSpPr>
            <p:spPr>
              <a:xfrm>
                <a:off x="9006863" y="2564423"/>
                <a:ext cx="207915" cy="49885"/>
              </a:xfrm>
              <a:custGeom>
                <a:avLst/>
                <a:gdLst>
                  <a:gd name="connsiteX0" fmla="*/ 174089 w 174088"/>
                  <a:gd name="connsiteY0" fmla="*/ 6579 h 41769"/>
                  <a:gd name="connsiteX1" fmla="*/ 153102 w 174088"/>
                  <a:gd name="connsiteY1" fmla="*/ 23782 h 41769"/>
                  <a:gd name="connsiteX2" fmla="*/ 68122 w 174088"/>
                  <a:gd name="connsiteY2" fmla="*/ 38920 h 41769"/>
                  <a:gd name="connsiteX3" fmla="*/ 12386 w 174088"/>
                  <a:gd name="connsiteY3" fmla="*/ 39264 h 41769"/>
                  <a:gd name="connsiteX4" fmla="*/ 0 w 174088"/>
                  <a:gd name="connsiteY4" fmla="*/ 33759 h 41769"/>
                  <a:gd name="connsiteX5" fmla="*/ 43694 w 174088"/>
                  <a:gd name="connsiteY5" fmla="*/ 19653 h 41769"/>
                  <a:gd name="connsiteX6" fmla="*/ 157574 w 174088"/>
                  <a:gd name="connsiteY6" fmla="*/ 42 h 41769"/>
                  <a:gd name="connsiteX7" fmla="*/ 174089 w 174088"/>
                  <a:gd name="connsiteY7" fmla="*/ 6579 h 4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088" h="41769">
                    <a:moveTo>
                      <a:pt x="174089" y="6579"/>
                    </a:moveTo>
                    <a:cubicBezTo>
                      <a:pt x="169960" y="15524"/>
                      <a:pt x="159983" y="20685"/>
                      <a:pt x="153102" y="23782"/>
                    </a:cubicBezTo>
                    <a:cubicBezTo>
                      <a:pt x="129362" y="35135"/>
                      <a:pt x="93925" y="35479"/>
                      <a:pt x="68122" y="38920"/>
                    </a:cubicBezTo>
                    <a:cubicBezTo>
                      <a:pt x="49543" y="41328"/>
                      <a:pt x="30964" y="43736"/>
                      <a:pt x="12386" y="39264"/>
                    </a:cubicBezTo>
                    <a:cubicBezTo>
                      <a:pt x="7913" y="38232"/>
                      <a:pt x="3785" y="36855"/>
                      <a:pt x="0" y="33759"/>
                    </a:cubicBezTo>
                    <a:cubicBezTo>
                      <a:pt x="12042" y="21029"/>
                      <a:pt x="28212" y="20685"/>
                      <a:pt x="43694" y="19653"/>
                    </a:cubicBezTo>
                    <a:cubicBezTo>
                      <a:pt x="78787" y="17245"/>
                      <a:pt x="123857" y="10020"/>
                      <a:pt x="157574" y="42"/>
                    </a:cubicBezTo>
                    <a:cubicBezTo>
                      <a:pt x="159983" y="-302"/>
                      <a:pt x="165831" y="1418"/>
                      <a:pt x="174089" y="6579"/>
                    </a:cubicBezTo>
                    <a:close/>
                  </a:path>
                </a:pathLst>
              </a:custGeom>
              <a:solidFill>
                <a:srgbClr val="FDFDFD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3F86DB3-8DFD-4F3C-AFC0-F1950762E298}"/>
                  </a:ext>
                </a:extLst>
              </p:cNvPr>
              <p:cNvSpPr/>
              <p:nvPr/>
            </p:nvSpPr>
            <p:spPr>
              <a:xfrm>
                <a:off x="8745121" y="2289459"/>
                <a:ext cx="159839" cy="42855"/>
              </a:xfrm>
              <a:custGeom>
                <a:avLst/>
                <a:gdLst>
                  <a:gd name="connsiteX0" fmla="*/ 133835 w 133834"/>
                  <a:gd name="connsiteY0" fmla="*/ 10768 h 35883"/>
                  <a:gd name="connsiteX1" fmla="*/ 0 w 133834"/>
                  <a:gd name="connsiteY1" fmla="*/ 35884 h 35883"/>
                  <a:gd name="connsiteX2" fmla="*/ 133835 w 133834"/>
                  <a:gd name="connsiteY2" fmla="*/ 10768 h 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834" h="35883">
                    <a:moveTo>
                      <a:pt x="133835" y="10768"/>
                    </a:moveTo>
                    <a:cubicBezTo>
                      <a:pt x="87732" y="10768"/>
                      <a:pt x="45758" y="29691"/>
                      <a:pt x="0" y="35884"/>
                    </a:cubicBezTo>
                    <a:cubicBezTo>
                      <a:pt x="21675" y="2855"/>
                      <a:pt x="100462" y="-11595"/>
                      <a:pt x="133835" y="10768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99C8E62-73B2-4473-A199-16AF8326BCB8}"/>
                  </a:ext>
                </a:extLst>
              </p:cNvPr>
              <p:cNvSpPr/>
              <p:nvPr/>
            </p:nvSpPr>
            <p:spPr>
              <a:xfrm>
                <a:off x="8736081" y="2159003"/>
                <a:ext cx="130666" cy="43055"/>
              </a:xfrm>
              <a:custGeom>
                <a:avLst/>
                <a:gdLst>
                  <a:gd name="connsiteX0" fmla="*/ 109407 w 109407"/>
                  <a:gd name="connsiteY0" fmla="*/ 11279 h 36050"/>
                  <a:gd name="connsiteX1" fmla="*/ 0 w 109407"/>
                  <a:gd name="connsiteY1" fmla="*/ 36051 h 36050"/>
                  <a:gd name="connsiteX2" fmla="*/ 109407 w 109407"/>
                  <a:gd name="connsiteY2" fmla="*/ 11279 h 3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407" h="36050">
                    <a:moveTo>
                      <a:pt x="109407" y="11279"/>
                    </a:moveTo>
                    <a:cubicBezTo>
                      <a:pt x="72594" y="19536"/>
                      <a:pt x="36469" y="27794"/>
                      <a:pt x="0" y="36051"/>
                    </a:cubicBezTo>
                    <a:cubicBezTo>
                      <a:pt x="29588" y="-762"/>
                      <a:pt x="70186" y="-10052"/>
                      <a:pt x="109407" y="11279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0DC45FC-64D3-4FED-B7EF-FA34391C448B}"/>
                  </a:ext>
                </a:extLst>
              </p:cNvPr>
              <p:cNvSpPr/>
              <p:nvPr/>
            </p:nvSpPr>
            <p:spPr>
              <a:xfrm>
                <a:off x="9083701" y="2685369"/>
                <a:ext cx="149567" cy="59665"/>
              </a:xfrm>
              <a:custGeom>
                <a:avLst/>
                <a:gdLst>
                  <a:gd name="connsiteX0" fmla="*/ 125234 w 125233"/>
                  <a:gd name="connsiteY0" fmla="*/ 11965 h 49958"/>
                  <a:gd name="connsiteX1" fmla="*/ 67089 w 125233"/>
                  <a:gd name="connsiteY1" fmla="*/ 44305 h 49958"/>
                  <a:gd name="connsiteX2" fmla="*/ 0 w 125233"/>
                  <a:gd name="connsiteY2" fmla="*/ 44994 h 49958"/>
                  <a:gd name="connsiteX3" fmla="*/ 94269 w 125233"/>
                  <a:gd name="connsiteY3" fmla="*/ 955 h 49958"/>
                  <a:gd name="connsiteX4" fmla="*/ 125234 w 125233"/>
                  <a:gd name="connsiteY4" fmla="*/ 11965 h 4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233" h="49958">
                    <a:moveTo>
                      <a:pt x="125234" y="11965"/>
                    </a:moveTo>
                    <a:cubicBezTo>
                      <a:pt x="106655" y="24351"/>
                      <a:pt x="88076" y="36392"/>
                      <a:pt x="67089" y="44305"/>
                    </a:cubicBezTo>
                    <a:cubicBezTo>
                      <a:pt x="44726" y="52907"/>
                      <a:pt x="22363" y="50498"/>
                      <a:pt x="0" y="44994"/>
                    </a:cubicBezTo>
                    <a:cubicBezTo>
                      <a:pt x="16170" y="7148"/>
                      <a:pt x="51951" y="-3517"/>
                      <a:pt x="94269" y="955"/>
                    </a:cubicBezTo>
                    <a:cubicBezTo>
                      <a:pt x="105279" y="2676"/>
                      <a:pt x="116288" y="4396"/>
                      <a:pt x="125234" y="1196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94EFF16-BD93-4B53-895D-9383B55E288F}"/>
                  </a:ext>
                </a:extLst>
              </p:cNvPr>
              <p:cNvSpPr/>
              <p:nvPr/>
            </p:nvSpPr>
            <p:spPr>
              <a:xfrm>
                <a:off x="9230095" y="2172064"/>
                <a:ext cx="145756" cy="59952"/>
              </a:xfrm>
              <a:custGeom>
                <a:avLst/>
                <a:gdLst>
                  <a:gd name="connsiteX0" fmla="*/ 55985 w 122042"/>
                  <a:gd name="connsiteY0" fmla="*/ 5505 h 50198"/>
                  <a:gd name="connsiteX1" fmla="*/ 3346 w 122042"/>
                  <a:gd name="connsiteY1" fmla="*/ 37845 h 50198"/>
                  <a:gd name="connsiteX2" fmla="*/ 938 w 122042"/>
                  <a:gd name="connsiteY2" fmla="*/ 48167 h 50198"/>
                  <a:gd name="connsiteX3" fmla="*/ 11259 w 122042"/>
                  <a:gd name="connsiteY3" fmla="*/ 48167 h 50198"/>
                  <a:gd name="connsiteX4" fmla="*/ 113097 w 122042"/>
                  <a:gd name="connsiteY4" fmla="*/ 20299 h 50198"/>
                  <a:gd name="connsiteX5" fmla="*/ 122043 w 122042"/>
                  <a:gd name="connsiteY5" fmla="*/ 19611 h 50198"/>
                  <a:gd name="connsiteX6" fmla="*/ 112753 w 122042"/>
                  <a:gd name="connsiteY6" fmla="*/ 0 h 50198"/>
                  <a:gd name="connsiteX7" fmla="*/ 55985 w 122042"/>
                  <a:gd name="connsiteY7" fmla="*/ 5505 h 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042" h="50198">
                    <a:moveTo>
                      <a:pt x="55985" y="5505"/>
                    </a:moveTo>
                    <a:cubicBezTo>
                      <a:pt x="34310" y="9633"/>
                      <a:pt x="15732" y="18235"/>
                      <a:pt x="3346" y="37845"/>
                    </a:cubicBezTo>
                    <a:cubicBezTo>
                      <a:pt x="1282" y="40942"/>
                      <a:pt x="-1471" y="44382"/>
                      <a:pt x="938" y="48167"/>
                    </a:cubicBezTo>
                    <a:cubicBezTo>
                      <a:pt x="3690" y="51951"/>
                      <a:pt x="8163" y="49543"/>
                      <a:pt x="11259" y="48167"/>
                    </a:cubicBezTo>
                    <a:cubicBezTo>
                      <a:pt x="43944" y="34061"/>
                      <a:pt x="79037" y="28556"/>
                      <a:pt x="113097" y="20299"/>
                    </a:cubicBezTo>
                    <a:cubicBezTo>
                      <a:pt x="116538" y="19611"/>
                      <a:pt x="119634" y="19267"/>
                      <a:pt x="122043" y="19611"/>
                    </a:cubicBezTo>
                    <a:lnTo>
                      <a:pt x="112753" y="0"/>
                    </a:lnTo>
                    <a:cubicBezTo>
                      <a:pt x="92799" y="1376"/>
                      <a:pt x="74220" y="2064"/>
                      <a:pt x="55985" y="5505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51DE7FB-C705-42DA-8901-1DBA9E57B3E8}"/>
                  </a:ext>
                </a:extLst>
              </p:cNvPr>
              <p:cNvSpPr/>
              <p:nvPr/>
            </p:nvSpPr>
            <p:spPr>
              <a:xfrm>
                <a:off x="9221879" y="2069339"/>
                <a:ext cx="110005" cy="50517"/>
              </a:xfrm>
              <a:custGeom>
                <a:avLst/>
                <a:gdLst>
                  <a:gd name="connsiteX0" fmla="*/ 75594 w 92108"/>
                  <a:gd name="connsiteY0" fmla="*/ 1720 h 42298"/>
                  <a:gd name="connsiteX1" fmla="*/ 5064 w 92108"/>
                  <a:gd name="connsiteY1" fmla="*/ 30276 h 42298"/>
                  <a:gd name="connsiteX2" fmla="*/ 592 w 92108"/>
                  <a:gd name="connsiteY2" fmla="*/ 39566 h 42298"/>
                  <a:gd name="connsiteX3" fmla="*/ 10913 w 92108"/>
                  <a:gd name="connsiteY3" fmla="*/ 41630 h 42298"/>
                  <a:gd name="connsiteX4" fmla="*/ 18138 w 92108"/>
                  <a:gd name="connsiteY4" fmla="*/ 39910 h 42298"/>
                  <a:gd name="connsiteX5" fmla="*/ 81443 w 92108"/>
                  <a:gd name="connsiteY5" fmla="*/ 25804 h 42298"/>
                  <a:gd name="connsiteX6" fmla="*/ 92109 w 92108"/>
                  <a:gd name="connsiteY6" fmla="*/ 25460 h 42298"/>
                  <a:gd name="connsiteX7" fmla="*/ 80411 w 92108"/>
                  <a:gd name="connsiteY7" fmla="*/ 0 h 42298"/>
                  <a:gd name="connsiteX8" fmla="*/ 75594 w 92108"/>
                  <a:gd name="connsiteY8" fmla="*/ 1720 h 4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108" h="42298">
                    <a:moveTo>
                      <a:pt x="75594" y="1720"/>
                    </a:moveTo>
                    <a:cubicBezTo>
                      <a:pt x="47038" y="-1376"/>
                      <a:pt x="25707" y="13762"/>
                      <a:pt x="5064" y="30276"/>
                    </a:cubicBezTo>
                    <a:cubicBezTo>
                      <a:pt x="2312" y="32685"/>
                      <a:pt x="-1473" y="35437"/>
                      <a:pt x="592" y="39566"/>
                    </a:cubicBezTo>
                    <a:cubicBezTo>
                      <a:pt x="2656" y="43350"/>
                      <a:pt x="7129" y="42318"/>
                      <a:pt x="10913" y="41630"/>
                    </a:cubicBezTo>
                    <a:cubicBezTo>
                      <a:pt x="13322" y="41286"/>
                      <a:pt x="15730" y="40598"/>
                      <a:pt x="18138" y="39910"/>
                    </a:cubicBezTo>
                    <a:cubicBezTo>
                      <a:pt x="39125" y="35437"/>
                      <a:pt x="60456" y="30620"/>
                      <a:pt x="81443" y="25804"/>
                    </a:cubicBezTo>
                    <a:cubicBezTo>
                      <a:pt x="85228" y="25115"/>
                      <a:pt x="89012" y="24083"/>
                      <a:pt x="92109" y="25460"/>
                    </a:cubicBezTo>
                    <a:lnTo>
                      <a:pt x="80411" y="0"/>
                    </a:lnTo>
                    <a:cubicBezTo>
                      <a:pt x="78347" y="1720"/>
                      <a:pt x="76970" y="1720"/>
                      <a:pt x="75594" y="1720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88630DA-241D-4596-BF2A-E1BB00EEA325}"/>
                </a:ext>
              </a:extLst>
            </p:cNvPr>
            <p:cNvSpPr/>
            <p:nvPr/>
          </p:nvSpPr>
          <p:spPr>
            <a:xfrm rot="20967052">
              <a:off x="8065904" y="2413204"/>
              <a:ext cx="571229" cy="485210"/>
            </a:xfrm>
            <a:custGeom>
              <a:avLst/>
              <a:gdLst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189140 w 1079803"/>
                <a:gd name="connsiteY27" fmla="*/ 277110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243762 w 1079803"/>
                <a:gd name="connsiteY27" fmla="*/ 192062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65924 w 1079803"/>
                <a:gd name="connsiteY32" fmla="*/ 195707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27376 w 1079803"/>
                <a:gd name="connsiteY31" fmla="*/ 200722 h 695566"/>
                <a:gd name="connsiteX32" fmla="*/ 965924 w 1079803"/>
                <a:gd name="connsiteY32" fmla="*/ 195707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65924 w 1079803"/>
                <a:gd name="connsiteY31" fmla="*/ 195707 h 695566"/>
                <a:gd name="connsiteX32" fmla="*/ 1049538 w 1079803"/>
                <a:gd name="connsiteY32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65924 w 1079803"/>
                <a:gd name="connsiteY30" fmla="*/ 195707 h 695566"/>
                <a:gd name="connsiteX31" fmla="*/ 1049538 w 1079803"/>
                <a:gd name="connsiteY31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772535 w 1079803"/>
                <a:gd name="connsiteY28" fmla="*/ 234131 h 695566"/>
                <a:gd name="connsiteX29" fmla="*/ 965924 w 1079803"/>
                <a:gd name="connsiteY29" fmla="*/ 195707 h 695566"/>
                <a:gd name="connsiteX30" fmla="*/ 1049538 w 1079803"/>
                <a:gd name="connsiteY30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725792 w 1079803"/>
                <a:gd name="connsiteY28" fmla="*/ 221498 h 695566"/>
                <a:gd name="connsiteX29" fmla="*/ 965924 w 1079803"/>
                <a:gd name="connsiteY29" fmla="*/ 195707 h 695566"/>
                <a:gd name="connsiteX30" fmla="*/ 1049538 w 1079803"/>
                <a:gd name="connsiteY30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65924 w 1079803"/>
                <a:gd name="connsiteY28" fmla="*/ 195707 h 695566"/>
                <a:gd name="connsiteX29" fmla="*/ 1049538 w 1079803"/>
                <a:gd name="connsiteY29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32264 w 1079803"/>
                <a:gd name="connsiteY28" fmla="*/ 197228 h 695566"/>
                <a:gd name="connsiteX29" fmla="*/ 1049538 w 1079803"/>
                <a:gd name="connsiteY29" fmla="*/ 93721 h 695566"/>
                <a:gd name="connsiteX0" fmla="*/ 1001850 w 1079803"/>
                <a:gd name="connsiteY0" fmla="*/ 117995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32264 w 1079803"/>
                <a:gd name="connsiteY28" fmla="*/ 197228 h 695566"/>
                <a:gd name="connsiteX29" fmla="*/ 1001850 w 1079803"/>
                <a:gd name="connsiteY29" fmla="*/ 117995 h 695566"/>
                <a:gd name="connsiteX0" fmla="*/ 1001850 w 1079803"/>
                <a:gd name="connsiteY0" fmla="*/ 117995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978093 w 1079803"/>
                <a:gd name="connsiteY10" fmla="*/ 460880 h 695566"/>
                <a:gd name="connsiteX11" fmla="*/ 877229 w 1079803"/>
                <a:gd name="connsiteY11" fmla="*/ 568239 h 695566"/>
                <a:gd name="connsiteX12" fmla="*/ 647993 w 1079803"/>
                <a:gd name="connsiteY12" fmla="*/ 678654 h 695566"/>
                <a:gd name="connsiteX13" fmla="*/ 420286 w 1079803"/>
                <a:gd name="connsiteY13" fmla="*/ 683239 h 695566"/>
                <a:gd name="connsiteX14" fmla="*/ 121515 w 1079803"/>
                <a:gd name="connsiteY14" fmla="*/ 481130 h 695566"/>
                <a:gd name="connsiteX15" fmla="*/ 13392 w 1079803"/>
                <a:gd name="connsiteY15" fmla="*/ 243871 h 695566"/>
                <a:gd name="connsiteX16" fmla="*/ 24854 w 1079803"/>
                <a:gd name="connsiteY16" fmla="*/ 238904 h 695566"/>
                <a:gd name="connsiteX17" fmla="*/ 47396 w 1079803"/>
                <a:gd name="connsiteY17" fmla="*/ 273671 h 695566"/>
                <a:gd name="connsiteX18" fmla="*/ 129921 w 1079803"/>
                <a:gd name="connsiteY18" fmla="*/ 449801 h 695566"/>
                <a:gd name="connsiteX19" fmla="*/ 121515 w 1079803"/>
                <a:gd name="connsiteY19" fmla="*/ 313787 h 695566"/>
                <a:gd name="connsiteX20" fmla="*/ 106615 w 1079803"/>
                <a:gd name="connsiteY20" fmla="*/ 274435 h 695566"/>
                <a:gd name="connsiteX21" fmla="*/ 6897 w 1079803"/>
                <a:gd name="connsiteY21" fmla="*/ 70797 h 695566"/>
                <a:gd name="connsiteX22" fmla="*/ 402 w 1079803"/>
                <a:gd name="connsiteY22" fmla="*/ 29535 h 695566"/>
                <a:gd name="connsiteX23" fmla="*/ 14156 w 1079803"/>
                <a:gd name="connsiteY23" fmla="*/ 13106 h 695566"/>
                <a:gd name="connsiteX24" fmla="*/ 22944 w 1079803"/>
                <a:gd name="connsiteY24" fmla="*/ 28007 h 695566"/>
                <a:gd name="connsiteX25" fmla="*/ 134227 w 1079803"/>
                <a:gd name="connsiteY25" fmla="*/ 188647 h 695566"/>
                <a:gd name="connsiteX26" fmla="*/ 444198 w 1079803"/>
                <a:gd name="connsiteY26" fmla="*/ 225848 h 695566"/>
                <a:gd name="connsiteX27" fmla="*/ 932264 w 1079803"/>
                <a:gd name="connsiteY27" fmla="*/ 197228 h 695566"/>
                <a:gd name="connsiteX28" fmla="*/ 1001850 w 1079803"/>
                <a:gd name="connsiteY28" fmla="*/ 117995 h 695566"/>
                <a:gd name="connsiteX0" fmla="*/ 1001850 w 1103589"/>
                <a:gd name="connsiteY0" fmla="*/ 117995 h 695566"/>
                <a:gd name="connsiteX1" fmla="*/ 1056797 w 1103589"/>
                <a:gd name="connsiteY1" fmla="*/ 12342 h 695566"/>
                <a:gd name="connsiteX2" fmla="*/ 1073608 w 1103589"/>
                <a:gd name="connsiteY2" fmla="*/ 4701 h 695566"/>
                <a:gd name="connsiteX3" fmla="*/ 1079721 w 1103589"/>
                <a:gd name="connsiteY3" fmla="*/ 23804 h 695566"/>
                <a:gd name="connsiteX4" fmla="*/ 1014388 w 1103589"/>
                <a:gd name="connsiteY4" fmla="*/ 224385 h 695566"/>
                <a:gd name="connsiteX5" fmla="*/ 975036 w 1103589"/>
                <a:gd name="connsiteY5" fmla="*/ 282459 h 695566"/>
                <a:gd name="connsiteX6" fmla="*/ 965103 w 1103589"/>
                <a:gd name="connsiteY6" fmla="*/ 306528 h 695566"/>
                <a:gd name="connsiteX7" fmla="*/ 948674 w 1103589"/>
                <a:gd name="connsiteY7" fmla="*/ 461644 h 695566"/>
                <a:gd name="connsiteX8" fmla="*/ 1036166 w 1103589"/>
                <a:gd name="connsiteY8" fmla="*/ 256478 h 695566"/>
                <a:gd name="connsiteX9" fmla="*/ 1103590 w 1103589"/>
                <a:gd name="connsiteY9" fmla="*/ 267783 h 695566"/>
                <a:gd name="connsiteX10" fmla="*/ 978093 w 1103589"/>
                <a:gd name="connsiteY10" fmla="*/ 460880 h 695566"/>
                <a:gd name="connsiteX11" fmla="*/ 877229 w 1103589"/>
                <a:gd name="connsiteY11" fmla="*/ 568239 h 695566"/>
                <a:gd name="connsiteX12" fmla="*/ 647993 w 1103589"/>
                <a:gd name="connsiteY12" fmla="*/ 678654 h 695566"/>
                <a:gd name="connsiteX13" fmla="*/ 420286 w 1103589"/>
                <a:gd name="connsiteY13" fmla="*/ 683239 h 695566"/>
                <a:gd name="connsiteX14" fmla="*/ 121515 w 1103589"/>
                <a:gd name="connsiteY14" fmla="*/ 481130 h 695566"/>
                <a:gd name="connsiteX15" fmla="*/ 13392 w 1103589"/>
                <a:gd name="connsiteY15" fmla="*/ 243871 h 695566"/>
                <a:gd name="connsiteX16" fmla="*/ 24854 w 1103589"/>
                <a:gd name="connsiteY16" fmla="*/ 238904 h 695566"/>
                <a:gd name="connsiteX17" fmla="*/ 47396 w 1103589"/>
                <a:gd name="connsiteY17" fmla="*/ 273671 h 695566"/>
                <a:gd name="connsiteX18" fmla="*/ 129921 w 1103589"/>
                <a:gd name="connsiteY18" fmla="*/ 449801 h 695566"/>
                <a:gd name="connsiteX19" fmla="*/ 121515 w 1103589"/>
                <a:gd name="connsiteY19" fmla="*/ 313787 h 695566"/>
                <a:gd name="connsiteX20" fmla="*/ 106615 w 1103589"/>
                <a:gd name="connsiteY20" fmla="*/ 274435 h 695566"/>
                <a:gd name="connsiteX21" fmla="*/ 6897 w 1103589"/>
                <a:gd name="connsiteY21" fmla="*/ 70797 h 695566"/>
                <a:gd name="connsiteX22" fmla="*/ 402 w 1103589"/>
                <a:gd name="connsiteY22" fmla="*/ 29535 h 695566"/>
                <a:gd name="connsiteX23" fmla="*/ 14156 w 1103589"/>
                <a:gd name="connsiteY23" fmla="*/ 13106 h 695566"/>
                <a:gd name="connsiteX24" fmla="*/ 22944 w 1103589"/>
                <a:gd name="connsiteY24" fmla="*/ 28007 h 695566"/>
                <a:gd name="connsiteX25" fmla="*/ 134227 w 1103589"/>
                <a:gd name="connsiteY25" fmla="*/ 188647 h 695566"/>
                <a:gd name="connsiteX26" fmla="*/ 444198 w 1103589"/>
                <a:gd name="connsiteY26" fmla="*/ 225848 h 695566"/>
                <a:gd name="connsiteX27" fmla="*/ 932264 w 1103589"/>
                <a:gd name="connsiteY27" fmla="*/ 197228 h 695566"/>
                <a:gd name="connsiteX28" fmla="*/ 1001850 w 1103589"/>
                <a:gd name="connsiteY28" fmla="*/ 117995 h 695566"/>
                <a:gd name="connsiteX0" fmla="*/ 1001850 w 1103591"/>
                <a:gd name="connsiteY0" fmla="*/ 117995 h 695566"/>
                <a:gd name="connsiteX1" fmla="*/ 1056797 w 1103591"/>
                <a:gd name="connsiteY1" fmla="*/ 12342 h 695566"/>
                <a:gd name="connsiteX2" fmla="*/ 1073608 w 1103591"/>
                <a:gd name="connsiteY2" fmla="*/ 4701 h 695566"/>
                <a:gd name="connsiteX3" fmla="*/ 1079721 w 1103591"/>
                <a:gd name="connsiteY3" fmla="*/ 23804 h 695566"/>
                <a:gd name="connsiteX4" fmla="*/ 1014388 w 1103591"/>
                <a:gd name="connsiteY4" fmla="*/ 224385 h 695566"/>
                <a:gd name="connsiteX5" fmla="*/ 975036 w 1103591"/>
                <a:gd name="connsiteY5" fmla="*/ 282459 h 695566"/>
                <a:gd name="connsiteX6" fmla="*/ 965103 w 1103591"/>
                <a:gd name="connsiteY6" fmla="*/ 306528 h 695566"/>
                <a:gd name="connsiteX7" fmla="*/ 948674 w 1103591"/>
                <a:gd name="connsiteY7" fmla="*/ 461644 h 695566"/>
                <a:gd name="connsiteX8" fmla="*/ 1073374 w 1103591"/>
                <a:gd name="connsiteY8" fmla="*/ 273966 h 695566"/>
                <a:gd name="connsiteX9" fmla="*/ 1103590 w 1103591"/>
                <a:gd name="connsiteY9" fmla="*/ 267783 h 695566"/>
                <a:gd name="connsiteX10" fmla="*/ 978093 w 1103591"/>
                <a:gd name="connsiteY10" fmla="*/ 460880 h 695566"/>
                <a:gd name="connsiteX11" fmla="*/ 877229 w 1103591"/>
                <a:gd name="connsiteY11" fmla="*/ 568239 h 695566"/>
                <a:gd name="connsiteX12" fmla="*/ 647993 w 1103591"/>
                <a:gd name="connsiteY12" fmla="*/ 678654 h 695566"/>
                <a:gd name="connsiteX13" fmla="*/ 420286 w 1103591"/>
                <a:gd name="connsiteY13" fmla="*/ 683239 h 695566"/>
                <a:gd name="connsiteX14" fmla="*/ 121515 w 1103591"/>
                <a:gd name="connsiteY14" fmla="*/ 481130 h 695566"/>
                <a:gd name="connsiteX15" fmla="*/ 13392 w 1103591"/>
                <a:gd name="connsiteY15" fmla="*/ 243871 h 695566"/>
                <a:gd name="connsiteX16" fmla="*/ 24854 w 1103591"/>
                <a:gd name="connsiteY16" fmla="*/ 238904 h 695566"/>
                <a:gd name="connsiteX17" fmla="*/ 47396 w 1103591"/>
                <a:gd name="connsiteY17" fmla="*/ 273671 h 695566"/>
                <a:gd name="connsiteX18" fmla="*/ 129921 w 1103591"/>
                <a:gd name="connsiteY18" fmla="*/ 449801 h 695566"/>
                <a:gd name="connsiteX19" fmla="*/ 121515 w 1103591"/>
                <a:gd name="connsiteY19" fmla="*/ 313787 h 695566"/>
                <a:gd name="connsiteX20" fmla="*/ 106615 w 1103591"/>
                <a:gd name="connsiteY20" fmla="*/ 274435 h 695566"/>
                <a:gd name="connsiteX21" fmla="*/ 6897 w 1103591"/>
                <a:gd name="connsiteY21" fmla="*/ 70797 h 695566"/>
                <a:gd name="connsiteX22" fmla="*/ 402 w 1103591"/>
                <a:gd name="connsiteY22" fmla="*/ 29535 h 695566"/>
                <a:gd name="connsiteX23" fmla="*/ 14156 w 1103591"/>
                <a:gd name="connsiteY23" fmla="*/ 13106 h 695566"/>
                <a:gd name="connsiteX24" fmla="*/ 22944 w 1103591"/>
                <a:gd name="connsiteY24" fmla="*/ 28007 h 695566"/>
                <a:gd name="connsiteX25" fmla="*/ 134227 w 1103591"/>
                <a:gd name="connsiteY25" fmla="*/ 188647 h 695566"/>
                <a:gd name="connsiteX26" fmla="*/ 444198 w 1103591"/>
                <a:gd name="connsiteY26" fmla="*/ 225848 h 695566"/>
                <a:gd name="connsiteX27" fmla="*/ 932264 w 1103591"/>
                <a:gd name="connsiteY27" fmla="*/ 197228 h 695566"/>
                <a:gd name="connsiteX28" fmla="*/ 1001850 w 1103591"/>
                <a:gd name="connsiteY28" fmla="*/ 117995 h 695566"/>
                <a:gd name="connsiteX0" fmla="*/ 1001850 w 1103589"/>
                <a:gd name="connsiteY0" fmla="*/ 117995 h 695566"/>
                <a:gd name="connsiteX1" fmla="*/ 1056797 w 1103589"/>
                <a:gd name="connsiteY1" fmla="*/ 12342 h 695566"/>
                <a:gd name="connsiteX2" fmla="*/ 1073608 w 1103589"/>
                <a:gd name="connsiteY2" fmla="*/ 4701 h 695566"/>
                <a:gd name="connsiteX3" fmla="*/ 1079721 w 1103589"/>
                <a:gd name="connsiteY3" fmla="*/ 23804 h 695566"/>
                <a:gd name="connsiteX4" fmla="*/ 996810 w 1103589"/>
                <a:gd name="connsiteY4" fmla="*/ 228131 h 695566"/>
                <a:gd name="connsiteX5" fmla="*/ 975036 w 1103589"/>
                <a:gd name="connsiteY5" fmla="*/ 282459 h 695566"/>
                <a:gd name="connsiteX6" fmla="*/ 965103 w 1103589"/>
                <a:gd name="connsiteY6" fmla="*/ 306528 h 695566"/>
                <a:gd name="connsiteX7" fmla="*/ 948674 w 1103589"/>
                <a:gd name="connsiteY7" fmla="*/ 461644 h 695566"/>
                <a:gd name="connsiteX8" fmla="*/ 1073374 w 1103589"/>
                <a:gd name="connsiteY8" fmla="*/ 273966 h 695566"/>
                <a:gd name="connsiteX9" fmla="*/ 1103590 w 1103589"/>
                <a:gd name="connsiteY9" fmla="*/ 267783 h 695566"/>
                <a:gd name="connsiteX10" fmla="*/ 978093 w 1103589"/>
                <a:gd name="connsiteY10" fmla="*/ 460880 h 695566"/>
                <a:gd name="connsiteX11" fmla="*/ 877229 w 1103589"/>
                <a:gd name="connsiteY11" fmla="*/ 568239 h 695566"/>
                <a:gd name="connsiteX12" fmla="*/ 647993 w 1103589"/>
                <a:gd name="connsiteY12" fmla="*/ 678654 h 695566"/>
                <a:gd name="connsiteX13" fmla="*/ 420286 w 1103589"/>
                <a:gd name="connsiteY13" fmla="*/ 683239 h 695566"/>
                <a:gd name="connsiteX14" fmla="*/ 121515 w 1103589"/>
                <a:gd name="connsiteY14" fmla="*/ 481130 h 695566"/>
                <a:gd name="connsiteX15" fmla="*/ 13392 w 1103589"/>
                <a:gd name="connsiteY15" fmla="*/ 243871 h 695566"/>
                <a:gd name="connsiteX16" fmla="*/ 24854 w 1103589"/>
                <a:gd name="connsiteY16" fmla="*/ 238904 h 695566"/>
                <a:gd name="connsiteX17" fmla="*/ 47396 w 1103589"/>
                <a:gd name="connsiteY17" fmla="*/ 273671 h 695566"/>
                <a:gd name="connsiteX18" fmla="*/ 129921 w 1103589"/>
                <a:gd name="connsiteY18" fmla="*/ 449801 h 695566"/>
                <a:gd name="connsiteX19" fmla="*/ 121515 w 1103589"/>
                <a:gd name="connsiteY19" fmla="*/ 313787 h 695566"/>
                <a:gd name="connsiteX20" fmla="*/ 106615 w 1103589"/>
                <a:gd name="connsiteY20" fmla="*/ 274435 h 695566"/>
                <a:gd name="connsiteX21" fmla="*/ 6897 w 1103589"/>
                <a:gd name="connsiteY21" fmla="*/ 70797 h 695566"/>
                <a:gd name="connsiteX22" fmla="*/ 402 w 1103589"/>
                <a:gd name="connsiteY22" fmla="*/ 29535 h 695566"/>
                <a:gd name="connsiteX23" fmla="*/ 14156 w 1103589"/>
                <a:gd name="connsiteY23" fmla="*/ 13106 h 695566"/>
                <a:gd name="connsiteX24" fmla="*/ 22944 w 1103589"/>
                <a:gd name="connsiteY24" fmla="*/ 28007 h 695566"/>
                <a:gd name="connsiteX25" fmla="*/ 134227 w 1103589"/>
                <a:gd name="connsiteY25" fmla="*/ 188647 h 695566"/>
                <a:gd name="connsiteX26" fmla="*/ 444198 w 1103589"/>
                <a:gd name="connsiteY26" fmla="*/ 225848 h 695566"/>
                <a:gd name="connsiteX27" fmla="*/ 932264 w 1103589"/>
                <a:gd name="connsiteY27" fmla="*/ 197228 h 695566"/>
                <a:gd name="connsiteX28" fmla="*/ 1001850 w 1103589"/>
                <a:gd name="connsiteY28" fmla="*/ 117995 h 69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03589" h="695566">
                  <a:moveTo>
                    <a:pt x="1001850" y="117995"/>
                  </a:moveTo>
                  <a:cubicBezTo>
                    <a:pt x="1004906" y="90869"/>
                    <a:pt x="1054505" y="39469"/>
                    <a:pt x="1056797" y="12342"/>
                  </a:cubicBezTo>
                  <a:cubicBezTo>
                    <a:pt x="1057943" y="-648"/>
                    <a:pt x="1063292" y="-3704"/>
                    <a:pt x="1073608" y="4701"/>
                  </a:cubicBezTo>
                  <a:cubicBezTo>
                    <a:pt x="1079339" y="10050"/>
                    <a:pt x="1080103" y="16927"/>
                    <a:pt x="1079721" y="23804"/>
                  </a:cubicBezTo>
                  <a:cubicBezTo>
                    <a:pt x="1077046" y="64302"/>
                    <a:pt x="1041129" y="168148"/>
                    <a:pt x="996810" y="228131"/>
                  </a:cubicBezTo>
                  <a:cubicBezTo>
                    <a:pt x="980764" y="247999"/>
                    <a:pt x="992611" y="263356"/>
                    <a:pt x="975036" y="282459"/>
                  </a:cubicBezTo>
                  <a:cubicBezTo>
                    <a:pt x="968923" y="289336"/>
                    <a:pt x="965867" y="297359"/>
                    <a:pt x="965103" y="306528"/>
                  </a:cubicBezTo>
                  <a:cubicBezTo>
                    <a:pt x="961282" y="347027"/>
                    <a:pt x="951349" y="418090"/>
                    <a:pt x="948674" y="461644"/>
                  </a:cubicBezTo>
                  <a:cubicBezTo>
                    <a:pt x="979621" y="416943"/>
                    <a:pt x="1068025" y="282754"/>
                    <a:pt x="1073374" y="273966"/>
                  </a:cubicBezTo>
                  <a:cubicBezTo>
                    <a:pt x="1076430" y="268236"/>
                    <a:pt x="1095949" y="265873"/>
                    <a:pt x="1103590" y="267783"/>
                  </a:cubicBezTo>
                  <a:cubicBezTo>
                    <a:pt x="1093911" y="301850"/>
                    <a:pt x="1006938" y="407519"/>
                    <a:pt x="978093" y="460880"/>
                  </a:cubicBezTo>
                  <a:cubicBezTo>
                    <a:pt x="958608" y="493737"/>
                    <a:pt x="903973" y="549900"/>
                    <a:pt x="877229" y="568239"/>
                  </a:cubicBezTo>
                  <a:cubicBezTo>
                    <a:pt x="803874" y="611794"/>
                    <a:pt x="730136" y="653438"/>
                    <a:pt x="647993" y="678654"/>
                  </a:cubicBezTo>
                  <a:cubicBezTo>
                    <a:pt x="581897" y="701960"/>
                    <a:pt x="489057" y="698904"/>
                    <a:pt x="420286" y="683239"/>
                  </a:cubicBezTo>
                  <a:cubicBezTo>
                    <a:pt x="331648" y="649236"/>
                    <a:pt x="179206" y="542259"/>
                    <a:pt x="121515" y="481130"/>
                  </a:cubicBezTo>
                  <a:cubicBezTo>
                    <a:pt x="57329" y="408538"/>
                    <a:pt x="21416" y="267176"/>
                    <a:pt x="13392" y="243871"/>
                  </a:cubicBezTo>
                  <a:cubicBezTo>
                    <a:pt x="16067" y="239668"/>
                    <a:pt x="20269" y="238522"/>
                    <a:pt x="24854" y="238904"/>
                  </a:cubicBezTo>
                  <a:cubicBezTo>
                    <a:pt x="43193" y="243488"/>
                    <a:pt x="41665" y="261063"/>
                    <a:pt x="47396" y="273671"/>
                  </a:cubicBezTo>
                  <a:cubicBezTo>
                    <a:pt x="71083" y="350847"/>
                    <a:pt x="92479" y="393638"/>
                    <a:pt x="129921" y="449801"/>
                  </a:cubicBezTo>
                  <a:cubicBezTo>
                    <a:pt x="127628" y="432990"/>
                    <a:pt x="122661" y="343588"/>
                    <a:pt x="121515" y="313787"/>
                  </a:cubicBezTo>
                  <a:cubicBezTo>
                    <a:pt x="121133" y="303854"/>
                    <a:pt x="113492" y="281312"/>
                    <a:pt x="106615" y="274435"/>
                  </a:cubicBezTo>
                  <a:cubicBezTo>
                    <a:pt x="87894" y="246927"/>
                    <a:pt x="7661" y="73854"/>
                    <a:pt x="6897" y="70797"/>
                  </a:cubicBezTo>
                  <a:cubicBezTo>
                    <a:pt x="3841" y="57043"/>
                    <a:pt x="-1508" y="44053"/>
                    <a:pt x="402" y="29535"/>
                  </a:cubicBezTo>
                  <a:cubicBezTo>
                    <a:pt x="1548" y="21512"/>
                    <a:pt x="1548" y="11960"/>
                    <a:pt x="14156" y="13106"/>
                  </a:cubicBezTo>
                  <a:cubicBezTo>
                    <a:pt x="22180" y="15017"/>
                    <a:pt x="21798" y="21512"/>
                    <a:pt x="22944" y="28007"/>
                  </a:cubicBezTo>
                  <a:cubicBezTo>
                    <a:pt x="32113" y="76528"/>
                    <a:pt x="90672" y="133631"/>
                    <a:pt x="134227" y="188647"/>
                  </a:cubicBezTo>
                  <a:cubicBezTo>
                    <a:pt x="204436" y="221621"/>
                    <a:pt x="311192" y="224418"/>
                    <a:pt x="444198" y="225848"/>
                  </a:cubicBezTo>
                  <a:cubicBezTo>
                    <a:pt x="577204" y="227278"/>
                    <a:pt x="831374" y="219249"/>
                    <a:pt x="932264" y="197228"/>
                  </a:cubicBezTo>
                  <a:cubicBezTo>
                    <a:pt x="985752" y="151381"/>
                    <a:pt x="991534" y="163842"/>
                    <a:pt x="1001850" y="117995"/>
                  </a:cubicBezTo>
                  <a:close/>
                </a:path>
              </a:pathLst>
            </a:custGeom>
            <a:solidFill>
              <a:schemeClr val="bg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16BBE0C-8B2F-41A4-BF34-722D8774DF2E}"/>
                </a:ext>
              </a:extLst>
            </p:cNvPr>
            <p:cNvGrpSpPr/>
            <p:nvPr/>
          </p:nvGrpSpPr>
          <p:grpSpPr>
            <a:xfrm rot="6704130">
              <a:off x="8048445" y="2599336"/>
              <a:ext cx="300621" cy="481266"/>
              <a:chOff x="10779157" y="2826115"/>
              <a:chExt cx="300621" cy="48126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8C9E3F0-258A-41AA-9C92-5C39A1216B4F}"/>
                  </a:ext>
                </a:extLst>
              </p:cNvPr>
              <p:cNvSpPr/>
              <p:nvPr/>
            </p:nvSpPr>
            <p:spPr>
              <a:xfrm flipH="1">
                <a:off x="10783297" y="3011924"/>
                <a:ext cx="296481" cy="146408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44351E1-92E7-403A-946D-715F7D4F7052}"/>
                  </a:ext>
                </a:extLst>
              </p:cNvPr>
              <p:cNvSpPr/>
              <p:nvPr/>
            </p:nvSpPr>
            <p:spPr>
              <a:xfrm flipH="1">
                <a:off x="10811038" y="2826115"/>
                <a:ext cx="252684" cy="116953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CDF784B-495F-45F6-8273-095BB5544908}"/>
                  </a:ext>
                </a:extLst>
              </p:cNvPr>
              <p:cNvSpPr/>
              <p:nvPr/>
            </p:nvSpPr>
            <p:spPr>
              <a:xfrm flipH="1">
                <a:off x="10779157" y="3102245"/>
                <a:ext cx="173127" cy="205136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1" name="Freeform 32">
            <a:extLst>
              <a:ext uri="{FF2B5EF4-FFF2-40B4-BE49-F238E27FC236}">
                <a16:creationId xmlns:a16="http://schemas.microsoft.com/office/drawing/2014/main" id="{DFA14427-C0C7-4D71-9192-8323B2A632F0}"/>
              </a:ext>
            </a:extLst>
          </p:cNvPr>
          <p:cNvSpPr/>
          <p:nvPr/>
        </p:nvSpPr>
        <p:spPr>
          <a:xfrm>
            <a:off x="8723087" y="3559127"/>
            <a:ext cx="2671743" cy="2291766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D8B3C0E9-7E27-4E8D-94EA-B6D37FD2ACA5}"/>
              </a:ext>
            </a:extLst>
          </p:cNvPr>
          <p:cNvSpPr/>
          <p:nvPr/>
        </p:nvSpPr>
        <p:spPr>
          <a:xfrm rot="10800000">
            <a:off x="5273902" y="3853796"/>
            <a:ext cx="2330509" cy="230526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6710E23-5781-404E-96B0-4E6FC156566F}"/>
              </a:ext>
            </a:extLst>
          </p:cNvPr>
          <p:cNvSpPr txBox="1"/>
          <p:nvPr/>
        </p:nvSpPr>
        <p:spPr>
          <a:xfrm>
            <a:off x="9802621" y="3751026"/>
            <a:ext cx="23633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rgbClr val="2A78BD"/>
                </a:solidFill>
              </a:rPr>
              <a:t>כן</a:t>
            </a:r>
          </a:p>
        </p:txBody>
      </p:sp>
      <p:sp>
        <p:nvSpPr>
          <p:cNvPr id="73" name="תיבת טקסט 72">
            <a:extLst>
              <a:ext uri="{FF2B5EF4-FFF2-40B4-BE49-F238E27FC236}">
                <a16:creationId xmlns:a16="http://schemas.microsoft.com/office/drawing/2014/main" id="{B4DE63DE-F84B-4577-8C42-347982F42CBA}"/>
              </a:ext>
            </a:extLst>
          </p:cNvPr>
          <p:cNvSpPr txBox="1"/>
          <p:nvPr/>
        </p:nvSpPr>
        <p:spPr>
          <a:xfrm>
            <a:off x="4553191" y="5204562"/>
            <a:ext cx="23633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rgbClr val="2A78BD"/>
                </a:solidFill>
              </a:rPr>
              <a:t>לא</a:t>
            </a:r>
          </a:p>
        </p:txBody>
      </p:sp>
      <p:sp>
        <p:nvSpPr>
          <p:cNvPr id="74" name="לב 73">
            <a:extLst>
              <a:ext uri="{FF2B5EF4-FFF2-40B4-BE49-F238E27FC236}">
                <a16:creationId xmlns:a16="http://schemas.microsoft.com/office/drawing/2014/main" id="{A22568C5-9A65-43DF-8F5C-7EB534E8E78A}"/>
              </a:ext>
            </a:extLst>
          </p:cNvPr>
          <p:cNvSpPr/>
          <p:nvPr/>
        </p:nvSpPr>
        <p:spPr>
          <a:xfrm>
            <a:off x="144637" y="169864"/>
            <a:ext cx="958965" cy="867474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5" name="תמונה 74">
            <a:hlinkClick r:id="rId2"/>
            <a:extLst>
              <a:ext uri="{FF2B5EF4-FFF2-40B4-BE49-F238E27FC236}">
                <a16:creationId xmlns:a16="http://schemas.microsoft.com/office/drawing/2014/main" id="{F7E5A0F5-5BFF-41FA-B8DE-5ECA6ED2F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50C9569B-2DE1-4CA1-B39F-DB226641C57D}"/>
              </a:ext>
            </a:extLst>
          </p:cNvPr>
          <p:cNvGrpSpPr/>
          <p:nvPr/>
        </p:nvGrpSpPr>
        <p:grpSpPr>
          <a:xfrm>
            <a:off x="1260373" y="2344840"/>
            <a:ext cx="3101883" cy="3753120"/>
            <a:chOff x="3320443" y="1419622"/>
            <a:chExt cx="2503114" cy="302864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F5D2783-B6CE-4123-9459-F7C40D764845}"/>
                </a:ext>
              </a:extLst>
            </p:cNvPr>
            <p:cNvSpPr/>
            <p:nvPr/>
          </p:nvSpPr>
          <p:spPr>
            <a:xfrm>
              <a:off x="3320443" y="2783320"/>
              <a:ext cx="836239" cy="83623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3CFCB9-526D-440C-A9CC-75EC64C5277C}"/>
                </a:ext>
              </a:extLst>
            </p:cNvPr>
            <p:cNvSpPr/>
            <p:nvPr/>
          </p:nvSpPr>
          <p:spPr>
            <a:xfrm>
              <a:off x="4981714" y="2783320"/>
              <a:ext cx="836239" cy="83623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87FBE03D-DF07-46C7-9DF9-53F1249CB666}"/>
                </a:ext>
              </a:extLst>
            </p:cNvPr>
            <p:cNvSpPr/>
            <p:nvPr/>
          </p:nvSpPr>
          <p:spPr>
            <a:xfrm>
              <a:off x="3320443" y="3373145"/>
              <a:ext cx="836239" cy="1075117"/>
            </a:xfrm>
            <a:custGeom>
              <a:avLst/>
              <a:gdLst/>
              <a:ahLst/>
              <a:cxnLst/>
              <a:rect l="l" t="t" r="r" b="b"/>
              <a:pathLst>
                <a:path w="1260000" h="1619929">
                  <a:moveTo>
                    <a:pt x="625540" y="0"/>
                  </a:moveTo>
                  <a:cubicBezTo>
                    <a:pt x="705491" y="1786"/>
                    <a:pt x="785914" y="39686"/>
                    <a:pt x="791166" y="110119"/>
                  </a:cubicBezTo>
                  <a:cubicBezTo>
                    <a:pt x="790698" y="195927"/>
                    <a:pt x="715932" y="226813"/>
                    <a:pt x="705484" y="359929"/>
                  </a:cubicBezTo>
                  <a:lnTo>
                    <a:pt x="1260000" y="359929"/>
                  </a:lnTo>
                  <a:lnTo>
                    <a:pt x="1260000" y="1619929"/>
                  </a:lnTo>
                  <a:lnTo>
                    <a:pt x="0" y="1619929"/>
                  </a:lnTo>
                  <a:lnTo>
                    <a:pt x="0" y="359929"/>
                  </a:lnTo>
                  <a:lnTo>
                    <a:pt x="562250" y="359929"/>
                  </a:lnTo>
                  <a:cubicBezTo>
                    <a:pt x="546401" y="236941"/>
                    <a:pt x="478120" y="225931"/>
                    <a:pt x="468836" y="135531"/>
                  </a:cubicBezTo>
                  <a:cubicBezTo>
                    <a:pt x="469431" y="51663"/>
                    <a:pt x="530354" y="6753"/>
                    <a:pt x="625540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D4DE349A-7DF9-4FAC-9F2B-D32976BDE6CC}"/>
                </a:ext>
              </a:extLst>
            </p:cNvPr>
            <p:cNvSpPr/>
            <p:nvPr/>
          </p:nvSpPr>
          <p:spPr>
            <a:xfrm>
              <a:off x="4981714" y="3373145"/>
              <a:ext cx="836239" cy="1075117"/>
            </a:xfrm>
            <a:custGeom>
              <a:avLst/>
              <a:gdLst/>
              <a:ahLst/>
              <a:cxnLst/>
              <a:rect l="l" t="t" r="r" b="b"/>
              <a:pathLst>
                <a:path w="1260000" h="1619928">
                  <a:moveTo>
                    <a:pt x="625539" y="0"/>
                  </a:moveTo>
                  <a:cubicBezTo>
                    <a:pt x="705491" y="1786"/>
                    <a:pt x="785913" y="39686"/>
                    <a:pt x="791165" y="110119"/>
                  </a:cubicBezTo>
                  <a:cubicBezTo>
                    <a:pt x="790697" y="195927"/>
                    <a:pt x="715932" y="226813"/>
                    <a:pt x="705483" y="359928"/>
                  </a:cubicBezTo>
                  <a:lnTo>
                    <a:pt x="1260000" y="359928"/>
                  </a:lnTo>
                  <a:lnTo>
                    <a:pt x="1260000" y="1619928"/>
                  </a:lnTo>
                  <a:lnTo>
                    <a:pt x="0" y="1619928"/>
                  </a:lnTo>
                  <a:lnTo>
                    <a:pt x="0" y="359928"/>
                  </a:lnTo>
                  <a:lnTo>
                    <a:pt x="562249" y="359928"/>
                  </a:lnTo>
                  <a:cubicBezTo>
                    <a:pt x="546399" y="236941"/>
                    <a:pt x="478119" y="225931"/>
                    <a:pt x="468835" y="135531"/>
                  </a:cubicBezTo>
                  <a:cubicBezTo>
                    <a:pt x="469430" y="51663"/>
                    <a:pt x="530354" y="6753"/>
                    <a:pt x="625539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5579C076-930F-40F5-8083-9B475F17DF45}"/>
                </a:ext>
              </a:extLst>
            </p:cNvPr>
            <p:cNvSpPr/>
            <p:nvPr/>
          </p:nvSpPr>
          <p:spPr>
            <a:xfrm>
              <a:off x="3326046" y="1782475"/>
              <a:ext cx="836239" cy="1243600"/>
            </a:xfrm>
            <a:custGeom>
              <a:avLst/>
              <a:gdLst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35960 w 836239"/>
                <a:gd name="connsiteY13" fmla="*/ 0 h 1077346"/>
                <a:gd name="connsiteX14" fmla="*/ 0 w 836239"/>
                <a:gd name="connsiteY14" fmla="*/ 35960 h 1077346"/>
                <a:gd name="connsiteX15" fmla="*/ 0 w 836239"/>
                <a:gd name="connsiteY15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35960 w 836239"/>
                <a:gd name="connsiteY13" fmla="*/ 0 h 1077346"/>
                <a:gd name="connsiteX14" fmla="*/ 0 w 836239"/>
                <a:gd name="connsiteY14" fmla="*/ 35960 h 1077346"/>
                <a:gd name="connsiteX15" fmla="*/ 0 w 836239"/>
                <a:gd name="connsiteY15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0 w 836239"/>
                <a:gd name="connsiteY13" fmla="*/ 35960 h 1077346"/>
                <a:gd name="connsiteX14" fmla="*/ 0 w 836239"/>
                <a:gd name="connsiteY14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690645 w 836239"/>
                <a:gd name="connsiteY10" fmla="*/ 0 h 1077346"/>
                <a:gd name="connsiteX0" fmla="*/ 690645 w 838684"/>
                <a:gd name="connsiteY0" fmla="*/ 83127 h 1160473"/>
                <a:gd name="connsiteX1" fmla="*/ 838684 w 838684"/>
                <a:gd name="connsiteY1" fmla="*/ 0 h 1160473"/>
                <a:gd name="connsiteX2" fmla="*/ 836239 w 838684"/>
                <a:gd name="connsiteY2" fmla="*/ 919366 h 1160473"/>
                <a:gd name="connsiteX3" fmla="*/ 457268 w 838684"/>
                <a:gd name="connsiteY3" fmla="*/ 919366 h 1160473"/>
                <a:gd name="connsiteX4" fmla="*/ 519478 w 838684"/>
                <a:gd name="connsiteY4" fmla="*/ 1070524 h 1160473"/>
                <a:gd name="connsiteX5" fmla="*/ 415477 w 838684"/>
                <a:gd name="connsiteY5" fmla="*/ 1160473 h 1160473"/>
                <a:gd name="connsiteX6" fmla="*/ 305554 w 838684"/>
                <a:gd name="connsiteY6" fmla="*/ 1087389 h 1160473"/>
                <a:gd name="connsiteX7" fmla="*/ 362534 w 838684"/>
                <a:gd name="connsiteY7" fmla="*/ 919366 h 1160473"/>
                <a:gd name="connsiteX8" fmla="*/ 0 w 838684"/>
                <a:gd name="connsiteY8" fmla="*/ 919366 h 1160473"/>
                <a:gd name="connsiteX9" fmla="*/ 0 w 838684"/>
                <a:gd name="connsiteY9" fmla="*/ 736141 h 1160473"/>
                <a:gd name="connsiteX10" fmla="*/ 690645 w 838684"/>
                <a:gd name="connsiteY10" fmla="*/ 83127 h 1160473"/>
                <a:gd name="connsiteX0" fmla="*/ 0 w 838684"/>
                <a:gd name="connsiteY0" fmla="*/ 736141 h 1160473"/>
                <a:gd name="connsiteX1" fmla="*/ 838684 w 838684"/>
                <a:gd name="connsiteY1" fmla="*/ 0 h 1160473"/>
                <a:gd name="connsiteX2" fmla="*/ 836239 w 838684"/>
                <a:gd name="connsiteY2" fmla="*/ 919366 h 1160473"/>
                <a:gd name="connsiteX3" fmla="*/ 457268 w 838684"/>
                <a:gd name="connsiteY3" fmla="*/ 919366 h 1160473"/>
                <a:gd name="connsiteX4" fmla="*/ 519478 w 838684"/>
                <a:gd name="connsiteY4" fmla="*/ 1070524 h 1160473"/>
                <a:gd name="connsiteX5" fmla="*/ 415477 w 838684"/>
                <a:gd name="connsiteY5" fmla="*/ 1160473 h 1160473"/>
                <a:gd name="connsiteX6" fmla="*/ 305554 w 838684"/>
                <a:gd name="connsiteY6" fmla="*/ 1087389 h 1160473"/>
                <a:gd name="connsiteX7" fmla="*/ 362534 w 838684"/>
                <a:gd name="connsiteY7" fmla="*/ 919366 h 1160473"/>
                <a:gd name="connsiteX8" fmla="*/ 0 w 838684"/>
                <a:gd name="connsiteY8" fmla="*/ 919366 h 1160473"/>
                <a:gd name="connsiteX9" fmla="*/ 0 w 838684"/>
                <a:gd name="connsiteY9" fmla="*/ 736141 h 1160473"/>
                <a:gd name="connsiteX0" fmla="*/ 0 w 836239"/>
                <a:gd name="connsiteY0" fmla="*/ 770370 h 1194702"/>
                <a:gd name="connsiteX1" fmla="*/ 836239 w 836239"/>
                <a:gd name="connsiteY1" fmla="*/ 0 h 1194702"/>
                <a:gd name="connsiteX2" fmla="*/ 836239 w 836239"/>
                <a:gd name="connsiteY2" fmla="*/ 953595 h 1194702"/>
                <a:gd name="connsiteX3" fmla="*/ 457268 w 836239"/>
                <a:gd name="connsiteY3" fmla="*/ 953595 h 1194702"/>
                <a:gd name="connsiteX4" fmla="*/ 519478 w 836239"/>
                <a:gd name="connsiteY4" fmla="*/ 1104753 h 1194702"/>
                <a:gd name="connsiteX5" fmla="*/ 415477 w 836239"/>
                <a:gd name="connsiteY5" fmla="*/ 1194702 h 1194702"/>
                <a:gd name="connsiteX6" fmla="*/ 305554 w 836239"/>
                <a:gd name="connsiteY6" fmla="*/ 1121618 h 1194702"/>
                <a:gd name="connsiteX7" fmla="*/ 362534 w 836239"/>
                <a:gd name="connsiteY7" fmla="*/ 953595 h 1194702"/>
                <a:gd name="connsiteX8" fmla="*/ 0 w 836239"/>
                <a:gd name="connsiteY8" fmla="*/ 953595 h 1194702"/>
                <a:gd name="connsiteX9" fmla="*/ 0 w 836239"/>
                <a:gd name="connsiteY9" fmla="*/ 770370 h 1194702"/>
                <a:gd name="connsiteX0" fmla="*/ 0 w 838684"/>
                <a:gd name="connsiteY0" fmla="*/ 755700 h 1180032"/>
                <a:gd name="connsiteX1" fmla="*/ 838684 w 838684"/>
                <a:gd name="connsiteY1" fmla="*/ 0 h 1180032"/>
                <a:gd name="connsiteX2" fmla="*/ 836239 w 838684"/>
                <a:gd name="connsiteY2" fmla="*/ 938925 h 1180032"/>
                <a:gd name="connsiteX3" fmla="*/ 457268 w 838684"/>
                <a:gd name="connsiteY3" fmla="*/ 938925 h 1180032"/>
                <a:gd name="connsiteX4" fmla="*/ 519478 w 838684"/>
                <a:gd name="connsiteY4" fmla="*/ 1090083 h 1180032"/>
                <a:gd name="connsiteX5" fmla="*/ 415477 w 838684"/>
                <a:gd name="connsiteY5" fmla="*/ 1180032 h 1180032"/>
                <a:gd name="connsiteX6" fmla="*/ 305554 w 838684"/>
                <a:gd name="connsiteY6" fmla="*/ 1106948 h 1180032"/>
                <a:gd name="connsiteX7" fmla="*/ 362534 w 838684"/>
                <a:gd name="connsiteY7" fmla="*/ 938925 h 1180032"/>
                <a:gd name="connsiteX8" fmla="*/ 0 w 838684"/>
                <a:gd name="connsiteY8" fmla="*/ 938925 h 1180032"/>
                <a:gd name="connsiteX9" fmla="*/ 0 w 838684"/>
                <a:gd name="connsiteY9" fmla="*/ 755700 h 1180032"/>
                <a:gd name="connsiteX0" fmla="*/ 0 w 838684"/>
                <a:gd name="connsiteY0" fmla="*/ 775259 h 1199591"/>
                <a:gd name="connsiteX1" fmla="*/ 838684 w 838684"/>
                <a:gd name="connsiteY1" fmla="*/ 0 h 1199591"/>
                <a:gd name="connsiteX2" fmla="*/ 836239 w 838684"/>
                <a:gd name="connsiteY2" fmla="*/ 958484 h 1199591"/>
                <a:gd name="connsiteX3" fmla="*/ 457268 w 838684"/>
                <a:gd name="connsiteY3" fmla="*/ 958484 h 1199591"/>
                <a:gd name="connsiteX4" fmla="*/ 519478 w 838684"/>
                <a:gd name="connsiteY4" fmla="*/ 1109642 h 1199591"/>
                <a:gd name="connsiteX5" fmla="*/ 415477 w 838684"/>
                <a:gd name="connsiteY5" fmla="*/ 1199591 h 1199591"/>
                <a:gd name="connsiteX6" fmla="*/ 305554 w 838684"/>
                <a:gd name="connsiteY6" fmla="*/ 1126507 h 1199591"/>
                <a:gd name="connsiteX7" fmla="*/ 362534 w 838684"/>
                <a:gd name="connsiteY7" fmla="*/ 958484 h 1199591"/>
                <a:gd name="connsiteX8" fmla="*/ 0 w 838684"/>
                <a:gd name="connsiteY8" fmla="*/ 958484 h 1199591"/>
                <a:gd name="connsiteX9" fmla="*/ 0 w 838684"/>
                <a:gd name="connsiteY9" fmla="*/ 775259 h 1199591"/>
                <a:gd name="connsiteX0" fmla="*/ 0 w 836239"/>
                <a:gd name="connsiteY0" fmla="*/ 809488 h 1233820"/>
                <a:gd name="connsiteX1" fmla="*/ 826460 w 836239"/>
                <a:gd name="connsiteY1" fmla="*/ 0 h 1233820"/>
                <a:gd name="connsiteX2" fmla="*/ 836239 w 836239"/>
                <a:gd name="connsiteY2" fmla="*/ 992713 h 1233820"/>
                <a:gd name="connsiteX3" fmla="*/ 457268 w 836239"/>
                <a:gd name="connsiteY3" fmla="*/ 992713 h 1233820"/>
                <a:gd name="connsiteX4" fmla="*/ 519478 w 836239"/>
                <a:gd name="connsiteY4" fmla="*/ 1143871 h 1233820"/>
                <a:gd name="connsiteX5" fmla="*/ 415477 w 836239"/>
                <a:gd name="connsiteY5" fmla="*/ 1233820 h 1233820"/>
                <a:gd name="connsiteX6" fmla="*/ 305554 w 836239"/>
                <a:gd name="connsiteY6" fmla="*/ 1160736 h 1233820"/>
                <a:gd name="connsiteX7" fmla="*/ 362534 w 836239"/>
                <a:gd name="connsiteY7" fmla="*/ 992713 h 1233820"/>
                <a:gd name="connsiteX8" fmla="*/ 0 w 836239"/>
                <a:gd name="connsiteY8" fmla="*/ 992713 h 1233820"/>
                <a:gd name="connsiteX9" fmla="*/ 0 w 836239"/>
                <a:gd name="connsiteY9" fmla="*/ 809488 h 1233820"/>
                <a:gd name="connsiteX0" fmla="*/ 0 w 839410"/>
                <a:gd name="connsiteY0" fmla="*/ 816823 h 1241155"/>
                <a:gd name="connsiteX1" fmla="*/ 838684 w 839410"/>
                <a:gd name="connsiteY1" fmla="*/ 0 h 1241155"/>
                <a:gd name="connsiteX2" fmla="*/ 836239 w 839410"/>
                <a:gd name="connsiteY2" fmla="*/ 1000048 h 1241155"/>
                <a:gd name="connsiteX3" fmla="*/ 457268 w 839410"/>
                <a:gd name="connsiteY3" fmla="*/ 1000048 h 1241155"/>
                <a:gd name="connsiteX4" fmla="*/ 519478 w 839410"/>
                <a:gd name="connsiteY4" fmla="*/ 1151206 h 1241155"/>
                <a:gd name="connsiteX5" fmla="*/ 415477 w 839410"/>
                <a:gd name="connsiteY5" fmla="*/ 1241155 h 1241155"/>
                <a:gd name="connsiteX6" fmla="*/ 305554 w 839410"/>
                <a:gd name="connsiteY6" fmla="*/ 1168071 h 1241155"/>
                <a:gd name="connsiteX7" fmla="*/ 362534 w 839410"/>
                <a:gd name="connsiteY7" fmla="*/ 1000048 h 1241155"/>
                <a:gd name="connsiteX8" fmla="*/ 0 w 839410"/>
                <a:gd name="connsiteY8" fmla="*/ 1000048 h 1241155"/>
                <a:gd name="connsiteX9" fmla="*/ 0 w 839410"/>
                <a:gd name="connsiteY9" fmla="*/ 816823 h 1241155"/>
                <a:gd name="connsiteX0" fmla="*/ 0 w 836239"/>
                <a:gd name="connsiteY0" fmla="*/ 819268 h 1243600"/>
                <a:gd name="connsiteX1" fmla="*/ 831349 w 836239"/>
                <a:gd name="connsiteY1" fmla="*/ 0 h 1243600"/>
                <a:gd name="connsiteX2" fmla="*/ 836239 w 836239"/>
                <a:gd name="connsiteY2" fmla="*/ 1002493 h 1243600"/>
                <a:gd name="connsiteX3" fmla="*/ 457268 w 836239"/>
                <a:gd name="connsiteY3" fmla="*/ 1002493 h 1243600"/>
                <a:gd name="connsiteX4" fmla="*/ 519478 w 836239"/>
                <a:gd name="connsiteY4" fmla="*/ 1153651 h 1243600"/>
                <a:gd name="connsiteX5" fmla="*/ 415477 w 836239"/>
                <a:gd name="connsiteY5" fmla="*/ 1243600 h 1243600"/>
                <a:gd name="connsiteX6" fmla="*/ 305554 w 836239"/>
                <a:gd name="connsiteY6" fmla="*/ 1170516 h 1243600"/>
                <a:gd name="connsiteX7" fmla="*/ 362534 w 836239"/>
                <a:gd name="connsiteY7" fmla="*/ 1002493 h 1243600"/>
                <a:gd name="connsiteX8" fmla="*/ 0 w 836239"/>
                <a:gd name="connsiteY8" fmla="*/ 1002493 h 1243600"/>
                <a:gd name="connsiteX9" fmla="*/ 0 w 836239"/>
                <a:gd name="connsiteY9" fmla="*/ 819268 h 12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239" h="1243600">
                  <a:moveTo>
                    <a:pt x="0" y="819268"/>
                  </a:moveTo>
                  <a:lnTo>
                    <a:pt x="831349" y="0"/>
                  </a:lnTo>
                  <a:cubicBezTo>
                    <a:pt x="834609" y="330904"/>
                    <a:pt x="832979" y="671589"/>
                    <a:pt x="836239" y="1002493"/>
                  </a:cubicBezTo>
                  <a:lnTo>
                    <a:pt x="457268" y="1002493"/>
                  </a:lnTo>
                  <a:cubicBezTo>
                    <a:pt x="467180" y="1086219"/>
                    <a:pt x="513262" y="1093113"/>
                    <a:pt x="519478" y="1153651"/>
                  </a:cubicBezTo>
                  <a:cubicBezTo>
                    <a:pt x="519084" y="1209312"/>
                    <a:pt x="478650" y="1239118"/>
                    <a:pt x="415477" y="1243600"/>
                  </a:cubicBezTo>
                  <a:cubicBezTo>
                    <a:pt x="362415" y="1242415"/>
                    <a:pt x="309040" y="1217261"/>
                    <a:pt x="305554" y="1170516"/>
                  </a:cubicBezTo>
                  <a:cubicBezTo>
                    <a:pt x="305867" y="1113090"/>
                    <a:pt x="356318" y="1092729"/>
                    <a:pt x="362534" y="1002493"/>
                  </a:cubicBezTo>
                  <a:lnTo>
                    <a:pt x="0" y="1002493"/>
                  </a:lnTo>
                  <a:lnTo>
                    <a:pt x="0" y="819268"/>
                  </a:lnTo>
                  <a:close/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A1550E6F-4484-4B92-80E2-7F105B5BA17F}"/>
                </a:ext>
              </a:extLst>
            </p:cNvPr>
            <p:cNvSpPr/>
            <p:nvPr/>
          </p:nvSpPr>
          <p:spPr>
            <a:xfrm>
              <a:off x="4987021" y="1792256"/>
              <a:ext cx="836536" cy="1233821"/>
            </a:xfrm>
            <a:custGeom>
              <a:avLst/>
              <a:gdLst>
                <a:gd name="connsiteX0" fmla="*/ 794676 w 836239"/>
                <a:gd name="connsiteY0" fmla="*/ 0 h 1077346"/>
                <a:gd name="connsiteX1" fmla="*/ 836239 w 836239"/>
                <a:gd name="connsiteY1" fmla="*/ 41563 h 1077346"/>
                <a:gd name="connsiteX2" fmla="*/ 794676 w 836239"/>
                <a:gd name="connsiteY2" fmla="*/ 0 h 1077346"/>
                <a:gd name="connsiteX3" fmla="*/ 0 w 836239"/>
                <a:gd name="connsiteY3" fmla="*/ 0 h 1077346"/>
                <a:gd name="connsiteX4" fmla="*/ 154603 w 836239"/>
                <a:gd name="connsiteY4" fmla="*/ 0 h 1077346"/>
                <a:gd name="connsiteX5" fmla="*/ 819127 w 836239"/>
                <a:gd name="connsiteY5" fmla="*/ 664524 h 1077346"/>
                <a:gd name="connsiteX6" fmla="*/ 836239 w 836239"/>
                <a:gd name="connsiteY6" fmla="*/ 647411 h 1077346"/>
                <a:gd name="connsiteX7" fmla="*/ 836239 w 836239"/>
                <a:gd name="connsiteY7" fmla="*/ 836239 h 1077346"/>
                <a:gd name="connsiteX8" fmla="*/ 457268 w 836239"/>
                <a:gd name="connsiteY8" fmla="*/ 836239 h 1077346"/>
                <a:gd name="connsiteX9" fmla="*/ 519479 w 836239"/>
                <a:gd name="connsiteY9" fmla="*/ 987397 h 1077346"/>
                <a:gd name="connsiteX10" fmla="*/ 415477 w 836239"/>
                <a:gd name="connsiteY10" fmla="*/ 1077346 h 1077346"/>
                <a:gd name="connsiteX11" fmla="*/ 305554 w 836239"/>
                <a:gd name="connsiteY11" fmla="*/ 1004262 h 1077346"/>
                <a:gd name="connsiteX12" fmla="*/ 362534 w 836239"/>
                <a:gd name="connsiteY12" fmla="*/ 836239 h 1077346"/>
                <a:gd name="connsiteX13" fmla="*/ 0 w 836239"/>
                <a:gd name="connsiteY13" fmla="*/ 836239 h 1077346"/>
                <a:gd name="connsiteX14" fmla="*/ 0 w 836239"/>
                <a:gd name="connsiteY14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36239 w 836239"/>
                <a:gd name="connsiteY2" fmla="*/ 647411 h 1077346"/>
                <a:gd name="connsiteX3" fmla="*/ 836239 w 836239"/>
                <a:gd name="connsiteY3" fmla="*/ 836239 h 1077346"/>
                <a:gd name="connsiteX4" fmla="*/ 457268 w 836239"/>
                <a:gd name="connsiteY4" fmla="*/ 836239 h 1077346"/>
                <a:gd name="connsiteX5" fmla="*/ 519479 w 836239"/>
                <a:gd name="connsiteY5" fmla="*/ 987397 h 1077346"/>
                <a:gd name="connsiteX6" fmla="*/ 415477 w 836239"/>
                <a:gd name="connsiteY6" fmla="*/ 1077346 h 1077346"/>
                <a:gd name="connsiteX7" fmla="*/ 305554 w 836239"/>
                <a:gd name="connsiteY7" fmla="*/ 1004262 h 1077346"/>
                <a:gd name="connsiteX8" fmla="*/ 362534 w 836239"/>
                <a:gd name="connsiteY8" fmla="*/ 836239 h 1077346"/>
                <a:gd name="connsiteX9" fmla="*/ 0 w 836239"/>
                <a:gd name="connsiteY9" fmla="*/ 836239 h 1077346"/>
                <a:gd name="connsiteX10" fmla="*/ 0 w 836239"/>
                <a:gd name="connsiteY10" fmla="*/ 0 h 1077346"/>
                <a:gd name="connsiteX0" fmla="*/ 0 w 836239"/>
                <a:gd name="connsiteY0" fmla="*/ 0 h 1077346"/>
                <a:gd name="connsiteX1" fmla="*/ 836239 w 836239"/>
                <a:gd name="connsiteY1" fmla="*/ 647411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9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0 h 1077346"/>
                <a:gd name="connsiteX0" fmla="*/ 0 w 841128"/>
                <a:gd name="connsiteY0" fmla="*/ 0 h 1233821"/>
                <a:gd name="connsiteX1" fmla="*/ 841128 w 841128"/>
                <a:gd name="connsiteY1" fmla="*/ 803886 h 1233821"/>
                <a:gd name="connsiteX2" fmla="*/ 841128 w 841128"/>
                <a:gd name="connsiteY2" fmla="*/ 992714 h 1233821"/>
                <a:gd name="connsiteX3" fmla="*/ 462157 w 841128"/>
                <a:gd name="connsiteY3" fmla="*/ 992714 h 1233821"/>
                <a:gd name="connsiteX4" fmla="*/ 524368 w 841128"/>
                <a:gd name="connsiteY4" fmla="*/ 1143872 h 1233821"/>
                <a:gd name="connsiteX5" fmla="*/ 420366 w 841128"/>
                <a:gd name="connsiteY5" fmla="*/ 1233821 h 1233821"/>
                <a:gd name="connsiteX6" fmla="*/ 310443 w 841128"/>
                <a:gd name="connsiteY6" fmla="*/ 1160737 h 1233821"/>
                <a:gd name="connsiteX7" fmla="*/ 367423 w 841128"/>
                <a:gd name="connsiteY7" fmla="*/ 992714 h 1233821"/>
                <a:gd name="connsiteX8" fmla="*/ 4889 w 841128"/>
                <a:gd name="connsiteY8" fmla="*/ 992714 h 1233821"/>
                <a:gd name="connsiteX9" fmla="*/ 0 w 841128"/>
                <a:gd name="connsiteY9" fmla="*/ 0 h 1233821"/>
                <a:gd name="connsiteX0" fmla="*/ 5107 w 836456"/>
                <a:gd name="connsiteY0" fmla="*/ 0 h 1233821"/>
                <a:gd name="connsiteX1" fmla="*/ 836456 w 836456"/>
                <a:gd name="connsiteY1" fmla="*/ 803886 h 1233821"/>
                <a:gd name="connsiteX2" fmla="*/ 836456 w 836456"/>
                <a:gd name="connsiteY2" fmla="*/ 992714 h 1233821"/>
                <a:gd name="connsiteX3" fmla="*/ 457485 w 836456"/>
                <a:gd name="connsiteY3" fmla="*/ 992714 h 1233821"/>
                <a:gd name="connsiteX4" fmla="*/ 519696 w 836456"/>
                <a:gd name="connsiteY4" fmla="*/ 1143872 h 1233821"/>
                <a:gd name="connsiteX5" fmla="*/ 415694 w 836456"/>
                <a:gd name="connsiteY5" fmla="*/ 1233821 h 1233821"/>
                <a:gd name="connsiteX6" fmla="*/ 305771 w 836456"/>
                <a:gd name="connsiteY6" fmla="*/ 1160737 h 1233821"/>
                <a:gd name="connsiteX7" fmla="*/ 362751 w 836456"/>
                <a:gd name="connsiteY7" fmla="*/ 992714 h 1233821"/>
                <a:gd name="connsiteX8" fmla="*/ 217 w 836456"/>
                <a:gd name="connsiteY8" fmla="*/ 992714 h 1233821"/>
                <a:gd name="connsiteX9" fmla="*/ 5107 w 836456"/>
                <a:gd name="connsiteY9" fmla="*/ 0 h 1233821"/>
                <a:gd name="connsiteX0" fmla="*/ 0 w 841128"/>
                <a:gd name="connsiteY0" fmla="*/ 0 h 1233821"/>
                <a:gd name="connsiteX1" fmla="*/ 841128 w 841128"/>
                <a:gd name="connsiteY1" fmla="*/ 803886 h 1233821"/>
                <a:gd name="connsiteX2" fmla="*/ 841128 w 841128"/>
                <a:gd name="connsiteY2" fmla="*/ 992714 h 1233821"/>
                <a:gd name="connsiteX3" fmla="*/ 462157 w 841128"/>
                <a:gd name="connsiteY3" fmla="*/ 992714 h 1233821"/>
                <a:gd name="connsiteX4" fmla="*/ 524368 w 841128"/>
                <a:gd name="connsiteY4" fmla="*/ 1143872 h 1233821"/>
                <a:gd name="connsiteX5" fmla="*/ 420366 w 841128"/>
                <a:gd name="connsiteY5" fmla="*/ 1233821 h 1233821"/>
                <a:gd name="connsiteX6" fmla="*/ 310443 w 841128"/>
                <a:gd name="connsiteY6" fmla="*/ 1160737 h 1233821"/>
                <a:gd name="connsiteX7" fmla="*/ 367423 w 841128"/>
                <a:gd name="connsiteY7" fmla="*/ 992714 h 1233821"/>
                <a:gd name="connsiteX8" fmla="*/ 4889 w 841128"/>
                <a:gd name="connsiteY8" fmla="*/ 992714 h 1233821"/>
                <a:gd name="connsiteX9" fmla="*/ 0 w 841128"/>
                <a:gd name="connsiteY9" fmla="*/ 0 h 1233821"/>
                <a:gd name="connsiteX0" fmla="*/ 2742 w 836536"/>
                <a:gd name="connsiteY0" fmla="*/ 0 h 1233821"/>
                <a:gd name="connsiteX1" fmla="*/ 836536 w 836536"/>
                <a:gd name="connsiteY1" fmla="*/ 803886 h 1233821"/>
                <a:gd name="connsiteX2" fmla="*/ 836536 w 836536"/>
                <a:gd name="connsiteY2" fmla="*/ 992714 h 1233821"/>
                <a:gd name="connsiteX3" fmla="*/ 457565 w 836536"/>
                <a:gd name="connsiteY3" fmla="*/ 992714 h 1233821"/>
                <a:gd name="connsiteX4" fmla="*/ 519776 w 836536"/>
                <a:gd name="connsiteY4" fmla="*/ 1143872 h 1233821"/>
                <a:gd name="connsiteX5" fmla="*/ 415774 w 836536"/>
                <a:gd name="connsiteY5" fmla="*/ 1233821 h 1233821"/>
                <a:gd name="connsiteX6" fmla="*/ 305851 w 836536"/>
                <a:gd name="connsiteY6" fmla="*/ 1160737 h 1233821"/>
                <a:gd name="connsiteX7" fmla="*/ 362831 w 836536"/>
                <a:gd name="connsiteY7" fmla="*/ 992714 h 1233821"/>
                <a:gd name="connsiteX8" fmla="*/ 297 w 836536"/>
                <a:gd name="connsiteY8" fmla="*/ 992714 h 1233821"/>
                <a:gd name="connsiteX9" fmla="*/ 2742 w 836536"/>
                <a:gd name="connsiteY9" fmla="*/ 0 h 123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536" h="1233821">
                  <a:moveTo>
                    <a:pt x="2742" y="0"/>
                  </a:moveTo>
                  <a:lnTo>
                    <a:pt x="836536" y="803886"/>
                  </a:lnTo>
                  <a:lnTo>
                    <a:pt x="836536" y="992714"/>
                  </a:lnTo>
                  <a:lnTo>
                    <a:pt x="457565" y="992714"/>
                  </a:lnTo>
                  <a:cubicBezTo>
                    <a:pt x="467477" y="1076440"/>
                    <a:pt x="513559" y="1083334"/>
                    <a:pt x="519776" y="1143872"/>
                  </a:cubicBezTo>
                  <a:cubicBezTo>
                    <a:pt x="519381" y="1199533"/>
                    <a:pt x="478947" y="1229339"/>
                    <a:pt x="415774" y="1233821"/>
                  </a:cubicBezTo>
                  <a:cubicBezTo>
                    <a:pt x="362712" y="1232636"/>
                    <a:pt x="309337" y="1207482"/>
                    <a:pt x="305851" y="1160737"/>
                  </a:cubicBezTo>
                  <a:cubicBezTo>
                    <a:pt x="306164" y="1103311"/>
                    <a:pt x="356615" y="1082950"/>
                    <a:pt x="362831" y="992714"/>
                  </a:cubicBezTo>
                  <a:lnTo>
                    <a:pt x="297" y="992714"/>
                  </a:lnTo>
                  <a:cubicBezTo>
                    <a:pt x="-1333" y="661809"/>
                    <a:pt x="4372" y="330905"/>
                    <a:pt x="2742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3E52EB66-2BC4-4EBD-A0A2-A48533DB8F47}"/>
                </a:ext>
              </a:extLst>
            </p:cNvPr>
            <p:cNvSpPr/>
            <p:nvPr/>
          </p:nvSpPr>
          <p:spPr>
            <a:xfrm>
              <a:off x="3914673" y="1419622"/>
              <a:ext cx="1317823" cy="1365349"/>
            </a:xfrm>
            <a:custGeom>
              <a:avLst/>
              <a:gdLst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63956 w 1317823"/>
                <a:gd name="connsiteY16" fmla="*/ 434013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66648 w 1317823"/>
                <a:gd name="connsiteY1" fmla="*/ 42501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66648 w 1317823"/>
                <a:gd name="connsiteY1" fmla="*/ 42501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1538 w 1317823"/>
                <a:gd name="connsiteY1" fmla="*/ 41523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8873 w 1317823"/>
                <a:gd name="connsiteY1" fmla="*/ 412794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8873 w 1317823"/>
                <a:gd name="connsiteY1" fmla="*/ 412794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4 w 1317823"/>
                <a:gd name="connsiteY17" fmla="*/ 404611 h 1365349"/>
                <a:gd name="connsiteX18" fmla="*/ 655122 w 1317823"/>
                <a:gd name="connsiteY18" fmla="*/ 0 h 136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7823" h="1365349">
                  <a:moveTo>
                    <a:pt x="655122" y="0"/>
                  </a:moveTo>
                  <a:cubicBezTo>
                    <a:pt x="797939" y="157030"/>
                    <a:pt x="933356" y="260590"/>
                    <a:pt x="1073983" y="410349"/>
                  </a:cubicBezTo>
                  <a:cubicBezTo>
                    <a:pt x="1080986" y="491665"/>
                    <a:pt x="1076018" y="505008"/>
                    <a:pt x="1075814" y="529110"/>
                  </a:cubicBezTo>
                  <a:lnTo>
                    <a:pt x="1078249" y="529110"/>
                  </a:lnTo>
                  <a:lnTo>
                    <a:pt x="1078249" y="902332"/>
                  </a:lnTo>
                  <a:cubicBezTo>
                    <a:pt x="1160529" y="892003"/>
                    <a:pt x="1167707" y="846447"/>
                    <a:pt x="1227874" y="840268"/>
                  </a:cubicBezTo>
                  <a:cubicBezTo>
                    <a:pt x="1283535" y="840663"/>
                    <a:pt x="1313341" y="881096"/>
                    <a:pt x="1317823" y="944270"/>
                  </a:cubicBezTo>
                  <a:cubicBezTo>
                    <a:pt x="1316638" y="997332"/>
                    <a:pt x="1291484" y="1050706"/>
                    <a:pt x="1244739" y="1054193"/>
                  </a:cubicBezTo>
                  <a:cubicBezTo>
                    <a:pt x="1187641" y="1053881"/>
                    <a:pt x="1167185" y="1004001"/>
                    <a:pt x="1078249" y="997291"/>
                  </a:cubicBezTo>
                  <a:lnTo>
                    <a:pt x="1078249" y="1365349"/>
                  </a:lnTo>
                  <a:lnTo>
                    <a:pt x="242010" y="1365349"/>
                  </a:lnTo>
                  <a:lnTo>
                    <a:pt x="242010" y="991895"/>
                  </a:lnTo>
                  <a:cubicBezTo>
                    <a:pt x="157429" y="1001563"/>
                    <a:pt x="150704" y="1047953"/>
                    <a:pt x="89950" y="1054192"/>
                  </a:cubicBezTo>
                  <a:cubicBezTo>
                    <a:pt x="34288" y="1053797"/>
                    <a:pt x="4482" y="1013364"/>
                    <a:pt x="0" y="950190"/>
                  </a:cubicBezTo>
                  <a:cubicBezTo>
                    <a:pt x="1185" y="897128"/>
                    <a:pt x="26339" y="843754"/>
                    <a:pt x="73084" y="840267"/>
                  </a:cubicBezTo>
                  <a:cubicBezTo>
                    <a:pt x="130701" y="840581"/>
                    <a:pt x="151007" y="891368"/>
                    <a:pt x="242010" y="897293"/>
                  </a:cubicBezTo>
                  <a:lnTo>
                    <a:pt x="242010" y="529110"/>
                  </a:lnTo>
                  <a:cubicBezTo>
                    <a:pt x="242182" y="498205"/>
                    <a:pt x="242352" y="435516"/>
                    <a:pt x="242524" y="404611"/>
                  </a:cubicBezTo>
                  <a:cubicBezTo>
                    <a:pt x="397152" y="247546"/>
                    <a:pt x="486462" y="173988"/>
                    <a:pt x="655122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B5AFDB9C-0828-42CF-A097-DB2A5CFF5CAE}"/>
                </a:ext>
              </a:extLst>
            </p:cNvPr>
            <p:cNvSpPr/>
            <p:nvPr/>
          </p:nvSpPr>
          <p:spPr>
            <a:xfrm>
              <a:off x="3914673" y="3612023"/>
              <a:ext cx="1317823" cy="836239"/>
            </a:xfrm>
            <a:custGeom>
              <a:avLst/>
              <a:gdLst/>
              <a:ahLst/>
              <a:cxnLst/>
              <a:rect l="l" t="t" r="r" b="b"/>
              <a:pathLst>
                <a:path w="1985624" h="1260000">
                  <a:moveTo>
                    <a:pt x="356204" y="0"/>
                  </a:moveTo>
                  <a:lnTo>
                    <a:pt x="1616204" y="0"/>
                  </a:lnTo>
                  <a:lnTo>
                    <a:pt x="1616204" y="563159"/>
                  </a:lnTo>
                  <a:cubicBezTo>
                    <a:pt x="1748180" y="549871"/>
                    <a:pt x="1757420" y="478353"/>
                    <a:pt x="1850093" y="468836"/>
                  </a:cubicBezTo>
                  <a:cubicBezTo>
                    <a:pt x="1933961" y="469431"/>
                    <a:pt x="1978871" y="530355"/>
                    <a:pt x="1985624" y="625540"/>
                  </a:cubicBezTo>
                  <a:cubicBezTo>
                    <a:pt x="1983838" y="705492"/>
                    <a:pt x="1945938" y="785914"/>
                    <a:pt x="1875505" y="791166"/>
                  </a:cubicBezTo>
                  <a:cubicBezTo>
                    <a:pt x="1787691" y="790687"/>
                    <a:pt x="1757397" y="712397"/>
                    <a:pt x="1616204" y="704999"/>
                  </a:cubicBezTo>
                  <a:lnTo>
                    <a:pt x="1616204" y="1260000"/>
                  </a:lnTo>
                  <a:lnTo>
                    <a:pt x="356204" y="1260000"/>
                  </a:lnTo>
                  <a:lnTo>
                    <a:pt x="356204" y="698108"/>
                  </a:lnTo>
                  <a:cubicBezTo>
                    <a:pt x="236709" y="714981"/>
                    <a:pt x="225014" y="781976"/>
                    <a:pt x="135531" y="791165"/>
                  </a:cubicBezTo>
                  <a:cubicBezTo>
                    <a:pt x="51663" y="790570"/>
                    <a:pt x="6753" y="729647"/>
                    <a:pt x="0" y="634461"/>
                  </a:cubicBezTo>
                  <a:cubicBezTo>
                    <a:pt x="1786" y="554510"/>
                    <a:pt x="39686" y="474088"/>
                    <a:pt x="110119" y="468835"/>
                  </a:cubicBezTo>
                  <a:cubicBezTo>
                    <a:pt x="195122" y="469298"/>
                    <a:pt x="226228" y="542672"/>
                    <a:pt x="356204" y="554328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833C2472-37AB-4AB4-B9EB-25B9CEA3DFF5}"/>
                </a:ext>
              </a:extLst>
            </p:cNvPr>
            <p:cNvSpPr/>
            <p:nvPr/>
          </p:nvSpPr>
          <p:spPr>
            <a:xfrm rot="5400000">
              <a:off x="3924521" y="2544519"/>
              <a:ext cx="1298127" cy="1317823"/>
            </a:xfrm>
            <a:custGeom>
              <a:avLst/>
              <a:gdLst/>
              <a:ahLst/>
              <a:cxnLst/>
              <a:rect l="l" t="t" r="r" b="b"/>
              <a:pathLst>
                <a:path w="1955947" h="1985624">
                  <a:moveTo>
                    <a:pt x="0" y="1003881"/>
                  </a:moveTo>
                  <a:cubicBezTo>
                    <a:pt x="1786" y="923929"/>
                    <a:pt x="39686" y="843507"/>
                    <a:pt x="110119" y="838255"/>
                  </a:cubicBezTo>
                  <a:cubicBezTo>
                    <a:pt x="192631" y="838705"/>
                    <a:pt x="224359" y="907854"/>
                    <a:pt x="344973" y="923174"/>
                  </a:cubicBezTo>
                  <a:lnTo>
                    <a:pt x="344973" y="369420"/>
                  </a:lnTo>
                  <a:lnTo>
                    <a:pt x="908132" y="369420"/>
                  </a:lnTo>
                  <a:cubicBezTo>
                    <a:pt x="894844" y="237444"/>
                    <a:pt x="823326" y="228204"/>
                    <a:pt x="813809" y="135531"/>
                  </a:cubicBezTo>
                  <a:cubicBezTo>
                    <a:pt x="814404" y="51663"/>
                    <a:pt x="875327" y="6753"/>
                    <a:pt x="970513" y="0"/>
                  </a:cubicBezTo>
                  <a:cubicBezTo>
                    <a:pt x="1050464" y="1786"/>
                    <a:pt x="1130887" y="39686"/>
                    <a:pt x="1136139" y="110119"/>
                  </a:cubicBezTo>
                  <a:cubicBezTo>
                    <a:pt x="1135661" y="197933"/>
                    <a:pt x="1057369" y="228227"/>
                    <a:pt x="1049972" y="369420"/>
                  </a:cubicBezTo>
                  <a:lnTo>
                    <a:pt x="1604973" y="369420"/>
                  </a:lnTo>
                  <a:lnTo>
                    <a:pt x="1604973" y="930811"/>
                  </a:lnTo>
                  <a:cubicBezTo>
                    <a:pt x="1719598" y="912484"/>
                    <a:pt x="1732247" y="847309"/>
                    <a:pt x="1820416" y="838255"/>
                  </a:cubicBezTo>
                  <a:cubicBezTo>
                    <a:pt x="1904284" y="838850"/>
                    <a:pt x="1949194" y="899773"/>
                    <a:pt x="1955947" y="994959"/>
                  </a:cubicBezTo>
                  <a:cubicBezTo>
                    <a:pt x="1954161" y="1074910"/>
                    <a:pt x="1916261" y="1155332"/>
                    <a:pt x="1845828" y="1160585"/>
                  </a:cubicBezTo>
                  <a:cubicBezTo>
                    <a:pt x="1761973" y="1160128"/>
                    <a:pt x="1730569" y="1088717"/>
                    <a:pt x="1604973" y="1075359"/>
                  </a:cubicBezTo>
                  <a:lnTo>
                    <a:pt x="1604973" y="1629420"/>
                  </a:lnTo>
                  <a:lnTo>
                    <a:pt x="1043081" y="1629420"/>
                  </a:lnTo>
                  <a:cubicBezTo>
                    <a:pt x="1059954" y="1748915"/>
                    <a:pt x="1126948" y="1760610"/>
                    <a:pt x="1136138" y="1850093"/>
                  </a:cubicBezTo>
                  <a:cubicBezTo>
                    <a:pt x="1135543" y="1933961"/>
                    <a:pt x="1074620" y="1978871"/>
                    <a:pt x="979434" y="1985624"/>
                  </a:cubicBezTo>
                  <a:cubicBezTo>
                    <a:pt x="899483" y="1983838"/>
                    <a:pt x="819061" y="1945938"/>
                    <a:pt x="813808" y="1875505"/>
                  </a:cubicBezTo>
                  <a:cubicBezTo>
                    <a:pt x="814271" y="1790502"/>
                    <a:pt x="887645" y="1759396"/>
                    <a:pt x="899301" y="1629420"/>
                  </a:cubicBezTo>
                  <a:lnTo>
                    <a:pt x="344973" y="1629420"/>
                  </a:lnTo>
                  <a:lnTo>
                    <a:pt x="344973" y="1069040"/>
                  </a:lnTo>
                  <a:cubicBezTo>
                    <a:pt x="235877" y="1088650"/>
                    <a:pt x="222136" y="1151691"/>
                    <a:pt x="135531" y="1160585"/>
                  </a:cubicBezTo>
                  <a:cubicBezTo>
                    <a:pt x="51663" y="1159990"/>
                    <a:pt x="6753" y="1099066"/>
                    <a:pt x="0" y="1003881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44" name="L-Shape 43">
            <a:extLst>
              <a:ext uri="{FF2B5EF4-FFF2-40B4-BE49-F238E27FC236}">
                <a16:creationId xmlns:a16="http://schemas.microsoft.com/office/drawing/2014/main" id="{0F62527A-C909-41EE-BA9B-649A62DBF5CB}"/>
              </a:ext>
            </a:extLst>
          </p:cNvPr>
          <p:cNvSpPr/>
          <p:nvPr/>
        </p:nvSpPr>
        <p:spPr>
          <a:xfrm rot="8100000">
            <a:off x="1264734" y="2425289"/>
            <a:ext cx="3093154" cy="3093154"/>
          </a:xfrm>
          <a:prstGeom prst="corner">
            <a:avLst>
              <a:gd name="adj1" fmla="val 10489"/>
              <a:gd name="adj2" fmla="val 10848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E84AD14-AB5D-41CF-AA89-C4BEEDBBE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0754" y="1299981"/>
            <a:ext cx="8865239" cy="2546538"/>
          </a:xfrm>
        </p:spPr>
        <p:txBody>
          <a:bodyPr/>
          <a:lstStyle/>
          <a:p>
            <a:pPr algn="ctr" rtl="1"/>
            <a:r>
              <a:rPr lang="he-IL" sz="4400" b="1" dirty="0">
                <a:solidFill>
                  <a:schemeClr val="accent3"/>
                </a:solidFill>
              </a:rPr>
              <a:t>האם בשבועיים האחרונים אמרת תודה למישהו שאתה מעריך על הנתינה</a:t>
            </a:r>
          </a:p>
          <a:p>
            <a:pPr algn="ctr" rtl="1"/>
            <a:r>
              <a:rPr lang="he-IL" sz="4400" b="1" dirty="0">
                <a:solidFill>
                  <a:schemeClr val="accent3"/>
                </a:solidFill>
              </a:rPr>
              <a:t> שלו עבורך?</a:t>
            </a:r>
            <a:endParaRPr lang="en-US" sz="4400" b="1" dirty="0">
              <a:solidFill>
                <a:schemeClr val="accent3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971BAF8-13F1-4A4C-9242-FADA7C6726F3}"/>
              </a:ext>
            </a:extLst>
          </p:cNvPr>
          <p:cNvGrpSpPr/>
          <p:nvPr/>
        </p:nvGrpSpPr>
        <p:grpSpPr>
          <a:xfrm>
            <a:off x="2272149" y="4034734"/>
            <a:ext cx="1063230" cy="1029012"/>
            <a:chOff x="7633722" y="1747909"/>
            <a:chExt cx="1687379" cy="163307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1ACE8F9-9FB4-475E-B48D-5A2CECEE2106}"/>
                </a:ext>
              </a:extLst>
            </p:cNvPr>
            <p:cNvGrpSpPr/>
            <p:nvPr/>
          </p:nvGrpSpPr>
          <p:grpSpPr>
            <a:xfrm>
              <a:off x="7633722" y="1747909"/>
              <a:ext cx="1687379" cy="1633073"/>
              <a:chOff x="8218653" y="1475209"/>
              <a:chExt cx="2142989" cy="2074019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73FFF16-E3E1-4259-9EB5-CC1F0F02A18A}"/>
                  </a:ext>
                </a:extLst>
              </p:cNvPr>
              <p:cNvSpPr/>
              <p:nvPr/>
            </p:nvSpPr>
            <p:spPr>
              <a:xfrm>
                <a:off x="8245695" y="1475209"/>
                <a:ext cx="1704357" cy="1856413"/>
              </a:xfrm>
              <a:custGeom>
                <a:avLst/>
                <a:gdLst>
                  <a:gd name="connsiteX0" fmla="*/ 1404558 w 1427067"/>
                  <a:gd name="connsiteY0" fmla="*/ 832916 h 1554385"/>
                  <a:gd name="connsiteX1" fmla="*/ 1264875 w 1427067"/>
                  <a:gd name="connsiteY1" fmla="*/ 475794 h 1554385"/>
                  <a:gd name="connsiteX2" fmla="*/ 1141705 w 1427067"/>
                  <a:gd name="connsiteY2" fmla="*/ 229799 h 1554385"/>
                  <a:gd name="connsiteX3" fmla="*/ 619784 w 1427067"/>
                  <a:gd name="connsiteY3" fmla="*/ 7200 h 1554385"/>
                  <a:gd name="connsiteX4" fmla="*/ 360371 w 1427067"/>
                  <a:gd name="connsiteY4" fmla="*/ 163742 h 1554385"/>
                  <a:gd name="connsiteX5" fmla="*/ 215183 w 1427067"/>
                  <a:gd name="connsiteY5" fmla="*/ 419714 h 1554385"/>
                  <a:gd name="connsiteX6" fmla="*/ 167016 w 1427067"/>
                  <a:gd name="connsiteY6" fmla="*/ 669149 h 1554385"/>
                  <a:gd name="connsiteX7" fmla="*/ 149470 w 1427067"/>
                  <a:gd name="connsiteY7" fmla="*/ 711467 h 1554385"/>
                  <a:gd name="connsiteX8" fmla="*/ 98206 w 1427067"/>
                  <a:gd name="connsiteY8" fmla="*/ 762386 h 1554385"/>
                  <a:gd name="connsiteX9" fmla="*/ 40062 w 1427067"/>
                  <a:gd name="connsiteY9" fmla="*/ 852871 h 1554385"/>
                  <a:gd name="connsiteX10" fmla="*/ 68618 w 1427067"/>
                  <a:gd name="connsiteY10" fmla="*/ 934410 h 1554385"/>
                  <a:gd name="connsiteX11" fmla="*/ 98550 w 1427067"/>
                  <a:gd name="connsiteY11" fmla="*/ 1013541 h 1554385"/>
                  <a:gd name="connsiteX12" fmla="*/ 103023 w 1427067"/>
                  <a:gd name="connsiteY12" fmla="*/ 942323 h 1554385"/>
                  <a:gd name="connsiteX13" fmla="*/ 78940 w 1427067"/>
                  <a:gd name="connsiteY13" fmla="*/ 901726 h 1554385"/>
                  <a:gd name="connsiteX14" fmla="*/ 101991 w 1427067"/>
                  <a:gd name="connsiteY14" fmla="*/ 821562 h 1554385"/>
                  <a:gd name="connsiteX15" fmla="*/ 179402 w 1427067"/>
                  <a:gd name="connsiteY15" fmla="*/ 770299 h 1554385"/>
                  <a:gd name="connsiteX16" fmla="*/ 196948 w 1427067"/>
                  <a:gd name="connsiteY16" fmla="*/ 760666 h 1554385"/>
                  <a:gd name="connsiteX17" fmla="*/ 209678 w 1427067"/>
                  <a:gd name="connsiteY17" fmla="*/ 767891 h 1554385"/>
                  <a:gd name="connsiteX18" fmla="*/ 207958 w 1427067"/>
                  <a:gd name="connsiteY18" fmla="*/ 790942 h 1554385"/>
                  <a:gd name="connsiteX19" fmla="*/ 154974 w 1427067"/>
                  <a:gd name="connsiteY19" fmla="*/ 992899 h 1554385"/>
                  <a:gd name="connsiteX20" fmla="*/ 138116 w 1427067"/>
                  <a:gd name="connsiteY20" fmla="*/ 1064117 h 1554385"/>
                  <a:gd name="connsiteX21" fmla="*/ 85477 w 1427067"/>
                  <a:gd name="connsiteY21" fmla="*/ 1144968 h 1554385"/>
                  <a:gd name="connsiteX22" fmla="*/ 23548 w 1427067"/>
                  <a:gd name="connsiteY22" fmla="*/ 1207929 h 1554385"/>
                  <a:gd name="connsiteX23" fmla="*/ 497 w 1427067"/>
                  <a:gd name="connsiteY23" fmla="*/ 1259536 h 1554385"/>
                  <a:gd name="connsiteX24" fmla="*/ 29741 w 1427067"/>
                  <a:gd name="connsiteY24" fmla="*/ 1335571 h 1554385"/>
                  <a:gd name="connsiteX25" fmla="*/ 55544 w 1427067"/>
                  <a:gd name="connsiteY25" fmla="*/ 1266417 h 1554385"/>
                  <a:gd name="connsiteX26" fmla="*/ 118505 w 1427067"/>
                  <a:gd name="connsiteY26" fmla="*/ 1218594 h 1554385"/>
                  <a:gd name="connsiteX27" fmla="*/ 235826 w 1427067"/>
                  <a:gd name="connsiteY27" fmla="*/ 971568 h 1554385"/>
                  <a:gd name="connsiteX28" fmla="*/ 249588 w 1427067"/>
                  <a:gd name="connsiteY28" fmla="*/ 939571 h 1554385"/>
                  <a:gd name="connsiteX29" fmla="*/ 255092 w 1427067"/>
                  <a:gd name="connsiteY29" fmla="*/ 935098 h 1554385"/>
                  <a:gd name="connsiteX30" fmla="*/ 259565 w 1427067"/>
                  <a:gd name="connsiteY30" fmla="*/ 940603 h 1554385"/>
                  <a:gd name="connsiteX31" fmla="*/ 262662 w 1427067"/>
                  <a:gd name="connsiteY31" fmla="*/ 961590 h 1554385"/>
                  <a:gd name="connsiteX32" fmla="*/ 243395 w 1427067"/>
                  <a:gd name="connsiteY32" fmla="*/ 1092673 h 1554385"/>
                  <a:gd name="connsiteX33" fmla="*/ 216215 w 1427067"/>
                  <a:gd name="connsiteY33" fmla="*/ 1164923 h 1554385"/>
                  <a:gd name="connsiteX34" fmla="*/ 198669 w 1427067"/>
                  <a:gd name="connsiteY34" fmla="*/ 1214810 h 1554385"/>
                  <a:gd name="connsiteX35" fmla="*/ 203829 w 1427067"/>
                  <a:gd name="connsiteY35" fmla="*/ 1390275 h 1554385"/>
                  <a:gd name="connsiteX36" fmla="*/ 799377 w 1427067"/>
                  <a:gd name="connsiteY36" fmla="*/ 1554386 h 1554385"/>
                  <a:gd name="connsiteX37" fmla="*/ 1185055 w 1427067"/>
                  <a:gd name="connsiteY37" fmla="*/ 1395091 h 1554385"/>
                  <a:gd name="connsiteX38" fmla="*/ 1282765 w 1427067"/>
                  <a:gd name="connsiteY38" fmla="*/ 1255408 h 1554385"/>
                  <a:gd name="connsiteX39" fmla="*/ 1386668 w 1427067"/>
                  <a:gd name="connsiteY39" fmla="*/ 1087512 h 1554385"/>
                  <a:gd name="connsiteX40" fmla="*/ 1425545 w 1427067"/>
                  <a:gd name="connsiteY40" fmla="*/ 967783 h 1554385"/>
                  <a:gd name="connsiteX41" fmla="*/ 1404558 w 1427067"/>
                  <a:gd name="connsiteY41" fmla="*/ 832916 h 155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27067" h="1554385">
                    <a:moveTo>
                      <a:pt x="1404558" y="832916"/>
                    </a:moveTo>
                    <a:cubicBezTo>
                      <a:pt x="1358456" y="713531"/>
                      <a:pt x="1310977" y="594835"/>
                      <a:pt x="1264875" y="475794"/>
                    </a:cubicBezTo>
                    <a:cubicBezTo>
                      <a:pt x="1231502" y="389782"/>
                      <a:pt x="1194001" y="305834"/>
                      <a:pt x="1141705" y="229799"/>
                    </a:cubicBezTo>
                    <a:cubicBezTo>
                      <a:pt x="1014751" y="46077"/>
                      <a:pt x="837222" y="-24109"/>
                      <a:pt x="619784" y="7200"/>
                    </a:cubicBezTo>
                    <a:cubicBezTo>
                      <a:pt x="513129" y="22338"/>
                      <a:pt x="428837" y="81514"/>
                      <a:pt x="360371" y="163742"/>
                    </a:cubicBezTo>
                    <a:cubicBezTo>
                      <a:pt x="296378" y="240465"/>
                      <a:pt x="251308" y="327509"/>
                      <a:pt x="215183" y="419714"/>
                    </a:cubicBezTo>
                    <a:cubicBezTo>
                      <a:pt x="183530" y="499877"/>
                      <a:pt x="161167" y="582105"/>
                      <a:pt x="167016" y="669149"/>
                    </a:cubicBezTo>
                    <a:cubicBezTo>
                      <a:pt x="168392" y="687728"/>
                      <a:pt x="161167" y="700113"/>
                      <a:pt x="149470" y="711467"/>
                    </a:cubicBezTo>
                    <a:cubicBezTo>
                      <a:pt x="132267" y="728325"/>
                      <a:pt x="115065" y="745184"/>
                      <a:pt x="98206" y="762386"/>
                    </a:cubicBezTo>
                    <a:cubicBezTo>
                      <a:pt x="77219" y="783717"/>
                      <a:pt x="43847" y="822939"/>
                      <a:pt x="40062" y="852871"/>
                    </a:cubicBezTo>
                    <a:cubicBezTo>
                      <a:pt x="35934" y="883835"/>
                      <a:pt x="51072" y="913079"/>
                      <a:pt x="68618" y="934410"/>
                    </a:cubicBezTo>
                    <a:cubicBezTo>
                      <a:pt x="95454" y="966407"/>
                      <a:pt x="63458" y="999780"/>
                      <a:pt x="98550" y="1013541"/>
                    </a:cubicBezTo>
                    <a:cubicBezTo>
                      <a:pt x="83068" y="971223"/>
                      <a:pt x="106120" y="964343"/>
                      <a:pt x="103023" y="942323"/>
                    </a:cubicBezTo>
                    <a:cubicBezTo>
                      <a:pt x="100959" y="928217"/>
                      <a:pt x="81692" y="915488"/>
                      <a:pt x="78940" y="901726"/>
                    </a:cubicBezTo>
                    <a:cubicBezTo>
                      <a:pt x="74467" y="879363"/>
                      <a:pt x="81348" y="840485"/>
                      <a:pt x="101991" y="821562"/>
                    </a:cubicBezTo>
                    <a:cubicBezTo>
                      <a:pt x="128827" y="796791"/>
                      <a:pt x="150158" y="792318"/>
                      <a:pt x="179402" y="770299"/>
                    </a:cubicBezTo>
                    <a:cubicBezTo>
                      <a:pt x="184563" y="766171"/>
                      <a:pt x="190411" y="763074"/>
                      <a:pt x="196948" y="760666"/>
                    </a:cubicBezTo>
                    <a:cubicBezTo>
                      <a:pt x="204173" y="758258"/>
                      <a:pt x="208302" y="761010"/>
                      <a:pt x="209678" y="767891"/>
                    </a:cubicBezTo>
                    <a:cubicBezTo>
                      <a:pt x="211398" y="775804"/>
                      <a:pt x="209678" y="783373"/>
                      <a:pt x="207958" y="790942"/>
                    </a:cubicBezTo>
                    <a:cubicBezTo>
                      <a:pt x="189379" y="858032"/>
                      <a:pt x="164952" y="923401"/>
                      <a:pt x="154974" y="992899"/>
                    </a:cubicBezTo>
                    <a:cubicBezTo>
                      <a:pt x="151534" y="1016982"/>
                      <a:pt x="147061" y="1041065"/>
                      <a:pt x="138116" y="1064117"/>
                    </a:cubicBezTo>
                    <a:cubicBezTo>
                      <a:pt x="127451" y="1091296"/>
                      <a:pt x="105431" y="1125013"/>
                      <a:pt x="85477" y="1144968"/>
                    </a:cubicBezTo>
                    <a:cubicBezTo>
                      <a:pt x="74123" y="1156666"/>
                      <a:pt x="42815" y="1182469"/>
                      <a:pt x="23548" y="1207929"/>
                    </a:cubicBezTo>
                    <a:cubicBezTo>
                      <a:pt x="10130" y="1227884"/>
                      <a:pt x="2905" y="1235453"/>
                      <a:pt x="497" y="1259536"/>
                    </a:cubicBezTo>
                    <a:cubicBezTo>
                      <a:pt x="-4664" y="1311831"/>
                      <a:pt x="32149" y="1348989"/>
                      <a:pt x="29741" y="1335571"/>
                    </a:cubicBezTo>
                    <a:cubicBezTo>
                      <a:pt x="26988" y="1319056"/>
                      <a:pt x="29741" y="1284652"/>
                      <a:pt x="55544" y="1266417"/>
                    </a:cubicBezTo>
                    <a:cubicBezTo>
                      <a:pt x="77564" y="1250591"/>
                      <a:pt x="101647" y="1239581"/>
                      <a:pt x="118505" y="1218594"/>
                    </a:cubicBezTo>
                    <a:cubicBezTo>
                      <a:pt x="196604" y="1128454"/>
                      <a:pt x="203485" y="1051731"/>
                      <a:pt x="235826" y="971568"/>
                    </a:cubicBezTo>
                    <a:cubicBezTo>
                      <a:pt x="240298" y="960902"/>
                      <a:pt x="243739" y="949893"/>
                      <a:pt x="249588" y="939571"/>
                    </a:cubicBezTo>
                    <a:cubicBezTo>
                      <a:pt x="250964" y="937507"/>
                      <a:pt x="251996" y="934754"/>
                      <a:pt x="255092" y="935098"/>
                    </a:cubicBezTo>
                    <a:cubicBezTo>
                      <a:pt x="257845" y="935442"/>
                      <a:pt x="258877" y="938195"/>
                      <a:pt x="259565" y="940603"/>
                    </a:cubicBezTo>
                    <a:cubicBezTo>
                      <a:pt x="261285" y="947484"/>
                      <a:pt x="263006" y="954365"/>
                      <a:pt x="262662" y="961590"/>
                    </a:cubicBezTo>
                    <a:cubicBezTo>
                      <a:pt x="262318" y="1006316"/>
                      <a:pt x="257845" y="1050011"/>
                      <a:pt x="243395" y="1092673"/>
                    </a:cubicBezTo>
                    <a:cubicBezTo>
                      <a:pt x="235138" y="1117100"/>
                      <a:pt x="225848" y="1141184"/>
                      <a:pt x="216215" y="1164923"/>
                    </a:cubicBezTo>
                    <a:cubicBezTo>
                      <a:pt x="214151" y="1170084"/>
                      <a:pt x="204173" y="1198295"/>
                      <a:pt x="198669" y="1214810"/>
                    </a:cubicBezTo>
                    <a:cubicBezTo>
                      <a:pt x="185595" y="1251623"/>
                      <a:pt x="150502" y="1336603"/>
                      <a:pt x="203829" y="1390275"/>
                    </a:cubicBezTo>
                    <a:cubicBezTo>
                      <a:pt x="396840" y="1504155"/>
                      <a:pt x="580906" y="1554386"/>
                      <a:pt x="799377" y="1554386"/>
                    </a:cubicBezTo>
                    <a:cubicBezTo>
                      <a:pt x="977594" y="1554386"/>
                      <a:pt x="1169573" y="1392683"/>
                      <a:pt x="1185055" y="1395091"/>
                    </a:cubicBezTo>
                    <a:cubicBezTo>
                      <a:pt x="1187464" y="1391651"/>
                      <a:pt x="1280357" y="1258848"/>
                      <a:pt x="1282765" y="1255408"/>
                    </a:cubicBezTo>
                    <a:cubicBezTo>
                      <a:pt x="1320266" y="1201048"/>
                      <a:pt x="1357424" y="1146688"/>
                      <a:pt x="1386668" y="1087512"/>
                    </a:cubicBezTo>
                    <a:cubicBezTo>
                      <a:pt x="1405590" y="1049323"/>
                      <a:pt x="1421073" y="1010445"/>
                      <a:pt x="1425545" y="967783"/>
                    </a:cubicBezTo>
                    <a:cubicBezTo>
                      <a:pt x="1431050" y="919960"/>
                      <a:pt x="1421073" y="875578"/>
                      <a:pt x="1404558" y="8329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10FD873-3C95-496F-A98E-126964764A9E}"/>
                  </a:ext>
                </a:extLst>
              </p:cNvPr>
              <p:cNvSpPr/>
              <p:nvPr/>
            </p:nvSpPr>
            <p:spPr>
              <a:xfrm>
                <a:off x="8218653" y="2942089"/>
                <a:ext cx="2142989" cy="607139"/>
              </a:xfrm>
              <a:custGeom>
                <a:avLst/>
                <a:gdLst>
                  <a:gd name="connsiteX0" fmla="*/ 635355 w 2142989"/>
                  <a:gd name="connsiteY0" fmla="*/ 0 h 607139"/>
                  <a:gd name="connsiteX1" fmla="*/ 622207 w 2142989"/>
                  <a:gd name="connsiteY1" fmla="*/ 57115 h 607139"/>
                  <a:gd name="connsiteX2" fmla="*/ 809166 w 2142989"/>
                  <a:gd name="connsiteY2" fmla="*/ 130666 h 607139"/>
                  <a:gd name="connsiteX3" fmla="*/ 976812 w 2142989"/>
                  <a:gd name="connsiteY3" fmla="*/ 147513 h 607139"/>
                  <a:gd name="connsiteX4" fmla="*/ 1126791 w 2142989"/>
                  <a:gd name="connsiteY4" fmla="*/ 149979 h 607139"/>
                  <a:gd name="connsiteX5" fmla="*/ 1364291 w 2142989"/>
                  <a:gd name="connsiteY5" fmla="*/ 113819 h 607139"/>
                  <a:gd name="connsiteX6" fmla="*/ 1453046 w 2142989"/>
                  <a:gd name="connsiteY6" fmla="*/ 72319 h 607139"/>
                  <a:gd name="connsiteX7" fmla="*/ 1408668 w 2142989"/>
                  <a:gd name="connsiteY7" fmla="*/ 36159 h 607139"/>
                  <a:gd name="connsiteX8" fmla="*/ 1400861 w 2142989"/>
                  <a:gd name="connsiteY8" fmla="*/ 19312 h 607139"/>
                  <a:gd name="connsiteX9" fmla="*/ 1551661 w 2142989"/>
                  <a:gd name="connsiteY9" fmla="*/ 43555 h 607139"/>
                  <a:gd name="connsiteX10" fmla="*/ 1809706 w 2142989"/>
                  <a:gd name="connsiteY10" fmla="*/ 115874 h 607139"/>
                  <a:gd name="connsiteX11" fmla="*/ 2023785 w 2142989"/>
                  <a:gd name="connsiteY11" fmla="*/ 251471 h 607139"/>
                  <a:gd name="connsiteX12" fmla="*/ 2111717 w 2142989"/>
                  <a:gd name="connsiteY12" fmla="*/ 429390 h 607139"/>
                  <a:gd name="connsiteX13" fmla="*/ 2142535 w 2142989"/>
                  <a:gd name="connsiteY13" fmla="*/ 602841 h 607139"/>
                  <a:gd name="connsiteX14" fmla="*/ 2142989 w 2142989"/>
                  <a:gd name="connsiteY14" fmla="*/ 607139 h 607139"/>
                  <a:gd name="connsiteX15" fmla="*/ 0 w 2142989"/>
                  <a:gd name="connsiteY15" fmla="*/ 607139 h 607139"/>
                  <a:gd name="connsiteX16" fmla="*/ 8733 w 2142989"/>
                  <a:gd name="connsiteY16" fmla="*/ 569917 h 607139"/>
                  <a:gd name="connsiteX17" fmla="*/ 88859 w 2142989"/>
                  <a:gd name="connsiteY17" fmla="*/ 375562 h 607139"/>
                  <a:gd name="connsiteX18" fmla="*/ 105706 w 2142989"/>
                  <a:gd name="connsiteY18" fmla="*/ 354196 h 607139"/>
                  <a:gd name="connsiteX19" fmla="*/ 271298 w 2142989"/>
                  <a:gd name="connsiteY19" fmla="*/ 192301 h 607139"/>
                  <a:gd name="connsiteX20" fmla="*/ 303759 w 2142989"/>
                  <a:gd name="connsiteY20" fmla="*/ 158197 h 607139"/>
                  <a:gd name="connsiteX21" fmla="*/ 364572 w 2142989"/>
                  <a:gd name="connsiteY21" fmla="*/ 103957 h 607139"/>
                  <a:gd name="connsiteX22" fmla="*/ 635355 w 2142989"/>
                  <a:gd name="connsiteY22" fmla="*/ 0 h 60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42989" h="607139">
                    <a:moveTo>
                      <a:pt x="635355" y="0"/>
                    </a:moveTo>
                    <a:cubicBezTo>
                      <a:pt x="557285" y="36159"/>
                      <a:pt x="603716" y="44377"/>
                      <a:pt x="622207" y="57115"/>
                    </a:cubicBezTo>
                    <a:cubicBezTo>
                      <a:pt x="697811" y="108067"/>
                      <a:pt x="800127" y="127379"/>
                      <a:pt x="809166" y="130666"/>
                    </a:cubicBezTo>
                    <a:cubicBezTo>
                      <a:pt x="856419" y="147513"/>
                      <a:pt x="927505" y="141761"/>
                      <a:pt x="976812" y="147513"/>
                    </a:cubicBezTo>
                    <a:cubicBezTo>
                      <a:pt x="1026531" y="153266"/>
                      <a:pt x="1077072" y="152855"/>
                      <a:pt x="1126791" y="149979"/>
                    </a:cubicBezTo>
                    <a:cubicBezTo>
                      <a:pt x="1206917" y="145458"/>
                      <a:pt x="1287453" y="140117"/>
                      <a:pt x="1364291" y="113819"/>
                    </a:cubicBezTo>
                    <a:cubicBezTo>
                      <a:pt x="1394698" y="103547"/>
                      <a:pt x="1424283" y="90809"/>
                      <a:pt x="1453046" y="72319"/>
                    </a:cubicBezTo>
                    <a:cubicBezTo>
                      <a:pt x="1437432" y="59581"/>
                      <a:pt x="1421407" y="50130"/>
                      <a:pt x="1408668" y="36159"/>
                    </a:cubicBezTo>
                    <a:cubicBezTo>
                      <a:pt x="1404560" y="31640"/>
                      <a:pt x="1396342" y="27941"/>
                      <a:pt x="1400861" y="19312"/>
                    </a:cubicBezTo>
                    <a:cubicBezTo>
                      <a:pt x="1438664" y="26298"/>
                      <a:pt x="1514270" y="34926"/>
                      <a:pt x="1551661" y="43555"/>
                    </a:cubicBezTo>
                    <a:cubicBezTo>
                      <a:pt x="1639593" y="60813"/>
                      <a:pt x="1726294" y="82180"/>
                      <a:pt x="1809706" y="115874"/>
                    </a:cubicBezTo>
                    <a:cubicBezTo>
                      <a:pt x="1889421" y="147923"/>
                      <a:pt x="1962973" y="189424"/>
                      <a:pt x="2023785" y="251471"/>
                    </a:cubicBezTo>
                    <a:cubicBezTo>
                      <a:pt x="2072681" y="301601"/>
                      <a:pt x="2098159" y="361181"/>
                      <a:pt x="2111717" y="429390"/>
                    </a:cubicBezTo>
                    <a:cubicBezTo>
                      <a:pt x="2123223" y="487122"/>
                      <a:pt x="2133906" y="544853"/>
                      <a:pt x="2142535" y="602841"/>
                    </a:cubicBezTo>
                    <a:lnTo>
                      <a:pt x="2142989" y="607139"/>
                    </a:lnTo>
                    <a:lnTo>
                      <a:pt x="0" y="607139"/>
                    </a:lnTo>
                    <a:lnTo>
                      <a:pt x="8733" y="569917"/>
                    </a:lnTo>
                    <a:cubicBezTo>
                      <a:pt x="27634" y="502119"/>
                      <a:pt x="53110" y="436786"/>
                      <a:pt x="88859" y="375562"/>
                    </a:cubicBezTo>
                    <a:cubicBezTo>
                      <a:pt x="93379" y="367755"/>
                      <a:pt x="99132" y="360360"/>
                      <a:pt x="105706" y="354196"/>
                    </a:cubicBezTo>
                    <a:cubicBezTo>
                      <a:pt x="160766" y="300367"/>
                      <a:pt x="216238" y="246540"/>
                      <a:pt x="271298" y="192301"/>
                    </a:cubicBezTo>
                    <a:cubicBezTo>
                      <a:pt x="279105" y="178330"/>
                      <a:pt x="292255" y="168469"/>
                      <a:pt x="303759" y="158197"/>
                    </a:cubicBezTo>
                    <a:cubicBezTo>
                      <a:pt x="323893" y="139705"/>
                      <a:pt x="344849" y="122448"/>
                      <a:pt x="364572" y="103957"/>
                    </a:cubicBezTo>
                    <a:cubicBezTo>
                      <a:pt x="371969" y="98206"/>
                      <a:pt x="522769" y="27119"/>
                      <a:pt x="6353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42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2C323BC-B75D-4EF2-85C4-6C7B4B0FF7AF}"/>
                  </a:ext>
                </a:extLst>
              </p:cNvPr>
              <p:cNvSpPr/>
              <p:nvPr/>
            </p:nvSpPr>
            <p:spPr>
              <a:xfrm>
                <a:off x="8569830" y="1816954"/>
                <a:ext cx="1109265" cy="1642054"/>
              </a:xfrm>
              <a:custGeom>
                <a:avLst/>
                <a:gdLst>
                  <a:gd name="connsiteX0" fmla="*/ 25666 w 928793"/>
                  <a:gd name="connsiteY0" fmla="*/ 1015709 h 1374901"/>
                  <a:gd name="connsiteX1" fmla="*/ 207 w 928793"/>
                  <a:gd name="connsiteY1" fmla="*/ 921096 h 1374901"/>
                  <a:gd name="connsiteX2" fmla="*/ 26354 w 928793"/>
                  <a:gd name="connsiteY2" fmla="*/ 882218 h 1374901"/>
                  <a:gd name="connsiteX3" fmla="*/ 33923 w 928793"/>
                  <a:gd name="connsiteY3" fmla="*/ 870521 h 1374901"/>
                  <a:gd name="connsiteX4" fmla="*/ 72113 w 928793"/>
                  <a:gd name="connsiteY4" fmla="*/ 820978 h 1374901"/>
                  <a:gd name="connsiteX5" fmla="*/ 95508 w 928793"/>
                  <a:gd name="connsiteY5" fmla="*/ 802055 h 1374901"/>
                  <a:gd name="connsiteX6" fmla="*/ 127160 w 928793"/>
                  <a:gd name="connsiteY6" fmla="*/ 769714 h 1374901"/>
                  <a:gd name="connsiteX7" fmla="*/ 158813 w 928793"/>
                  <a:gd name="connsiteY7" fmla="*/ 743911 h 1374901"/>
                  <a:gd name="connsiteX8" fmla="*/ 179800 w 928793"/>
                  <a:gd name="connsiteY8" fmla="*/ 724300 h 1374901"/>
                  <a:gd name="connsiteX9" fmla="*/ 184617 w 928793"/>
                  <a:gd name="connsiteY9" fmla="*/ 697120 h 1374901"/>
                  <a:gd name="connsiteX10" fmla="*/ 154340 w 928793"/>
                  <a:gd name="connsiteY10" fmla="*/ 615925 h 1374901"/>
                  <a:gd name="connsiteX11" fmla="*/ 140234 w 928793"/>
                  <a:gd name="connsiteY11" fmla="*/ 604915 h 1374901"/>
                  <a:gd name="connsiteX12" fmla="*/ 83466 w 928793"/>
                  <a:gd name="connsiteY12" fmla="*/ 529225 h 1374901"/>
                  <a:gd name="connsiteX13" fmla="*/ 106518 w 928793"/>
                  <a:gd name="connsiteY13" fmla="*/ 519247 h 1374901"/>
                  <a:gd name="connsiteX14" fmla="*/ 130257 w 928793"/>
                  <a:gd name="connsiteY14" fmla="*/ 538170 h 1374901"/>
                  <a:gd name="connsiteX15" fmla="*/ 112366 w 928793"/>
                  <a:gd name="connsiteY15" fmla="*/ 431171 h 1374901"/>
                  <a:gd name="connsiteX16" fmla="*/ 189777 w 928793"/>
                  <a:gd name="connsiteY16" fmla="*/ 104669 h 1374901"/>
                  <a:gd name="connsiteX17" fmla="*/ 246201 w 928793"/>
                  <a:gd name="connsiteY17" fmla="*/ 28634 h 1374901"/>
                  <a:gd name="connsiteX18" fmla="*/ 258243 w 928793"/>
                  <a:gd name="connsiteY18" fmla="*/ 21065 h 1374901"/>
                  <a:gd name="connsiteX19" fmla="*/ 443685 w 928793"/>
                  <a:gd name="connsiteY19" fmla="*/ 78 h 1374901"/>
                  <a:gd name="connsiteX20" fmla="*/ 504237 w 928793"/>
                  <a:gd name="connsiteY20" fmla="*/ 22441 h 1374901"/>
                  <a:gd name="connsiteX21" fmla="*/ 570295 w 928793"/>
                  <a:gd name="connsiteY21" fmla="*/ 104669 h 1374901"/>
                  <a:gd name="connsiteX22" fmla="*/ 641513 w 928793"/>
                  <a:gd name="connsiteY22" fmla="*/ 247793 h 1374901"/>
                  <a:gd name="connsiteX23" fmla="*/ 676950 w 928793"/>
                  <a:gd name="connsiteY23" fmla="*/ 322451 h 1374901"/>
                  <a:gd name="connsiteX24" fmla="*/ 735438 w 928793"/>
                  <a:gd name="connsiteY24" fmla="*/ 430483 h 1374901"/>
                  <a:gd name="connsiteX25" fmla="*/ 756081 w 928793"/>
                  <a:gd name="connsiteY25" fmla="*/ 464199 h 1374901"/>
                  <a:gd name="connsiteX26" fmla="*/ 771219 w 928793"/>
                  <a:gd name="connsiteY26" fmla="*/ 486907 h 1374901"/>
                  <a:gd name="connsiteX27" fmla="*/ 757457 w 928793"/>
                  <a:gd name="connsiteY27" fmla="*/ 530945 h 1374901"/>
                  <a:gd name="connsiteX28" fmla="*/ 745071 w 928793"/>
                  <a:gd name="connsiteY28" fmla="*/ 549868 h 1374901"/>
                  <a:gd name="connsiteX29" fmla="*/ 728901 w 928793"/>
                  <a:gd name="connsiteY29" fmla="*/ 638632 h 1374901"/>
                  <a:gd name="connsiteX30" fmla="*/ 726149 w 928793"/>
                  <a:gd name="connsiteY30" fmla="*/ 706410 h 1374901"/>
                  <a:gd name="connsiteX31" fmla="*/ 781541 w 928793"/>
                  <a:gd name="connsiteY31" fmla="*/ 834396 h 1374901"/>
                  <a:gd name="connsiteX32" fmla="*/ 877186 w 928793"/>
                  <a:gd name="connsiteY32" fmla="*/ 959629 h 1374901"/>
                  <a:gd name="connsiteX33" fmla="*/ 928793 w 928793"/>
                  <a:gd name="connsiteY33" fmla="*/ 1002291 h 1374901"/>
                  <a:gd name="connsiteX34" fmla="*/ 751264 w 928793"/>
                  <a:gd name="connsiteY34" fmla="*/ 1061468 h 1374901"/>
                  <a:gd name="connsiteX35" fmla="*/ 548276 w 928793"/>
                  <a:gd name="connsiteY35" fmla="*/ 1072133 h 1374901"/>
                  <a:gd name="connsiteX36" fmla="*/ 380036 w 928793"/>
                  <a:gd name="connsiteY36" fmla="*/ 1054931 h 1374901"/>
                  <a:gd name="connsiteX37" fmla="*/ 290927 w 928793"/>
                  <a:gd name="connsiteY37" fmla="*/ 1281659 h 1374901"/>
                  <a:gd name="connsiteX38" fmla="*/ 264436 w 928793"/>
                  <a:gd name="connsiteY38" fmla="*/ 1365950 h 1374901"/>
                  <a:gd name="connsiteX39" fmla="*/ 249642 w 928793"/>
                  <a:gd name="connsiteY39" fmla="*/ 1374208 h 1374901"/>
                  <a:gd name="connsiteX40" fmla="*/ 10184 w 928793"/>
                  <a:gd name="connsiteY40" fmla="*/ 1323288 h 1374901"/>
                  <a:gd name="connsiteX41" fmla="*/ 4679 w 928793"/>
                  <a:gd name="connsiteY41" fmla="*/ 1311935 h 1374901"/>
                  <a:gd name="connsiteX42" fmla="*/ 87251 w 928793"/>
                  <a:gd name="connsiteY42" fmla="*/ 1143007 h 1374901"/>
                  <a:gd name="connsiteX43" fmla="*/ 86563 w 928793"/>
                  <a:gd name="connsiteY43" fmla="*/ 1125117 h 1374901"/>
                  <a:gd name="connsiteX44" fmla="*/ 25666 w 928793"/>
                  <a:gd name="connsiteY44" fmla="*/ 1015709 h 137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28793" h="1374901">
                    <a:moveTo>
                      <a:pt x="25666" y="1015709"/>
                    </a:moveTo>
                    <a:cubicBezTo>
                      <a:pt x="11904" y="986809"/>
                      <a:pt x="-1858" y="938986"/>
                      <a:pt x="207" y="921096"/>
                    </a:cubicBezTo>
                    <a:cubicBezTo>
                      <a:pt x="2959" y="902517"/>
                      <a:pt x="14313" y="891852"/>
                      <a:pt x="26354" y="882218"/>
                    </a:cubicBezTo>
                    <a:cubicBezTo>
                      <a:pt x="30139" y="879122"/>
                      <a:pt x="33579" y="876714"/>
                      <a:pt x="33923" y="870521"/>
                    </a:cubicBezTo>
                    <a:cubicBezTo>
                      <a:pt x="35644" y="837836"/>
                      <a:pt x="41492" y="829579"/>
                      <a:pt x="72113" y="820978"/>
                    </a:cubicBezTo>
                    <a:cubicBezTo>
                      <a:pt x="83122" y="817881"/>
                      <a:pt x="90691" y="813065"/>
                      <a:pt x="95508" y="802055"/>
                    </a:cubicBezTo>
                    <a:cubicBezTo>
                      <a:pt x="101701" y="787605"/>
                      <a:pt x="113398" y="776939"/>
                      <a:pt x="127160" y="769714"/>
                    </a:cubicBezTo>
                    <a:cubicBezTo>
                      <a:pt x="139546" y="763178"/>
                      <a:pt x="149524" y="754576"/>
                      <a:pt x="158813" y="743911"/>
                    </a:cubicBezTo>
                    <a:cubicBezTo>
                      <a:pt x="165006" y="736686"/>
                      <a:pt x="172231" y="730493"/>
                      <a:pt x="179800" y="724300"/>
                    </a:cubicBezTo>
                    <a:cubicBezTo>
                      <a:pt x="193906" y="712946"/>
                      <a:pt x="193906" y="713291"/>
                      <a:pt x="184617" y="697120"/>
                    </a:cubicBezTo>
                    <a:cubicBezTo>
                      <a:pt x="170166" y="671661"/>
                      <a:pt x="161221" y="644137"/>
                      <a:pt x="154340" y="615925"/>
                    </a:cubicBezTo>
                    <a:cubicBezTo>
                      <a:pt x="152276" y="606980"/>
                      <a:pt x="148836" y="604915"/>
                      <a:pt x="140234" y="604915"/>
                    </a:cubicBezTo>
                    <a:cubicBezTo>
                      <a:pt x="96884" y="604915"/>
                      <a:pt x="71425" y="570855"/>
                      <a:pt x="83466" y="529225"/>
                    </a:cubicBezTo>
                    <a:cubicBezTo>
                      <a:pt x="87251" y="515807"/>
                      <a:pt x="94132" y="512710"/>
                      <a:pt x="106518" y="519247"/>
                    </a:cubicBezTo>
                    <a:cubicBezTo>
                      <a:pt x="115119" y="523720"/>
                      <a:pt x="121656" y="530601"/>
                      <a:pt x="130257" y="538170"/>
                    </a:cubicBezTo>
                    <a:cubicBezTo>
                      <a:pt x="123720" y="501357"/>
                      <a:pt x="118559" y="466264"/>
                      <a:pt x="112366" y="431171"/>
                    </a:cubicBezTo>
                    <a:cubicBezTo>
                      <a:pt x="91379" y="311098"/>
                      <a:pt x="116151" y="202035"/>
                      <a:pt x="189777" y="104669"/>
                    </a:cubicBezTo>
                    <a:cubicBezTo>
                      <a:pt x="208700" y="79553"/>
                      <a:pt x="227623" y="54094"/>
                      <a:pt x="246201" y="28634"/>
                    </a:cubicBezTo>
                    <a:cubicBezTo>
                      <a:pt x="249298" y="24506"/>
                      <a:pt x="252738" y="22097"/>
                      <a:pt x="258243" y="21065"/>
                    </a:cubicBezTo>
                    <a:cubicBezTo>
                      <a:pt x="319828" y="11776"/>
                      <a:pt x="381412" y="2831"/>
                      <a:pt x="443685" y="78"/>
                    </a:cubicBezTo>
                    <a:cubicBezTo>
                      <a:pt x="466736" y="-954"/>
                      <a:pt x="486347" y="8335"/>
                      <a:pt x="504237" y="22441"/>
                    </a:cubicBezTo>
                    <a:cubicBezTo>
                      <a:pt x="532450" y="44804"/>
                      <a:pt x="551372" y="74393"/>
                      <a:pt x="570295" y="104669"/>
                    </a:cubicBezTo>
                    <a:cubicBezTo>
                      <a:pt x="609516" y="159717"/>
                      <a:pt x="626375" y="217517"/>
                      <a:pt x="641513" y="247793"/>
                    </a:cubicBezTo>
                    <a:cubicBezTo>
                      <a:pt x="648394" y="261899"/>
                      <a:pt x="673509" y="315571"/>
                      <a:pt x="676950" y="322451"/>
                    </a:cubicBezTo>
                    <a:cubicBezTo>
                      <a:pt x="693808" y="359609"/>
                      <a:pt x="717892" y="381972"/>
                      <a:pt x="735438" y="430483"/>
                    </a:cubicBezTo>
                    <a:cubicBezTo>
                      <a:pt x="740943" y="442524"/>
                      <a:pt x="746448" y="454222"/>
                      <a:pt x="756081" y="464199"/>
                    </a:cubicBezTo>
                    <a:cubicBezTo>
                      <a:pt x="762274" y="470736"/>
                      <a:pt x="766747" y="478994"/>
                      <a:pt x="771219" y="486907"/>
                    </a:cubicBezTo>
                    <a:cubicBezTo>
                      <a:pt x="783949" y="509270"/>
                      <a:pt x="780508" y="520967"/>
                      <a:pt x="757457" y="530945"/>
                    </a:cubicBezTo>
                    <a:cubicBezTo>
                      <a:pt x="748168" y="535073"/>
                      <a:pt x="744727" y="539546"/>
                      <a:pt x="745071" y="549868"/>
                    </a:cubicBezTo>
                    <a:cubicBezTo>
                      <a:pt x="746104" y="580488"/>
                      <a:pt x="740255" y="610764"/>
                      <a:pt x="728901" y="638632"/>
                    </a:cubicBezTo>
                    <a:cubicBezTo>
                      <a:pt x="719612" y="661683"/>
                      <a:pt x="721676" y="683358"/>
                      <a:pt x="726149" y="706410"/>
                    </a:cubicBezTo>
                    <a:cubicBezTo>
                      <a:pt x="735438" y="753200"/>
                      <a:pt x="756081" y="794830"/>
                      <a:pt x="781541" y="834396"/>
                    </a:cubicBezTo>
                    <a:cubicBezTo>
                      <a:pt x="810097" y="878778"/>
                      <a:pt x="838997" y="922816"/>
                      <a:pt x="877186" y="959629"/>
                    </a:cubicBezTo>
                    <a:cubicBezTo>
                      <a:pt x="891980" y="976488"/>
                      <a:pt x="910559" y="989217"/>
                      <a:pt x="928793" y="1002291"/>
                    </a:cubicBezTo>
                    <a:cubicBezTo>
                      <a:pt x="873745" y="1035664"/>
                      <a:pt x="814569" y="1053899"/>
                      <a:pt x="751264" y="1061468"/>
                    </a:cubicBezTo>
                    <a:cubicBezTo>
                      <a:pt x="687615" y="1069037"/>
                      <a:pt x="612269" y="1075574"/>
                      <a:pt x="548276" y="1072133"/>
                    </a:cubicBezTo>
                    <a:cubicBezTo>
                      <a:pt x="492884" y="1069381"/>
                      <a:pt x="417193" y="1063188"/>
                      <a:pt x="380036" y="1054931"/>
                    </a:cubicBezTo>
                    <a:cubicBezTo>
                      <a:pt x="338750" y="1127525"/>
                      <a:pt x="317075" y="1203216"/>
                      <a:pt x="290927" y="1281659"/>
                    </a:cubicBezTo>
                    <a:cubicBezTo>
                      <a:pt x="281638" y="1309526"/>
                      <a:pt x="272693" y="1337738"/>
                      <a:pt x="264436" y="1365950"/>
                    </a:cubicBezTo>
                    <a:cubicBezTo>
                      <a:pt x="261683" y="1374896"/>
                      <a:pt x="258243" y="1375928"/>
                      <a:pt x="249642" y="1374208"/>
                    </a:cubicBezTo>
                    <a:cubicBezTo>
                      <a:pt x="169822" y="1357005"/>
                      <a:pt x="90003" y="1339803"/>
                      <a:pt x="10184" y="1323288"/>
                    </a:cubicBezTo>
                    <a:cubicBezTo>
                      <a:pt x="1239" y="1321568"/>
                      <a:pt x="1583" y="1318816"/>
                      <a:pt x="4679" y="1311935"/>
                    </a:cubicBezTo>
                    <a:cubicBezTo>
                      <a:pt x="32203" y="1255855"/>
                      <a:pt x="59383" y="1199431"/>
                      <a:pt x="87251" y="1143007"/>
                    </a:cubicBezTo>
                    <a:cubicBezTo>
                      <a:pt x="90691" y="1136126"/>
                      <a:pt x="90347" y="1131653"/>
                      <a:pt x="86563" y="1125117"/>
                    </a:cubicBezTo>
                    <a:cubicBezTo>
                      <a:pt x="65920" y="1091744"/>
                      <a:pt x="33235" y="1027751"/>
                      <a:pt x="25666" y="101570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A790701-0D00-47EA-8C99-27E34E89C3D0}"/>
                  </a:ext>
                </a:extLst>
              </p:cNvPr>
              <p:cNvSpPr/>
              <p:nvPr/>
            </p:nvSpPr>
            <p:spPr>
              <a:xfrm>
                <a:off x="8981841" y="2564762"/>
                <a:ext cx="292972" cy="215894"/>
              </a:xfrm>
              <a:custGeom>
                <a:avLst/>
                <a:gdLst>
                  <a:gd name="connsiteX0" fmla="*/ 182999 w 245307"/>
                  <a:gd name="connsiteY0" fmla="*/ 446 h 180769"/>
                  <a:gd name="connsiteX1" fmla="*/ 169237 w 245307"/>
                  <a:gd name="connsiteY1" fmla="*/ 2855 h 180769"/>
                  <a:gd name="connsiteX2" fmla="*/ 65334 w 245307"/>
                  <a:gd name="connsiteY2" fmla="*/ 19713 h 180769"/>
                  <a:gd name="connsiteX3" fmla="*/ 21640 w 245307"/>
                  <a:gd name="connsiteY3" fmla="*/ 33819 h 180769"/>
                  <a:gd name="connsiteX4" fmla="*/ 21640 w 245307"/>
                  <a:gd name="connsiteY4" fmla="*/ 33819 h 180769"/>
                  <a:gd name="connsiteX5" fmla="*/ 4437 w 245307"/>
                  <a:gd name="connsiteY5" fmla="*/ 110198 h 180769"/>
                  <a:gd name="connsiteX6" fmla="*/ 56045 w 245307"/>
                  <a:gd name="connsiteY6" fmla="*/ 165934 h 180769"/>
                  <a:gd name="connsiteX7" fmla="*/ 147562 w 245307"/>
                  <a:gd name="connsiteY7" fmla="*/ 178319 h 180769"/>
                  <a:gd name="connsiteX8" fmla="*/ 241143 w 245307"/>
                  <a:gd name="connsiteY8" fmla="*/ 106757 h 180769"/>
                  <a:gd name="connsiteX9" fmla="*/ 241143 w 245307"/>
                  <a:gd name="connsiteY9" fmla="*/ 106757 h 180769"/>
                  <a:gd name="connsiteX10" fmla="*/ 243207 w 245307"/>
                  <a:gd name="connsiteY10" fmla="*/ 102285 h 180769"/>
                  <a:gd name="connsiteX11" fmla="*/ 182999 w 245307"/>
                  <a:gd name="connsiteY11" fmla="*/ 446 h 18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307" h="180769">
                    <a:moveTo>
                      <a:pt x="182999" y="446"/>
                    </a:moveTo>
                    <a:cubicBezTo>
                      <a:pt x="179214" y="-1274"/>
                      <a:pt x="170957" y="2511"/>
                      <a:pt x="169237" y="2855"/>
                    </a:cubicBezTo>
                    <a:cubicBezTo>
                      <a:pt x="135176" y="12488"/>
                      <a:pt x="100427" y="17305"/>
                      <a:pt x="65334" y="19713"/>
                    </a:cubicBezTo>
                    <a:cubicBezTo>
                      <a:pt x="49852" y="20745"/>
                      <a:pt x="33682" y="21089"/>
                      <a:pt x="21640" y="33819"/>
                    </a:cubicBezTo>
                    <a:cubicBezTo>
                      <a:pt x="21640" y="33819"/>
                      <a:pt x="21640" y="33819"/>
                      <a:pt x="21640" y="33819"/>
                    </a:cubicBezTo>
                    <a:cubicBezTo>
                      <a:pt x="997" y="55838"/>
                      <a:pt x="-5196" y="81642"/>
                      <a:pt x="4437" y="110198"/>
                    </a:cubicBezTo>
                    <a:cubicBezTo>
                      <a:pt x="11662" y="131873"/>
                      <a:pt x="28521" y="153548"/>
                      <a:pt x="56045" y="165934"/>
                    </a:cubicBezTo>
                    <a:cubicBezTo>
                      <a:pt x="85633" y="179351"/>
                      <a:pt x="109716" y="184168"/>
                      <a:pt x="147562" y="178319"/>
                    </a:cubicBezTo>
                    <a:cubicBezTo>
                      <a:pt x="190912" y="171438"/>
                      <a:pt x="224972" y="150107"/>
                      <a:pt x="241143" y="106757"/>
                    </a:cubicBezTo>
                    <a:cubicBezTo>
                      <a:pt x="241143" y="106757"/>
                      <a:pt x="241143" y="106757"/>
                      <a:pt x="241143" y="106757"/>
                    </a:cubicBezTo>
                    <a:cubicBezTo>
                      <a:pt x="241831" y="105381"/>
                      <a:pt x="242519" y="103661"/>
                      <a:pt x="243207" y="102285"/>
                    </a:cubicBezTo>
                    <a:cubicBezTo>
                      <a:pt x="254217" y="54462"/>
                      <a:pt x="220156" y="16272"/>
                      <a:pt x="182999" y="44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5DB9FC2-E13A-4A92-8A23-11F856483A81}"/>
                  </a:ext>
                </a:extLst>
              </p:cNvPr>
              <p:cNvSpPr/>
              <p:nvPr/>
            </p:nvSpPr>
            <p:spPr>
              <a:xfrm>
                <a:off x="9040968" y="2698015"/>
                <a:ext cx="343218" cy="372615"/>
              </a:xfrm>
              <a:custGeom>
                <a:avLst/>
                <a:gdLst>
                  <a:gd name="connsiteX0" fmla="*/ 0 w 287378"/>
                  <a:gd name="connsiteY0" fmla="*/ 151037 h 311993"/>
                  <a:gd name="connsiteX1" fmla="*/ 71218 w 287378"/>
                  <a:gd name="connsiteY1" fmla="*/ 174777 h 311993"/>
                  <a:gd name="connsiteX2" fmla="*/ 155166 w 287378"/>
                  <a:gd name="connsiteY2" fmla="*/ 156542 h 311993"/>
                  <a:gd name="connsiteX3" fmla="*/ 258036 w 287378"/>
                  <a:gd name="connsiteY3" fmla="*/ 45414 h 311993"/>
                  <a:gd name="connsiteX4" fmla="*/ 287280 w 287378"/>
                  <a:gd name="connsiteY4" fmla="*/ 0 h 311993"/>
                  <a:gd name="connsiteX5" fmla="*/ 283152 w 287378"/>
                  <a:gd name="connsiteY5" fmla="*/ 13074 h 311993"/>
                  <a:gd name="connsiteX6" fmla="*/ 175465 w 287378"/>
                  <a:gd name="connsiteY6" fmla="*/ 227760 h 311993"/>
                  <a:gd name="connsiteX7" fmla="*/ 135899 w 287378"/>
                  <a:gd name="connsiteY7" fmla="*/ 305515 h 311993"/>
                  <a:gd name="connsiteX8" fmla="*/ 123169 w 287378"/>
                  <a:gd name="connsiteY8" fmla="*/ 307579 h 311993"/>
                  <a:gd name="connsiteX9" fmla="*/ 13074 w 287378"/>
                  <a:gd name="connsiteY9" fmla="*/ 197140 h 311993"/>
                  <a:gd name="connsiteX10" fmla="*/ 0 w 287378"/>
                  <a:gd name="connsiteY10" fmla="*/ 151037 h 31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78" h="311993">
                    <a:moveTo>
                      <a:pt x="0" y="151037"/>
                    </a:moveTo>
                    <a:cubicBezTo>
                      <a:pt x="24083" y="162735"/>
                      <a:pt x="46791" y="170648"/>
                      <a:pt x="71218" y="174777"/>
                    </a:cubicBezTo>
                    <a:cubicBezTo>
                      <a:pt x="102182" y="179937"/>
                      <a:pt x="129706" y="172712"/>
                      <a:pt x="155166" y="156542"/>
                    </a:cubicBezTo>
                    <a:cubicBezTo>
                      <a:pt x="199548" y="128674"/>
                      <a:pt x="229136" y="87388"/>
                      <a:pt x="258036" y="45414"/>
                    </a:cubicBezTo>
                    <a:cubicBezTo>
                      <a:pt x="268014" y="30964"/>
                      <a:pt x="276959" y="15826"/>
                      <a:pt x="287280" y="0"/>
                    </a:cubicBezTo>
                    <a:cubicBezTo>
                      <a:pt x="287969" y="6193"/>
                      <a:pt x="284872" y="9289"/>
                      <a:pt x="283152" y="13074"/>
                    </a:cubicBezTo>
                    <a:cubicBezTo>
                      <a:pt x="247371" y="84636"/>
                      <a:pt x="211590" y="156198"/>
                      <a:pt x="175465" y="227760"/>
                    </a:cubicBezTo>
                    <a:cubicBezTo>
                      <a:pt x="162391" y="253564"/>
                      <a:pt x="148629" y="279367"/>
                      <a:pt x="135899" y="305515"/>
                    </a:cubicBezTo>
                    <a:cubicBezTo>
                      <a:pt x="131771" y="313772"/>
                      <a:pt x="129362" y="313772"/>
                      <a:pt x="123169" y="307579"/>
                    </a:cubicBezTo>
                    <a:cubicBezTo>
                      <a:pt x="86700" y="270766"/>
                      <a:pt x="49543" y="234297"/>
                      <a:pt x="13074" y="197140"/>
                    </a:cubicBezTo>
                    <a:cubicBezTo>
                      <a:pt x="1720" y="184754"/>
                      <a:pt x="5161" y="167552"/>
                      <a:pt x="0" y="151037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8B2CBC5-E9DB-48A8-96E7-3782B0A406DF}"/>
                  </a:ext>
                </a:extLst>
              </p:cNvPr>
              <p:cNvSpPr/>
              <p:nvPr/>
            </p:nvSpPr>
            <p:spPr>
              <a:xfrm>
                <a:off x="9036448" y="2687322"/>
                <a:ext cx="232980" cy="93714"/>
              </a:xfrm>
              <a:custGeom>
                <a:avLst/>
                <a:gdLst>
                  <a:gd name="connsiteX0" fmla="*/ 0 w 195075"/>
                  <a:gd name="connsiteY0" fmla="*/ 56433 h 78467"/>
                  <a:gd name="connsiteX1" fmla="*/ 39566 w 195075"/>
                  <a:gd name="connsiteY1" fmla="*/ 43703 h 78467"/>
                  <a:gd name="connsiteX2" fmla="*/ 164799 w 195075"/>
                  <a:gd name="connsiteY2" fmla="*/ 10330 h 78467"/>
                  <a:gd name="connsiteX3" fmla="*/ 195076 w 195075"/>
                  <a:gd name="connsiteY3" fmla="*/ 4137 h 78467"/>
                  <a:gd name="connsiteX4" fmla="*/ 101494 w 195075"/>
                  <a:gd name="connsiteY4" fmla="*/ 75699 h 78467"/>
                  <a:gd name="connsiteX5" fmla="*/ 9977 w 195075"/>
                  <a:gd name="connsiteY5" fmla="*/ 63314 h 78467"/>
                  <a:gd name="connsiteX6" fmla="*/ 0 w 195075"/>
                  <a:gd name="connsiteY6" fmla="*/ 56433 h 7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075" h="78467">
                    <a:moveTo>
                      <a:pt x="0" y="56433"/>
                    </a:moveTo>
                    <a:cubicBezTo>
                      <a:pt x="9289" y="39918"/>
                      <a:pt x="25116" y="44047"/>
                      <a:pt x="39566" y="43703"/>
                    </a:cubicBezTo>
                    <a:cubicBezTo>
                      <a:pt x="102182" y="58497"/>
                      <a:pt x="141060" y="23748"/>
                      <a:pt x="164799" y="10330"/>
                    </a:cubicBezTo>
                    <a:cubicBezTo>
                      <a:pt x="174089" y="1041"/>
                      <a:pt x="183034" y="-4120"/>
                      <a:pt x="195076" y="4137"/>
                    </a:cubicBezTo>
                    <a:cubicBezTo>
                      <a:pt x="178561" y="47487"/>
                      <a:pt x="144500" y="67786"/>
                      <a:pt x="101494" y="75699"/>
                    </a:cubicBezTo>
                    <a:cubicBezTo>
                      <a:pt x="69842" y="81548"/>
                      <a:pt x="39222" y="78452"/>
                      <a:pt x="9977" y="63314"/>
                    </a:cubicBezTo>
                    <a:cubicBezTo>
                      <a:pt x="6193" y="61593"/>
                      <a:pt x="2408" y="60217"/>
                      <a:pt x="0" y="56433"/>
                    </a:cubicBezTo>
                    <a:close/>
                  </a:path>
                </a:pathLst>
              </a:custGeom>
              <a:solidFill>
                <a:srgbClr val="FEFEFE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AC98277-B513-441C-A0EE-D2D9DAB6CC9E}"/>
                  </a:ext>
                </a:extLst>
              </p:cNvPr>
              <p:cNvSpPr/>
              <p:nvPr/>
            </p:nvSpPr>
            <p:spPr>
              <a:xfrm>
                <a:off x="9006863" y="2564423"/>
                <a:ext cx="207915" cy="49885"/>
              </a:xfrm>
              <a:custGeom>
                <a:avLst/>
                <a:gdLst>
                  <a:gd name="connsiteX0" fmla="*/ 174089 w 174088"/>
                  <a:gd name="connsiteY0" fmla="*/ 6579 h 41769"/>
                  <a:gd name="connsiteX1" fmla="*/ 153102 w 174088"/>
                  <a:gd name="connsiteY1" fmla="*/ 23782 h 41769"/>
                  <a:gd name="connsiteX2" fmla="*/ 68122 w 174088"/>
                  <a:gd name="connsiteY2" fmla="*/ 38920 h 41769"/>
                  <a:gd name="connsiteX3" fmla="*/ 12386 w 174088"/>
                  <a:gd name="connsiteY3" fmla="*/ 39264 h 41769"/>
                  <a:gd name="connsiteX4" fmla="*/ 0 w 174088"/>
                  <a:gd name="connsiteY4" fmla="*/ 33759 h 41769"/>
                  <a:gd name="connsiteX5" fmla="*/ 43694 w 174088"/>
                  <a:gd name="connsiteY5" fmla="*/ 19653 h 41769"/>
                  <a:gd name="connsiteX6" fmla="*/ 157574 w 174088"/>
                  <a:gd name="connsiteY6" fmla="*/ 42 h 41769"/>
                  <a:gd name="connsiteX7" fmla="*/ 174089 w 174088"/>
                  <a:gd name="connsiteY7" fmla="*/ 6579 h 4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088" h="41769">
                    <a:moveTo>
                      <a:pt x="174089" y="6579"/>
                    </a:moveTo>
                    <a:cubicBezTo>
                      <a:pt x="169960" y="15524"/>
                      <a:pt x="159983" y="20685"/>
                      <a:pt x="153102" y="23782"/>
                    </a:cubicBezTo>
                    <a:cubicBezTo>
                      <a:pt x="129362" y="35135"/>
                      <a:pt x="93925" y="35479"/>
                      <a:pt x="68122" y="38920"/>
                    </a:cubicBezTo>
                    <a:cubicBezTo>
                      <a:pt x="49543" y="41328"/>
                      <a:pt x="30964" y="43736"/>
                      <a:pt x="12386" y="39264"/>
                    </a:cubicBezTo>
                    <a:cubicBezTo>
                      <a:pt x="7913" y="38232"/>
                      <a:pt x="3785" y="36855"/>
                      <a:pt x="0" y="33759"/>
                    </a:cubicBezTo>
                    <a:cubicBezTo>
                      <a:pt x="12042" y="21029"/>
                      <a:pt x="28212" y="20685"/>
                      <a:pt x="43694" y="19653"/>
                    </a:cubicBezTo>
                    <a:cubicBezTo>
                      <a:pt x="78787" y="17245"/>
                      <a:pt x="123857" y="10020"/>
                      <a:pt x="157574" y="42"/>
                    </a:cubicBezTo>
                    <a:cubicBezTo>
                      <a:pt x="159983" y="-302"/>
                      <a:pt x="165831" y="1418"/>
                      <a:pt x="174089" y="6579"/>
                    </a:cubicBezTo>
                    <a:close/>
                  </a:path>
                </a:pathLst>
              </a:custGeom>
              <a:solidFill>
                <a:srgbClr val="FDFDFD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3F86DB3-8DFD-4F3C-AFC0-F1950762E298}"/>
                  </a:ext>
                </a:extLst>
              </p:cNvPr>
              <p:cNvSpPr/>
              <p:nvPr/>
            </p:nvSpPr>
            <p:spPr>
              <a:xfrm>
                <a:off x="8745121" y="2289459"/>
                <a:ext cx="159839" cy="42855"/>
              </a:xfrm>
              <a:custGeom>
                <a:avLst/>
                <a:gdLst>
                  <a:gd name="connsiteX0" fmla="*/ 133835 w 133834"/>
                  <a:gd name="connsiteY0" fmla="*/ 10768 h 35883"/>
                  <a:gd name="connsiteX1" fmla="*/ 0 w 133834"/>
                  <a:gd name="connsiteY1" fmla="*/ 35884 h 35883"/>
                  <a:gd name="connsiteX2" fmla="*/ 133835 w 133834"/>
                  <a:gd name="connsiteY2" fmla="*/ 10768 h 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834" h="35883">
                    <a:moveTo>
                      <a:pt x="133835" y="10768"/>
                    </a:moveTo>
                    <a:cubicBezTo>
                      <a:pt x="87732" y="10768"/>
                      <a:pt x="45758" y="29691"/>
                      <a:pt x="0" y="35884"/>
                    </a:cubicBezTo>
                    <a:cubicBezTo>
                      <a:pt x="21675" y="2855"/>
                      <a:pt x="100462" y="-11595"/>
                      <a:pt x="133835" y="10768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99C8E62-73B2-4473-A199-16AF8326BCB8}"/>
                  </a:ext>
                </a:extLst>
              </p:cNvPr>
              <p:cNvSpPr/>
              <p:nvPr/>
            </p:nvSpPr>
            <p:spPr>
              <a:xfrm>
                <a:off x="8736081" y="2159003"/>
                <a:ext cx="130666" cy="43055"/>
              </a:xfrm>
              <a:custGeom>
                <a:avLst/>
                <a:gdLst>
                  <a:gd name="connsiteX0" fmla="*/ 109407 w 109407"/>
                  <a:gd name="connsiteY0" fmla="*/ 11279 h 36050"/>
                  <a:gd name="connsiteX1" fmla="*/ 0 w 109407"/>
                  <a:gd name="connsiteY1" fmla="*/ 36051 h 36050"/>
                  <a:gd name="connsiteX2" fmla="*/ 109407 w 109407"/>
                  <a:gd name="connsiteY2" fmla="*/ 11279 h 3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407" h="36050">
                    <a:moveTo>
                      <a:pt x="109407" y="11279"/>
                    </a:moveTo>
                    <a:cubicBezTo>
                      <a:pt x="72594" y="19536"/>
                      <a:pt x="36469" y="27794"/>
                      <a:pt x="0" y="36051"/>
                    </a:cubicBezTo>
                    <a:cubicBezTo>
                      <a:pt x="29588" y="-762"/>
                      <a:pt x="70186" y="-10052"/>
                      <a:pt x="109407" y="11279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0DC45FC-64D3-4FED-B7EF-FA34391C448B}"/>
                  </a:ext>
                </a:extLst>
              </p:cNvPr>
              <p:cNvSpPr/>
              <p:nvPr/>
            </p:nvSpPr>
            <p:spPr>
              <a:xfrm>
                <a:off x="9083701" y="2685369"/>
                <a:ext cx="149567" cy="59665"/>
              </a:xfrm>
              <a:custGeom>
                <a:avLst/>
                <a:gdLst>
                  <a:gd name="connsiteX0" fmla="*/ 125234 w 125233"/>
                  <a:gd name="connsiteY0" fmla="*/ 11965 h 49958"/>
                  <a:gd name="connsiteX1" fmla="*/ 67089 w 125233"/>
                  <a:gd name="connsiteY1" fmla="*/ 44305 h 49958"/>
                  <a:gd name="connsiteX2" fmla="*/ 0 w 125233"/>
                  <a:gd name="connsiteY2" fmla="*/ 44994 h 49958"/>
                  <a:gd name="connsiteX3" fmla="*/ 94269 w 125233"/>
                  <a:gd name="connsiteY3" fmla="*/ 955 h 49958"/>
                  <a:gd name="connsiteX4" fmla="*/ 125234 w 125233"/>
                  <a:gd name="connsiteY4" fmla="*/ 11965 h 4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233" h="49958">
                    <a:moveTo>
                      <a:pt x="125234" y="11965"/>
                    </a:moveTo>
                    <a:cubicBezTo>
                      <a:pt x="106655" y="24351"/>
                      <a:pt x="88076" y="36392"/>
                      <a:pt x="67089" y="44305"/>
                    </a:cubicBezTo>
                    <a:cubicBezTo>
                      <a:pt x="44726" y="52907"/>
                      <a:pt x="22363" y="50498"/>
                      <a:pt x="0" y="44994"/>
                    </a:cubicBezTo>
                    <a:cubicBezTo>
                      <a:pt x="16170" y="7148"/>
                      <a:pt x="51951" y="-3517"/>
                      <a:pt x="94269" y="955"/>
                    </a:cubicBezTo>
                    <a:cubicBezTo>
                      <a:pt x="105279" y="2676"/>
                      <a:pt x="116288" y="4396"/>
                      <a:pt x="125234" y="1196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94EFF16-BD93-4B53-895D-9383B55E288F}"/>
                  </a:ext>
                </a:extLst>
              </p:cNvPr>
              <p:cNvSpPr/>
              <p:nvPr/>
            </p:nvSpPr>
            <p:spPr>
              <a:xfrm>
                <a:off x="9230095" y="2172064"/>
                <a:ext cx="145756" cy="59952"/>
              </a:xfrm>
              <a:custGeom>
                <a:avLst/>
                <a:gdLst>
                  <a:gd name="connsiteX0" fmla="*/ 55985 w 122042"/>
                  <a:gd name="connsiteY0" fmla="*/ 5505 h 50198"/>
                  <a:gd name="connsiteX1" fmla="*/ 3346 w 122042"/>
                  <a:gd name="connsiteY1" fmla="*/ 37845 h 50198"/>
                  <a:gd name="connsiteX2" fmla="*/ 938 w 122042"/>
                  <a:gd name="connsiteY2" fmla="*/ 48167 h 50198"/>
                  <a:gd name="connsiteX3" fmla="*/ 11259 w 122042"/>
                  <a:gd name="connsiteY3" fmla="*/ 48167 h 50198"/>
                  <a:gd name="connsiteX4" fmla="*/ 113097 w 122042"/>
                  <a:gd name="connsiteY4" fmla="*/ 20299 h 50198"/>
                  <a:gd name="connsiteX5" fmla="*/ 122043 w 122042"/>
                  <a:gd name="connsiteY5" fmla="*/ 19611 h 50198"/>
                  <a:gd name="connsiteX6" fmla="*/ 112753 w 122042"/>
                  <a:gd name="connsiteY6" fmla="*/ 0 h 50198"/>
                  <a:gd name="connsiteX7" fmla="*/ 55985 w 122042"/>
                  <a:gd name="connsiteY7" fmla="*/ 5505 h 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042" h="50198">
                    <a:moveTo>
                      <a:pt x="55985" y="5505"/>
                    </a:moveTo>
                    <a:cubicBezTo>
                      <a:pt x="34310" y="9633"/>
                      <a:pt x="15732" y="18235"/>
                      <a:pt x="3346" y="37845"/>
                    </a:cubicBezTo>
                    <a:cubicBezTo>
                      <a:pt x="1282" y="40942"/>
                      <a:pt x="-1471" y="44382"/>
                      <a:pt x="938" y="48167"/>
                    </a:cubicBezTo>
                    <a:cubicBezTo>
                      <a:pt x="3690" y="51951"/>
                      <a:pt x="8163" y="49543"/>
                      <a:pt x="11259" y="48167"/>
                    </a:cubicBezTo>
                    <a:cubicBezTo>
                      <a:pt x="43944" y="34061"/>
                      <a:pt x="79037" y="28556"/>
                      <a:pt x="113097" y="20299"/>
                    </a:cubicBezTo>
                    <a:cubicBezTo>
                      <a:pt x="116538" y="19611"/>
                      <a:pt x="119634" y="19267"/>
                      <a:pt x="122043" y="19611"/>
                    </a:cubicBezTo>
                    <a:lnTo>
                      <a:pt x="112753" y="0"/>
                    </a:lnTo>
                    <a:cubicBezTo>
                      <a:pt x="92799" y="1376"/>
                      <a:pt x="74220" y="2064"/>
                      <a:pt x="55985" y="5505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51DE7FB-C705-42DA-8901-1DBA9E57B3E8}"/>
                  </a:ext>
                </a:extLst>
              </p:cNvPr>
              <p:cNvSpPr/>
              <p:nvPr/>
            </p:nvSpPr>
            <p:spPr>
              <a:xfrm>
                <a:off x="9221879" y="2069339"/>
                <a:ext cx="110005" cy="50517"/>
              </a:xfrm>
              <a:custGeom>
                <a:avLst/>
                <a:gdLst>
                  <a:gd name="connsiteX0" fmla="*/ 75594 w 92108"/>
                  <a:gd name="connsiteY0" fmla="*/ 1720 h 42298"/>
                  <a:gd name="connsiteX1" fmla="*/ 5064 w 92108"/>
                  <a:gd name="connsiteY1" fmla="*/ 30276 h 42298"/>
                  <a:gd name="connsiteX2" fmla="*/ 592 w 92108"/>
                  <a:gd name="connsiteY2" fmla="*/ 39566 h 42298"/>
                  <a:gd name="connsiteX3" fmla="*/ 10913 w 92108"/>
                  <a:gd name="connsiteY3" fmla="*/ 41630 h 42298"/>
                  <a:gd name="connsiteX4" fmla="*/ 18138 w 92108"/>
                  <a:gd name="connsiteY4" fmla="*/ 39910 h 42298"/>
                  <a:gd name="connsiteX5" fmla="*/ 81443 w 92108"/>
                  <a:gd name="connsiteY5" fmla="*/ 25804 h 42298"/>
                  <a:gd name="connsiteX6" fmla="*/ 92109 w 92108"/>
                  <a:gd name="connsiteY6" fmla="*/ 25460 h 42298"/>
                  <a:gd name="connsiteX7" fmla="*/ 80411 w 92108"/>
                  <a:gd name="connsiteY7" fmla="*/ 0 h 42298"/>
                  <a:gd name="connsiteX8" fmla="*/ 75594 w 92108"/>
                  <a:gd name="connsiteY8" fmla="*/ 1720 h 4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108" h="42298">
                    <a:moveTo>
                      <a:pt x="75594" y="1720"/>
                    </a:moveTo>
                    <a:cubicBezTo>
                      <a:pt x="47038" y="-1376"/>
                      <a:pt x="25707" y="13762"/>
                      <a:pt x="5064" y="30276"/>
                    </a:cubicBezTo>
                    <a:cubicBezTo>
                      <a:pt x="2312" y="32685"/>
                      <a:pt x="-1473" y="35437"/>
                      <a:pt x="592" y="39566"/>
                    </a:cubicBezTo>
                    <a:cubicBezTo>
                      <a:pt x="2656" y="43350"/>
                      <a:pt x="7129" y="42318"/>
                      <a:pt x="10913" y="41630"/>
                    </a:cubicBezTo>
                    <a:cubicBezTo>
                      <a:pt x="13322" y="41286"/>
                      <a:pt x="15730" y="40598"/>
                      <a:pt x="18138" y="39910"/>
                    </a:cubicBezTo>
                    <a:cubicBezTo>
                      <a:pt x="39125" y="35437"/>
                      <a:pt x="60456" y="30620"/>
                      <a:pt x="81443" y="25804"/>
                    </a:cubicBezTo>
                    <a:cubicBezTo>
                      <a:pt x="85228" y="25115"/>
                      <a:pt x="89012" y="24083"/>
                      <a:pt x="92109" y="25460"/>
                    </a:cubicBezTo>
                    <a:lnTo>
                      <a:pt x="80411" y="0"/>
                    </a:lnTo>
                    <a:cubicBezTo>
                      <a:pt x="78347" y="1720"/>
                      <a:pt x="76970" y="1720"/>
                      <a:pt x="75594" y="1720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88630DA-241D-4596-BF2A-E1BB00EEA325}"/>
                </a:ext>
              </a:extLst>
            </p:cNvPr>
            <p:cNvSpPr/>
            <p:nvPr/>
          </p:nvSpPr>
          <p:spPr>
            <a:xfrm rot="20967052">
              <a:off x="8065904" y="2413204"/>
              <a:ext cx="571229" cy="485210"/>
            </a:xfrm>
            <a:custGeom>
              <a:avLst/>
              <a:gdLst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189140 w 1079803"/>
                <a:gd name="connsiteY27" fmla="*/ 277110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243762 w 1079803"/>
                <a:gd name="connsiteY27" fmla="*/ 192062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65924 w 1079803"/>
                <a:gd name="connsiteY32" fmla="*/ 195707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27376 w 1079803"/>
                <a:gd name="connsiteY31" fmla="*/ 200722 h 695566"/>
                <a:gd name="connsiteX32" fmla="*/ 965924 w 1079803"/>
                <a:gd name="connsiteY32" fmla="*/ 195707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65924 w 1079803"/>
                <a:gd name="connsiteY31" fmla="*/ 195707 h 695566"/>
                <a:gd name="connsiteX32" fmla="*/ 1049538 w 1079803"/>
                <a:gd name="connsiteY32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65924 w 1079803"/>
                <a:gd name="connsiteY30" fmla="*/ 195707 h 695566"/>
                <a:gd name="connsiteX31" fmla="*/ 1049538 w 1079803"/>
                <a:gd name="connsiteY31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772535 w 1079803"/>
                <a:gd name="connsiteY28" fmla="*/ 234131 h 695566"/>
                <a:gd name="connsiteX29" fmla="*/ 965924 w 1079803"/>
                <a:gd name="connsiteY29" fmla="*/ 195707 h 695566"/>
                <a:gd name="connsiteX30" fmla="*/ 1049538 w 1079803"/>
                <a:gd name="connsiteY30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725792 w 1079803"/>
                <a:gd name="connsiteY28" fmla="*/ 221498 h 695566"/>
                <a:gd name="connsiteX29" fmla="*/ 965924 w 1079803"/>
                <a:gd name="connsiteY29" fmla="*/ 195707 h 695566"/>
                <a:gd name="connsiteX30" fmla="*/ 1049538 w 1079803"/>
                <a:gd name="connsiteY30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65924 w 1079803"/>
                <a:gd name="connsiteY28" fmla="*/ 195707 h 695566"/>
                <a:gd name="connsiteX29" fmla="*/ 1049538 w 1079803"/>
                <a:gd name="connsiteY29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32264 w 1079803"/>
                <a:gd name="connsiteY28" fmla="*/ 197228 h 695566"/>
                <a:gd name="connsiteX29" fmla="*/ 1049538 w 1079803"/>
                <a:gd name="connsiteY29" fmla="*/ 93721 h 695566"/>
                <a:gd name="connsiteX0" fmla="*/ 1001850 w 1079803"/>
                <a:gd name="connsiteY0" fmla="*/ 117995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32264 w 1079803"/>
                <a:gd name="connsiteY28" fmla="*/ 197228 h 695566"/>
                <a:gd name="connsiteX29" fmla="*/ 1001850 w 1079803"/>
                <a:gd name="connsiteY29" fmla="*/ 117995 h 695566"/>
                <a:gd name="connsiteX0" fmla="*/ 1001850 w 1079803"/>
                <a:gd name="connsiteY0" fmla="*/ 117995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978093 w 1079803"/>
                <a:gd name="connsiteY10" fmla="*/ 460880 h 695566"/>
                <a:gd name="connsiteX11" fmla="*/ 877229 w 1079803"/>
                <a:gd name="connsiteY11" fmla="*/ 568239 h 695566"/>
                <a:gd name="connsiteX12" fmla="*/ 647993 w 1079803"/>
                <a:gd name="connsiteY12" fmla="*/ 678654 h 695566"/>
                <a:gd name="connsiteX13" fmla="*/ 420286 w 1079803"/>
                <a:gd name="connsiteY13" fmla="*/ 683239 h 695566"/>
                <a:gd name="connsiteX14" fmla="*/ 121515 w 1079803"/>
                <a:gd name="connsiteY14" fmla="*/ 481130 h 695566"/>
                <a:gd name="connsiteX15" fmla="*/ 13392 w 1079803"/>
                <a:gd name="connsiteY15" fmla="*/ 243871 h 695566"/>
                <a:gd name="connsiteX16" fmla="*/ 24854 w 1079803"/>
                <a:gd name="connsiteY16" fmla="*/ 238904 h 695566"/>
                <a:gd name="connsiteX17" fmla="*/ 47396 w 1079803"/>
                <a:gd name="connsiteY17" fmla="*/ 273671 h 695566"/>
                <a:gd name="connsiteX18" fmla="*/ 129921 w 1079803"/>
                <a:gd name="connsiteY18" fmla="*/ 449801 h 695566"/>
                <a:gd name="connsiteX19" fmla="*/ 121515 w 1079803"/>
                <a:gd name="connsiteY19" fmla="*/ 313787 h 695566"/>
                <a:gd name="connsiteX20" fmla="*/ 106615 w 1079803"/>
                <a:gd name="connsiteY20" fmla="*/ 274435 h 695566"/>
                <a:gd name="connsiteX21" fmla="*/ 6897 w 1079803"/>
                <a:gd name="connsiteY21" fmla="*/ 70797 h 695566"/>
                <a:gd name="connsiteX22" fmla="*/ 402 w 1079803"/>
                <a:gd name="connsiteY22" fmla="*/ 29535 h 695566"/>
                <a:gd name="connsiteX23" fmla="*/ 14156 w 1079803"/>
                <a:gd name="connsiteY23" fmla="*/ 13106 h 695566"/>
                <a:gd name="connsiteX24" fmla="*/ 22944 w 1079803"/>
                <a:gd name="connsiteY24" fmla="*/ 28007 h 695566"/>
                <a:gd name="connsiteX25" fmla="*/ 134227 w 1079803"/>
                <a:gd name="connsiteY25" fmla="*/ 188647 h 695566"/>
                <a:gd name="connsiteX26" fmla="*/ 444198 w 1079803"/>
                <a:gd name="connsiteY26" fmla="*/ 225848 h 695566"/>
                <a:gd name="connsiteX27" fmla="*/ 932264 w 1079803"/>
                <a:gd name="connsiteY27" fmla="*/ 197228 h 695566"/>
                <a:gd name="connsiteX28" fmla="*/ 1001850 w 1079803"/>
                <a:gd name="connsiteY28" fmla="*/ 117995 h 695566"/>
                <a:gd name="connsiteX0" fmla="*/ 1001850 w 1103589"/>
                <a:gd name="connsiteY0" fmla="*/ 117995 h 695566"/>
                <a:gd name="connsiteX1" fmla="*/ 1056797 w 1103589"/>
                <a:gd name="connsiteY1" fmla="*/ 12342 h 695566"/>
                <a:gd name="connsiteX2" fmla="*/ 1073608 w 1103589"/>
                <a:gd name="connsiteY2" fmla="*/ 4701 h 695566"/>
                <a:gd name="connsiteX3" fmla="*/ 1079721 w 1103589"/>
                <a:gd name="connsiteY3" fmla="*/ 23804 h 695566"/>
                <a:gd name="connsiteX4" fmla="*/ 1014388 w 1103589"/>
                <a:gd name="connsiteY4" fmla="*/ 224385 h 695566"/>
                <a:gd name="connsiteX5" fmla="*/ 975036 w 1103589"/>
                <a:gd name="connsiteY5" fmla="*/ 282459 h 695566"/>
                <a:gd name="connsiteX6" fmla="*/ 965103 w 1103589"/>
                <a:gd name="connsiteY6" fmla="*/ 306528 h 695566"/>
                <a:gd name="connsiteX7" fmla="*/ 948674 w 1103589"/>
                <a:gd name="connsiteY7" fmla="*/ 461644 h 695566"/>
                <a:gd name="connsiteX8" fmla="*/ 1036166 w 1103589"/>
                <a:gd name="connsiteY8" fmla="*/ 256478 h 695566"/>
                <a:gd name="connsiteX9" fmla="*/ 1103590 w 1103589"/>
                <a:gd name="connsiteY9" fmla="*/ 267783 h 695566"/>
                <a:gd name="connsiteX10" fmla="*/ 978093 w 1103589"/>
                <a:gd name="connsiteY10" fmla="*/ 460880 h 695566"/>
                <a:gd name="connsiteX11" fmla="*/ 877229 w 1103589"/>
                <a:gd name="connsiteY11" fmla="*/ 568239 h 695566"/>
                <a:gd name="connsiteX12" fmla="*/ 647993 w 1103589"/>
                <a:gd name="connsiteY12" fmla="*/ 678654 h 695566"/>
                <a:gd name="connsiteX13" fmla="*/ 420286 w 1103589"/>
                <a:gd name="connsiteY13" fmla="*/ 683239 h 695566"/>
                <a:gd name="connsiteX14" fmla="*/ 121515 w 1103589"/>
                <a:gd name="connsiteY14" fmla="*/ 481130 h 695566"/>
                <a:gd name="connsiteX15" fmla="*/ 13392 w 1103589"/>
                <a:gd name="connsiteY15" fmla="*/ 243871 h 695566"/>
                <a:gd name="connsiteX16" fmla="*/ 24854 w 1103589"/>
                <a:gd name="connsiteY16" fmla="*/ 238904 h 695566"/>
                <a:gd name="connsiteX17" fmla="*/ 47396 w 1103589"/>
                <a:gd name="connsiteY17" fmla="*/ 273671 h 695566"/>
                <a:gd name="connsiteX18" fmla="*/ 129921 w 1103589"/>
                <a:gd name="connsiteY18" fmla="*/ 449801 h 695566"/>
                <a:gd name="connsiteX19" fmla="*/ 121515 w 1103589"/>
                <a:gd name="connsiteY19" fmla="*/ 313787 h 695566"/>
                <a:gd name="connsiteX20" fmla="*/ 106615 w 1103589"/>
                <a:gd name="connsiteY20" fmla="*/ 274435 h 695566"/>
                <a:gd name="connsiteX21" fmla="*/ 6897 w 1103589"/>
                <a:gd name="connsiteY21" fmla="*/ 70797 h 695566"/>
                <a:gd name="connsiteX22" fmla="*/ 402 w 1103589"/>
                <a:gd name="connsiteY22" fmla="*/ 29535 h 695566"/>
                <a:gd name="connsiteX23" fmla="*/ 14156 w 1103589"/>
                <a:gd name="connsiteY23" fmla="*/ 13106 h 695566"/>
                <a:gd name="connsiteX24" fmla="*/ 22944 w 1103589"/>
                <a:gd name="connsiteY24" fmla="*/ 28007 h 695566"/>
                <a:gd name="connsiteX25" fmla="*/ 134227 w 1103589"/>
                <a:gd name="connsiteY25" fmla="*/ 188647 h 695566"/>
                <a:gd name="connsiteX26" fmla="*/ 444198 w 1103589"/>
                <a:gd name="connsiteY26" fmla="*/ 225848 h 695566"/>
                <a:gd name="connsiteX27" fmla="*/ 932264 w 1103589"/>
                <a:gd name="connsiteY27" fmla="*/ 197228 h 695566"/>
                <a:gd name="connsiteX28" fmla="*/ 1001850 w 1103589"/>
                <a:gd name="connsiteY28" fmla="*/ 117995 h 695566"/>
                <a:gd name="connsiteX0" fmla="*/ 1001850 w 1103591"/>
                <a:gd name="connsiteY0" fmla="*/ 117995 h 695566"/>
                <a:gd name="connsiteX1" fmla="*/ 1056797 w 1103591"/>
                <a:gd name="connsiteY1" fmla="*/ 12342 h 695566"/>
                <a:gd name="connsiteX2" fmla="*/ 1073608 w 1103591"/>
                <a:gd name="connsiteY2" fmla="*/ 4701 h 695566"/>
                <a:gd name="connsiteX3" fmla="*/ 1079721 w 1103591"/>
                <a:gd name="connsiteY3" fmla="*/ 23804 h 695566"/>
                <a:gd name="connsiteX4" fmla="*/ 1014388 w 1103591"/>
                <a:gd name="connsiteY4" fmla="*/ 224385 h 695566"/>
                <a:gd name="connsiteX5" fmla="*/ 975036 w 1103591"/>
                <a:gd name="connsiteY5" fmla="*/ 282459 h 695566"/>
                <a:gd name="connsiteX6" fmla="*/ 965103 w 1103591"/>
                <a:gd name="connsiteY6" fmla="*/ 306528 h 695566"/>
                <a:gd name="connsiteX7" fmla="*/ 948674 w 1103591"/>
                <a:gd name="connsiteY7" fmla="*/ 461644 h 695566"/>
                <a:gd name="connsiteX8" fmla="*/ 1073374 w 1103591"/>
                <a:gd name="connsiteY8" fmla="*/ 273966 h 695566"/>
                <a:gd name="connsiteX9" fmla="*/ 1103590 w 1103591"/>
                <a:gd name="connsiteY9" fmla="*/ 267783 h 695566"/>
                <a:gd name="connsiteX10" fmla="*/ 978093 w 1103591"/>
                <a:gd name="connsiteY10" fmla="*/ 460880 h 695566"/>
                <a:gd name="connsiteX11" fmla="*/ 877229 w 1103591"/>
                <a:gd name="connsiteY11" fmla="*/ 568239 h 695566"/>
                <a:gd name="connsiteX12" fmla="*/ 647993 w 1103591"/>
                <a:gd name="connsiteY12" fmla="*/ 678654 h 695566"/>
                <a:gd name="connsiteX13" fmla="*/ 420286 w 1103591"/>
                <a:gd name="connsiteY13" fmla="*/ 683239 h 695566"/>
                <a:gd name="connsiteX14" fmla="*/ 121515 w 1103591"/>
                <a:gd name="connsiteY14" fmla="*/ 481130 h 695566"/>
                <a:gd name="connsiteX15" fmla="*/ 13392 w 1103591"/>
                <a:gd name="connsiteY15" fmla="*/ 243871 h 695566"/>
                <a:gd name="connsiteX16" fmla="*/ 24854 w 1103591"/>
                <a:gd name="connsiteY16" fmla="*/ 238904 h 695566"/>
                <a:gd name="connsiteX17" fmla="*/ 47396 w 1103591"/>
                <a:gd name="connsiteY17" fmla="*/ 273671 h 695566"/>
                <a:gd name="connsiteX18" fmla="*/ 129921 w 1103591"/>
                <a:gd name="connsiteY18" fmla="*/ 449801 h 695566"/>
                <a:gd name="connsiteX19" fmla="*/ 121515 w 1103591"/>
                <a:gd name="connsiteY19" fmla="*/ 313787 h 695566"/>
                <a:gd name="connsiteX20" fmla="*/ 106615 w 1103591"/>
                <a:gd name="connsiteY20" fmla="*/ 274435 h 695566"/>
                <a:gd name="connsiteX21" fmla="*/ 6897 w 1103591"/>
                <a:gd name="connsiteY21" fmla="*/ 70797 h 695566"/>
                <a:gd name="connsiteX22" fmla="*/ 402 w 1103591"/>
                <a:gd name="connsiteY22" fmla="*/ 29535 h 695566"/>
                <a:gd name="connsiteX23" fmla="*/ 14156 w 1103591"/>
                <a:gd name="connsiteY23" fmla="*/ 13106 h 695566"/>
                <a:gd name="connsiteX24" fmla="*/ 22944 w 1103591"/>
                <a:gd name="connsiteY24" fmla="*/ 28007 h 695566"/>
                <a:gd name="connsiteX25" fmla="*/ 134227 w 1103591"/>
                <a:gd name="connsiteY25" fmla="*/ 188647 h 695566"/>
                <a:gd name="connsiteX26" fmla="*/ 444198 w 1103591"/>
                <a:gd name="connsiteY26" fmla="*/ 225848 h 695566"/>
                <a:gd name="connsiteX27" fmla="*/ 932264 w 1103591"/>
                <a:gd name="connsiteY27" fmla="*/ 197228 h 695566"/>
                <a:gd name="connsiteX28" fmla="*/ 1001850 w 1103591"/>
                <a:gd name="connsiteY28" fmla="*/ 117995 h 695566"/>
                <a:gd name="connsiteX0" fmla="*/ 1001850 w 1103589"/>
                <a:gd name="connsiteY0" fmla="*/ 117995 h 695566"/>
                <a:gd name="connsiteX1" fmla="*/ 1056797 w 1103589"/>
                <a:gd name="connsiteY1" fmla="*/ 12342 h 695566"/>
                <a:gd name="connsiteX2" fmla="*/ 1073608 w 1103589"/>
                <a:gd name="connsiteY2" fmla="*/ 4701 h 695566"/>
                <a:gd name="connsiteX3" fmla="*/ 1079721 w 1103589"/>
                <a:gd name="connsiteY3" fmla="*/ 23804 h 695566"/>
                <a:gd name="connsiteX4" fmla="*/ 996810 w 1103589"/>
                <a:gd name="connsiteY4" fmla="*/ 228131 h 695566"/>
                <a:gd name="connsiteX5" fmla="*/ 975036 w 1103589"/>
                <a:gd name="connsiteY5" fmla="*/ 282459 h 695566"/>
                <a:gd name="connsiteX6" fmla="*/ 965103 w 1103589"/>
                <a:gd name="connsiteY6" fmla="*/ 306528 h 695566"/>
                <a:gd name="connsiteX7" fmla="*/ 948674 w 1103589"/>
                <a:gd name="connsiteY7" fmla="*/ 461644 h 695566"/>
                <a:gd name="connsiteX8" fmla="*/ 1073374 w 1103589"/>
                <a:gd name="connsiteY8" fmla="*/ 273966 h 695566"/>
                <a:gd name="connsiteX9" fmla="*/ 1103590 w 1103589"/>
                <a:gd name="connsiteY9" fmla="*/ 267783 h 695566"/>
                <a:gd name="connsiteX10" fmla="*/ 978093 w 1103589"/>
                <a:gd name="connsiteY10" fmla="*/ 460880 h 695566"/>
                <a:gd name="connsiteX11" fmla="*/ 877229 w 1103589"/>
                <a:gd name="connsiteY11" fmla="*/ 568239 h 695566"/>
                <a:gd name="connsiteX12" fmla="*/ 647993 w 1103589"/>
                <a:gd name="connsiteY12" fmla="*/ 678654 h 695566"/>
                <a:gd name="connsiteX13" fmla="*/ 420286 w 1103589"/>
                <a:gd name="connsiteY13" fmla="*/ 683239 h 695566"/>
                <a:gd name="connsiteX14" fmla="*/ 121515 w 1103589"/>
                <a:gd name="connsiteY14" fmla="*/ 481130 h 695566"/>
                <a:gd name="connsiteX15" fmla="*/ 13392 w 1103589"/>
                <a:gd name="connsiteY15" fmla="*/ 243871 h 695566"/>
                <a:gd name="connsiteX16" fmla="*/ 24854 w 1103589"/>
                <a:gd name="connsiteY16" fmla="*/ 238904 h 695566"/>
                <a:gd name="connsiteX17" fmla="*/ 47396 w 1103589"/>
                <a:gd name="connsiteY17" fmla="*/ 273671 h 695566"/>
                <a:gd name="connsiteX18" fmla="*/ 129921 w 1103589"/>
                <a:gd name="connsiteY18" fmla="*/ 449801 h 695566"/>
                <a:gd name="connsiteX19" fmla="*/ 121515 w 1103589"/>
                <a:gd name="connsiteY19" fmla="*/ 313787 h 695566"/>
                <a:gd name="connsiteX20" fmla="*/ 106615 w 1103589"/>
                <a:gd name="connsiteY20" fmla="*/ 274435 h 695566"/>
                <a:gd name="connsiteX21" fmla="*/ 6897 w 1103589"/>
                <a:gd name="connsiteY21" fmla="*/ 70797 h 695566"/>
                <a:gd name="connsiteX22" fmla="*/ 402 w 1103589"/>
                <a:gd name="connsiteY22" fmla="*/ 29535 h 695566"/>
                <a:gd name="connsiteX23" fmla="*/ 14156 w 1103589"/>
                <a:gd name="connsiteY23" fmla="*/ 13106 h 695566"/>
                <a:gd name="connsiteX24" fmla="*/ 22944 w 1103589"/>
                <a:gd name="connsiteY24" fmla="*/ 28007 h 695566"/>
                <a:gd name="connsiteX25" fmla="*/ 134227 w 1103589"/>
                <a:gd name="connsiteY25" fmla="*/ 188647 h 695566"/>
                <a:gd name="connsiteX26" fmla="*/ 444198 w 1103589"/>
                <a:gd name="connsiteY26" fmla="*/ 225848 h 695566"/>
                <a:gd name="connsiteX27" fmla="*/ 932264 w 1103589"/>
                <a:gd name="connsiteY27" fmla="*/ 197228 h 695566"/>
                <a:gd name="connsiteX28" fmla="*/ 1001850 w 1103589"/>
                <a:gd name="connsiteY28" fmla="*/ 117995 h 69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03589" h="695566">
                  <a:moveTo>
                    <a:pt x="1001850" y="117995"/>
                  </a:moveTo>
                  <a:cubicBezTo>
                    <a:pt x="1004906" y="90869"/>
                    <a:pt x="1054505" y="39469"/>
                    <a:pt x="1056797" y="12342"/>
                  </a:cubicBezTo>
                  <a:cubicBezTo>
                    <a:pt x="1057943" y="-648"/>
                    <a:pt x="1063292" y="-3704"/>
                    <a:pt x="1073608" y="4701"/>
                  </a:cubicBezTo>
                  <a:cubicBezTo>
                    <a:pt x="1079339" y="10050"/>
                    <a:pt x="1080103" y="16927"/>
                    <a:pt x="1079721" y="23804"/>
                  </a:cubicBezTo>
                  <a:cubicBezTo>
                    <a:pt x="1077046" y="64302"/>
                    <a:pt x="1041129" y="168148"/>
                    <a:pt x="996810" y="228131"/>
                  </a:cubicBezTo>
                  <a:cubicBezTo>
                    <a:pt x="980764" y="247999"/>
                    <a:pt x="992611" y="263356"/>
                    <a:pt x="975036" y="282459"/>
                  </a:cubicBezTo>
                  <a:cubicBezTo>
                    <a:pt x="968923" y="289336"/>
                    <a:pt x="965867" y="297359"/>
                    <a:pt x="965103" y="306528"/>
                  </a:cubicBezTo>
                  <a:cubicBezTo>
                    <a:pt x="961282" y="347027"/>
                    <a:pt x="951349" y="418090"/>
                    <a:pt x="948674" y="461644"/>
                  </a:cubicBezTo>
                  <a:cubicBezTo>
                    <a:pt x="979621" y="416943"/>
                    <a:pt x="1068025" y="282754"/>
                    <a:pt x="1073374" y="273966"/>
                  </a:cubicBezTo>
                  <a:cubicBezTo>
                    <a:pt x="1076430" y="268236"/>
                    <a:pt x="1095949" y="265873"/>
                    <a:pt x="1103590" y="267783"/>
                  </a:cubicBezTo>
                  <a:cubicBezTo>
                    <a:pt x="1093911" y="301850"/>
                    <a:pt x="1006938" y="407519"/>
                    <a:pt x="978093" y="460880"/>
                  </a:cubicBezTo>
                  <a:cubicBezTo>
                    <a:pt x="958608" y="493737"/>
                    <a:pt x="903973" y="549900"/>
                    <a:pt x="877229" y="568239"/>
                  </a:cubicBezTo>
                  <a:cubicBezTo>
                    <a:pt x="803874" y="611794"/>
                    <a:pt x="730136" y="653438"/>
                    <a:pt x="647993" y="678654"/>
                  </a:cubicBezTo>
                  <a:cubicBezTo>
                    <a:pt x="581897" y="701960"/>
                    <a:pt x="489057" y="698904"/>
                    <a:pt x="420286" y="683239"/>
                  </a:cubicBezTo>
                  <a:cubicBezTo>
                    <a:pt x="331648" y="649236"/>
                    <a:pt x="179206" y="542259"/>
                    <a:pt x="121515" y="481130"/>
                  </a:cubicBezTo>
                  <a:cubicBezTo>
                    <a:pt x="57329" y="408538"/>
                    <a:pt x="21416" y="267176"/>
                    <a:pt x="13392" y="243871"/>
                  </a:cubicBezTo>
                  <a:cubicBezTo>
                    <a:pt x="16067" y="239668"/>
                    <a:pt x="20269" y="238522"/>
                    <a:pt x="24854" y="238904"/>
                  </a:cubicBezTo>
                  <a:cubicBezTo>
                    <a:pt x="43193" y="243488"/>
                    <a:pt x="41665" y="261063"/>
                    <a:pt x="47396" y="273671"/>
                  </a:cubicBezTo>
                  <a:cubicBezTo>
                    <a:pt x="71083" y="350847"/>
                    <a:pt x="92479" y="393638"/>
                    <a:pt x="129921" y="449801"/>
                  </a:cubicBezTo>
                  <a:cubicBezTo>
                    <a:pt x="127628" y="432990"/>
                    <a:pt x="122661" y="343588"/>
                    <a:pt x="121515" y="313787"/>
                  </a:cubicBezTo>
                  <a:cubicBezTo>
                    <a:pt x="121133" y="303854"/>
                    <a:pt x="113492" y="281312"/>
                    <a:pt x="106615" y="274435"/>
                  </a:cubicBezTo>
                  <a:cubicBezTo>
                    <a:pt x="87894" y="246927"/>
                    <a:pt x="7661" y="73854"/>
                    <a:pt x="6897" y="70797"/>
                  </a:cubicBezTo>
                  <a:cubicBezTo>
                    <a:pt x="3841" y="57043"/>
                    <a:pt x="-1508" y="44053"/>
                    <a:pt x="402" y="29535"/>
                  </a:cubicBezTo>
                  <a:cubicBezTo>
                    <a:pt x="1548" y="21512"/>
                    <a:pt x="1548" y="11960"/>
                    <a:pt x="14156" y="13106"/>
                  </a:cubicBezTo>
                  <a:cubicBezTo>
                    <a:pt x="22180" y="15017"/>
                    <a:pt x="21798" y="21512"/>
                    <a:pt x="22944" y="28007"/>
                  </a:cubicBezTo>
                  <a:cubicBezTo>
                    <a:pt x="32113" y="76528"/>
                    <a:pt x="90672" y="133631"/>
                    <a:pt x="134227" y="188647"/>
                  </a:cubicBezTo>
                  <a:cubicBezTo>
                    <a:pt x="204436" y="221621"/>
                    <a:pt x="311192" y="224418"/>
                    <a:pt x="444198" y="225848"/>
                  </a:cubicBezTo>
                  <a:cubicBezTo>
                    <a:pt x="577204" y="227278"/>
                    <a:pt x="831374" y="219249"/>
                    <a:pt x="932264" y="197228"/>
                  </a:cubicBezTo>
                  <a:cubicBezTo>
                    <a:pt x="985752" y="151381"/>
                    <a:pt x="991534" y="163842"/>
                    <a:pt x="1001850" y="117995"/>
                  </a:cubicBezTo>
                  <a:close/>
                </a:path>
              </a:pathLst>
            </a:custGeom>
            <a:solidFill>
              <a:schemeClr val="bg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16BBE0C-8B2F-41A4-BF34-722D8774DF2E}"/>
                </a:ext>
              </a:extLst>
            </p:cNvPr>
            <p:cNvGrpSpPr/>
            <p:nvPr/>
          </p:nvGrpSpPr>
          <p:grpSpPr>
            <a:xfrm rot="6704130">
              <a:off x="8048445" y="2599336"/>
              <a:ext cx="300621" cy="481266"/>
              <a:chOff x="10779157" y="2826115"/>
              <a:chExt cx="300621" cy="48126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8C9E3F0-258A-41AA-9C92-5C39A1216B4F}"/>
                  </a:ext>
                </a:extLst>
              </p:cNvPr>
              <p:cNvSpPr/>
              <p:nvPr/>
            </p:nvSpPr>
            <p:spPr>
              <a:xfrm flipH="1">
                <a:off x="10783297" y="3011924"/>
                <a:ext cx="296481" cy="146408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44351E1-92E7-403A-946D-715F7D4F7052}"/>
                  </a:ext>
                </a:extLst>
              </p:cNvPr>
              <p:cNvSpPr/>
              <p:nvPr/>
            </p:nvSpPr>
            <p:spPr>
              <a:xfrm flipH="1">
                <a:off x="10811038" y="2826115"/>
                <a:ext cx="252684" cy="116953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CDF784B-495F-45F6-8273-095BB5544908}"/>
                  </a:ext>
                </a:extLst>
              </p:cNvPr>
              <p:cNvSpPr/>
              <p:nvPr/>
            </p:nvSpPr>
            <p:spPr>
              <a:xfrm flipH="1">
                <a:off x="10779157" y="3102245"/>
                <a:ext cx="173127" cy="205136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1" name="Freeform 32">
            <a:extLst>
              <a:ext uri="{FF2B5EF4-FFF2-40B4-BE49-F238E27FC236}">
                <a16:creationId xmlns:a16="http://schemas.microsoft.com/office/drawing/2014/main" id="{DFA14427-C0C7-4D71-9192-8323B2A632F0}"/>
              </a:ext>
            </a:extLst>
          </p:cNvPr>
          <p:cNvSpPr/>
          <p:nvPr/>
        </p:nvSpPr>
        <p:spPr>
          <a:xfrm>
            <a:off x="8723087" y="3559127"/>
            <a:ext cx="2671743" cy="2291766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D8B3C0E9-7E27-4E8D-94EA-B6D37FD2ACA5}"/>
              </a:ext>
            </a:extLst>
          </p:cNvPr>
          <p:cNvSpPr/>
          <p:nvPr/>
        </p:nvSpPr>
        <p:spPr>
          <a:xfrm rot="10800000">
            <a:off x="5273902" y="3853796"/>
            <a:ext cx="2330509" cy="230526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6710E23-5781-404E-96B0-4E6FC156566F}"/>
              </a:ext>
            </a:extLst>
          </p:cNvPr>
          <p:cNvSpPr txBox="1"/>
          <p:nvPr/>
        </p:nvSpPr>
        <p:spPr>
          <a:xfrm>
            <a:off x="9802621" y="3751026"/>
            <a:ext cx="23633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rgbClr val="2A78BD"/>
                </a:solidFill>
              </a:rPr>
              <a:t>כן</a:t>
            </a:r>
          </a:p>
        </p:txBody>
      </p:sp>
      <p:sp>
        <p:nvSpPr>
          <p:cNvPr id="73" name="תיבת טקסט 72">
            <a:extLst>
              <a:ext uri="{FF2B5EF4-FFF2-40B4-BE49-F238E27FC236}">
                <a16:creationId xmlns:a16="http://schemas.microsoft.com/office/drawing/2014/main" id="{B4DE63DE-F84B-4577-8C42-347982F42CBA}"/>
              </a:ext>
            </a:extLst>
          </p:cNvPr>
          <p:cNvSpPr txBox="1"/>
          <p:nvPr/>
        </p:nvSpPr>
        <p:spPr>
          <a:xfrm>
            <a:off x="4553191" y="5204562"/>
            <a:ext cx="23633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rgbClr val="2A78BD"/>
                </a:solidFill>
              </a:rPr>
              <a:t>לא</a:t>
            </a:r>
          </a:p>
        </p:txBody>
      </p:sp>
      <p:sp>
        <p:nvSpPr>
          <p:cNvPr id="45" name="לב 44">
            <a:extLst>
              <a:ext uri="{FF2B5EF4-FFF2-40B4-BE49-F238E27FC236}">
                <a16:creationId xmlns:a16="http://schemas.microsoft.com/office/drawing/2014/main" id="{6A5D31A8-F0CC-4D26-A289-F9FDB4AD6588}"/>
              </a:ext>
            </a:extLst>
          </p:cNvPr>
          <p:cNvSpPr/>
          <p:nvPr/>
        </p:nvSpPr>
        <p:spPr>
          <a:xfrm>
            <a:off x="144637" y="169864"/>
            <a:ext cx="958965" cy="867474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7" name="תמונה 46">
            <a:hlinkClick r:id="rId2"/>
            <a:extLst>
              <a:ext uri="{FF2B5EF4-FFF2-40B4-BE49-F238E27FC236}">
                <a16:creationId xmlns:a16="http://schemas.microsoft.com/office/drawing/2014/main" id="{327009D6-BDCE-41D0-B0FE-2879214E5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0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50C9569B-2DE1-4CA1-B39F-DB226641C57D}"/>
              </a:ext>
            </a:extLst>
          </p:cNvPr>
          <p:cNvGrpSpPr/>
          <p:nvPr/>
        </p:nvGrpSpPr>
        <p:grpSpPr>
          <a:xfrm>
            <a:off x="1260373" y="2344840"/>
            <a:ext cx="3101883" cy="3753120"/>
            <a:chOff x="3320443" y="1419622"/>
            <a:chExt cx="2503114" cy="302864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F5D2783-B6CE-4123-9459-F7C40D764845}"/>
                </a:ext>
              </a:extLst>
            </p:cNvPr>
            <p:cNvSpPr/>
            <p:nvPr/>
          </p:nvSpPr>
          <p:spPr>
            <a:xfrm>
              <a:off x="3320443" y="2783320"/>
              <a:ext cx="836239" cy="83623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3CFCB9-526D-440C-A9CC-75EC64C5277C}"/>
                </a:ext>
              </a:extLst>
            </p:cNvPr>
            <p:cNvSpPr/>
            <p:nvPr/>
          </p:nvSpPr>
          <p:spPr>
            <a:xfrm>
              <a:off x="4981714" y="2783320"/>
              <a:ext cx="836239" cy="83623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87FBE03D-DF07-46C7-9DF9-53F1249CB666}"/>
                </a:ext>
              </a:extLst>
            </p:cNvPr>
            <p:cNvSpPr/>
            <p:nvPr/>
          </p:nvSpPr>
          <p:spPr>
            <a:xfrm>
              <a:off x="3320443" y="3373145"/>
              <a:ext cx="836239" cy="1075117"/>
            </a:xfrm>
            <a:custGeom>
              <a:avLst/>
              <a:gdLst/>
              <a:ahLst/>
              <a:cxnLst/>
              <a:rect l="l" t="t" r="r" b="b"/>
              <a:pathLst>
                <a:path w="1260000" h="1619929">
                  <a:moveTo>
                    <a:pt x="625540" y="0"/>
                  </a:moveTo>
                  <a:cubicBezTo>
                    <a:pt x="705491" y="1786"/>
                    <a:pt x="785914" y="39686"/>
                    <a:pt x="791166" y="110119"/>
                  </a:cubicBezTo>
                  <a:cubicBezTo>
                    <a:pt x="790698" y="195927"/>
                    <a:pt x="715932" y="226813"/>
                    <a:pt x="705484" y="359929"/>
                  </a:cubicBezTo>
                  <a:lnTo>
                    <a:pt x="1260000" y="359929"/>
                  </a:lnTo>
                  <a:lnTo>
                    <a:pt x="1260000" y="1619929"/>
                  </a:lnTo>
                  <a:lnTo>
                    <a:pt x="0" y="1619929"/>
                  </a:lnTo>
                  <a:lnTo>
                    <a:pt x="0" y="359929"/>
                  </a:lnTo>
                  <a:lnTo>
                    <a:pt x="562250" y="359929"/>
                  </a:lnTo>
                  <a:cubicBezTo>
                    <a:pt x="546401" y="236941"/>
                    <a:pt x="478120" y="225931"/>
                    <a:pt x="468836" y="135531"/>
                  </a:cubicBezTo>
                  <a:cubicBezTo>
                    <a:pt x="469431" y="51663"/>
                    <a:pt x="530354" y="6753"/>
                    <a:pt x="625540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D4DE349A-7DF9-4FAC-9F2B-D32976BDE6CC}"/>
                </a:ext>
              </a:extLst>
            </p:cNvPr>
            <p:cNvSpPr/>
            <p:nvPr/>
          </p:nvSpPr>
          <p:spPr>
            <a:xfrm>
              <a:off x="4981714" y="3373145"/>
              <a:ext cx="836239" cy="1075117"/>
            </a:xfrm>
            <a:custGeom>
              <a:avLst/>
              <a:gdLst/>
              <a:ahLst/>
              <a:cxnLst/>
              <a:rect l="l" t="t" r="r" b="b"/>
              <a:pathLst>
                <a:path w="1260000" h="1619928">
                  <a:moveTo>
                    <a:pt x="625539" y="0"/>
                  </a:moveTo>
                  <a:cubicBezTo>
                    <a:pt x="705491" y="1786"/>
                    <a:pt x="785913" y="39686"/>
                    <a:pt x="791165" y="110119"/>
                  </a:cubicBezTo>
                  <a:cubicBezTo>
                    <a:pt x="790697" y="195927"/>
                    <a:pt x="715932" y="226813"/>
                    <a:pt x="705483" y="359928"/>
                  </a:cubicBezTo>
                  <a:lnTo>
                    <a:pt x="1260000" y="359928"/>
                  </a:lnTo>
                  <a:lnTo>
                    <a:pt x="1260000" y="1619928"/>
                  </a:lnTo>
                  <a:lnTo>
                    <a:pt x="0" y="1619928"/>
                  </a:lnTo>
                  <a:lnTo>
                    <a:pt x="0" y="359928"/>
                  </a:lnTo>
                  <a:lnTo>
                    <a:pt x="562249" y="359928"/>
                  </a:lnTo>
                  <a:cubicBezTo>
                    <a:pt x="546399" y="236941"/>
                    <a:pt x="478119" y="225931"/>
                    <a:pt x="468835" y="135531"/>
                  </a:cubicBezTo>
                  <a:cubicBezTo>
                    <a:pt x="469430" y="51663"/>
                    <a:pt x="530354" y="6753"/>
                    <a:pt x="625539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5579C076-930F-40F5-8083-9B475F17DF45}"/>
                </a:ext>
              </a:extLst>
            </p:cNvPr>
            <p:cNvSpPr/>
            <p:nvPr/>
          </p:nvSpPr>
          <p:spPr>
            <a:xfrm>
              <a:off x="3326046" y="1782475"/>
              <a:ext cx="836239" cy="1243600"/>
            </a:xfrm>
            <a:custGeom>
              <a:avLst/>
              <a:gdLst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35960 w 836239"/>
                <a:gd name="connsiteY13" fmla="*/ 0 h 1077346"/>
                <a:gd name="connsiteX14" fmla="*/ 0 w 836239"/>
                <a:gd name="connsiteY14" fmla="*/ 35960 h 1077346"/>
                <a:gd name="connsiteX15" fmla="*/ 0 w 836239"/>
                <a:gd name="connsiteY15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35960 w 836239"/>
                <a:gd name="connsiteY13" fmla="*/ 0 h 1077346"/>
                <a:gd name="connsiteX14" fmla="*/ 0 w 836239"/>
                <a:gd name="connsiteY14" fmla="*/ 35960 h 1077346"/>
                <a:gd name="connsiteX15" fmla="*/ 0 w 836239"/>
                <a:gd name="connsiteY15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0 w 836239"/>
                <a:gd name="connsiteY13" fmla="*/ 35960 h 1077346"/>
                <a:gd name="connsiteX14" fmla="*/ 0 w 836239"/>
                <a:gd name="connsiteY14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690645 w 836239"/>
                <a:gd name="connsiteY10" fmla="*/ 0 h 1077346"/>
                <a:gd name="connsiteX0" fmla="*/ 690645 w 838684"/>
                <a:gd name="connsiteY0" fmla="*/ 83127 h 1160473"/>
                <a:gd name="connsiteX1" fmla="*/ 838684 w 838684"/>
                <a:gd name="connsiteY1" fmla="*/ 0 h 1160473"/>
                <a:gd name="connsiteX2" fmla="*/ 836239 w 838684"/>
                <a:gd name="connsiteY2" fmla="*/ 919366 h 1160473"/>
                <a:gd name="connsiteX3" fmla="*/ 457268 w 838684"/>
                <a:gd name="connsiteY3" fmla="*/ 919366 h 1160473"/>
                <a:gd name="connsiteX4" fmla="*/ 519478 w 838684"/>
                <a:gd name="connsiteY4" fmla="*/ 1070524 h 1160473"/>
                <a:gd name="connsiteX5" fmla="*/ 415477 w 838684"/>
                <a:gd name="connsiteY5" fmla="*/ 1160473 h 1160473"/>
                <a:gd name="connsiteX6" fmla="*/ 305554 w 838684"/>
                <a:gd name="connsiteY6" fmla="*/ 1087389 h 1160473"/>
                <a:gd name="connsiteX7" fmla="*/ 362534 w 838684"/>
                <a:gd name="connsiteY7" fmla="*/ 919366 h 1160473"/>
                <a:gd name="connsiteX8" fmla="*/ 0 w 838684"/>
                <a:gd name="connsiteY8" fmla="*/ 919366 h 1160473"/>
                <a:gd name="connsiteX9" fmla="*/ 0 w 838684"/>
                <a:gd name="connsiteY9" fmla="*/ 736141 h 1160473"/>
                <a:gd name="connsiteX10" fmla="*/ 690645 w 838684"/>
                <a:gd name="connsiteY10" fmla="*/ 83127 h 1160473"/>
                <a:gd name="connsiteX0" fmla="*/ 0 w 838684"/>
                <a:gd name="connsiteY0" fmla="*/ 736141 h 1160473"/>
                <a:gd name="connsiteX1" fmla="*/ 838684 w 838684"/>
                <a:gd name="connsiteY1" fmla="*/ 0 h 1160473"/>
                <a:gd name="connsiteX2" fmla="*/ 836239 w 838684"/>
                <a:gd name="connsiteY2" fmla="*/ 919366 h 1160473"/>
                <a:gd name="connsiteX3" fmla="*/ 457268 w 838684"/>
                <a:gd name="connsiteY3" fmla="*/ 919366 h 1160473"/>
                <a:gd name="connsiteX4" fmla="*/ 519478 w 838684"/>
                <a:gd name="connsiteY4" fmla="*/ 1070524 h 1160473"/>
                <a:gd name="connsiteX5" fmla="*/ 415477 w 838684"/>
                <a:gd name="connsiteY5" fmla="*/ 1160473 h 1160473"/>
                <a:gd name="connsiteX6" fmla="*/ 305554 w 838684"/>
                <a:gd name="connsiteY6" fmla="*/ 1087389 h 1160473"/>
                <a:gd name="connsiteX7" fmla="*/ 362534 w 838684"/>
                <a:gd name="connsiteY7" fmla="*/ 919366 h 1160473"/>
                <a:gd name="connsiteX8" fmla="*/ 0 w 838684"/>
                <a:gd name="connsiteY8" fmla="*/ 919366 h 1160473"/>
                <a:gd name="connsiteX9" fmla="*/ 0 w 838684"/>
                <a:gd name="connsiteY9" fmla="*/ 736141 h 1160473"/>
                <a:gd name="connsiteX0" fmla="*/ 0 w 836239"/>
                <a:gd name="connsiteY0" fmla="*/ 770370 h 1194702"/>
                <a:gd name="connsiteX1" fmla="*/ 836239 w 836239"/>
                <a:gd name="connsiteY1" fmla="*/ 0 h 1194702"/>
                <a:gd name="connsiteX2" fmla="*/ 836239 w 836239"/>
                <a:gd name="connsiteY2" fmla="*/ 953595 h 1194702"/>
                <a:gd name="connsiteX3" fmla="*/ 457268 w 836239"/>
                <a:gd name="connsiteY3" fmla="*/ 953595 h 1194702"/>
                <a:gd name="connsiteX4" fmla="*/ 519478 w 836239"/>
                <a:gd name="connsiteY4" fmla="*/ 1104753 h 1194702"/>
                <a:gd name="connsiteX5" fmla="*/ 415477 w 836239"/>
                <a:gd name="connsiteY5" fmla="*/ 1194702 h 1194702"/>
                <a:gd name="connsiteX6" fmla="*/ 305554 w 836239"/>
                <a:gd name="connsiteY6" fmla="*/ 1121618 h 1194702"/>
                <a:gd name="connsiteX7" fmla="*/ 362534 w 836239"/>
                <a:gd name="connsiteY7" fmla="*/ 953595 h 1194702"/>
                <a:gd name="connsiteX8" fmla="*/ 0 w 836239"/>
                <a:gd name="connsiteY8" fmla="*/ 953595 h 1194702"/>
                <a:gd name="connsiteX9" fmla="*/ 0 w 836239"/>
                <a:gd name="connsiteY9" fmla="*/ 770370 h 1194702"/>
                <a:gd name="connsiteX0" fmla="*/ 0 w 838684"/>
                <a:gd name="connsiteY0" fmla="*/ 755700 h 1180032"/>
                <a:gd name="connsiteX1" fmla="*/ 838684 w 838684"/>
                <a:gd name="connsiteY1" fmla="*/ 0 h 1180032"/>
                <a:gd name="connsiteX2" fmla="*/ 836239 w 838684"/>
                <a:gd name="connsiteY2" fmla="*/ 938925 h 1180032"/>
                <a:gd name="connsiteX3" fmla="*/ 457268 w 838684"/>
                <a:gd name="connsiteY3" fmla="*/ 938925 h 1180032"/>
                <a:gd name="connsiteX4" fmla="*/ 519478 w 838684"/>
                <a:gd name="connsiteY4" fmla="*/ 1090083 h 1180032"/>
                <a:gd name="connsiteX5" fmla="*/ 415477 w 838684"/>
                <a:gd name="connsiteY5" fmla="*/ 1180032 h 1180032"/>
                <a:gd name="connsiteX6" fmla="*/ 305554 w 838684"/>
                <a:gd name="connsiteY6" fmla="*/ 1106948 h 1180032"/>
                <a:gd name="connsiteX7" fmla="*/ 362534 w 838684"/>
                <a:gd name="connsiteY7" fmla="*/ 938925 h 1180032"/>
                <a:gd name="connsiteX8" fmla="*/ 0 w 838684"/>
                <a:gd name="connsiteY8" fmla="*/ 938925 h 1180032"/>
                <a:gd name="connsiteX9" fmla="*/ 0 w 838684"/>
                <a:gd name="connsiteY9" fmla="*/ 755700 h 1180032"/>
                <a:gd name="connsiteX0" fmla="*/ 0 w 838684"/>
                <a:gd name="connsiteY0" fmla="*/ 775259 h 1199591"/>
                <a:gd name="connsiteX1" fmla="*/ 838684 w 838684"/>
                <a:gd name="connsiteY1" fmla="*/ 0 h 1199591"/>
                <a:gd name="connsiteX2" fmla="*/ 836239 w 838684"/>
                <a:gd name="connsiteY2" fmla="*/ 958484 h 1199591"/>
                <a:gd name="connsiteX3" fmla="*/ 457268 w 838684"/>
                <a:gd name="connsiteY3" fmla="*/ 958484 h 1199591"/>
                <a:gd name="connsiteX4" fmla="*/ 519478 w 838684"/>
                <a:gd name="connsiteY4" fmla="*/ 1109642 h 1199591"/>
                <a:gd name="connsiteX5" fmla="*/ 415477 w 838684"/>
                <a:gd name="connsiteY5" fmla="*/ 1199591 h 1199591"/>
                <a:gd name="connsiteX6" fmla="*/ 305554 w 838684"/>
                <a:gd name="connsiteY6" fmla="*/ 1126507 h 1199591"/>
                <a:gd name="connsiteX7" fmla="*/ 362534 w 838684"/>
                <a:gd name="connsiteY7" fmla="*/ 958484 h 1199591"/>
                <a:gd name="connsiteX8" fmla="*/ 0 w 838684"/>
                <a:gd name="connsiteY8" fmla="*/ 958484 h 1199591"/>
                <a:gd name="connsiteX9" fmla="*/ 0 w 838684"/>
                <a:gd name="connsiteY9" fmla="*/ 775259 h 1199591"/>
                <a:gd name="connsiteX0" fmla="*/ 0 w 836239"/>
                <a:gd name="connsiteY0" fmla="*/ 809488 h 1233820"/>
                <a:gd name="connsiteX1" fmla="*/ 826460 w 836239"/>
                <a:gd name="connsiteY1" fmla="*/ 0 h 1233820"/>
                <a:gd name="connsiteX2" fmla="*/ 836239 w 836239"/>
                <a:gd name="connsiteY2" fmla="*/ 992713 h 1233820"/>
                <a:gd name="connsiteX3" fmla="*/ 457268 w 836239"/>
                <a:gd name="connsiteY3" fmla="*/ 992713 h 1233820"/>
                <a:gd name="connsiteX4" fmla="*/ 519478 w 836239"/>
                <a:gd name="connsiteY4" fmla="*/ 1143871 h 1233820"/>
                <a:gd name="connsiteX5" fmla="*/ 415477 w 836239"/>
                <a:gd name="connsiteY5" fmla="*/ 1233820 h 1233820"/>
                <a:gd name="connsiteX6" fmla="*/ 305554 w 836239"/>
                <a:gd name="connsiteY6" fmla="*/ 1160736 h 1233820"/>
                <a:gd name="connsiteX7" fmla="*/ 362534 w 836239"/>
                <a:gd name="connsiteY7" fmla="*/ 992713 h 1233820"/>
                <a:gd name="connsiteX8" fmla="*/ 0 w 836239"/>
                <a:gd name="connsiteY8" fmla="*/ 992713 h 1233820"/>
                <a:gd name="connsiteX9" fmla="*/ 0 w 836239"/>
                <a:gd name="connsiteY9" fmla="*/ 809488 h 1233820"/>
                <a:gd name="connsiteX0" fmla="*/ 0 w 839410"/>
                <a:gd name="connsiteY0" fmla="*/ 816823 h 1241155"/>
                <a:gd name="connsiteX1" fmla="*/ 838684 w 839410"/>
                <a:gd name="connsiteY1" fmla="*/ 0 h 1241155"/>
                <a:gd name="connsiteX2" fmla="*/ 836239 w 839410"/>
                <a:gd name="connsiteY2" fmla="*/ 1000048 h 1241155"/>
                <a:gd name="connsiteX3" fmla="*/ 457268 w 839410"/>
                <a:gd name="connsiteY3" fmla="*/ 1000048 h 1241155"/>
                <a:gd name="connsiteX4" fmla="*/ 519478 w 839410"/>
                <a:gd name="connsiteY4" fmla="*/ 1151206 h 1241155"/>
                <a:gd name="connsiteX5" fmla="*/ 415477 w 839410"/>
                <a:gd name="connsiteY5" fmla="*/ 1241155 h 1241155"/>
                <a:gd name="connsiteX6" fmla="*/ 305554 w 839410"/>
                <a:gd name="connsiteY6" fmla="*/ 1168071 h 1241155"/>
                <a:gd name="connsiteX7" fmla="*/ 362534 w 839410"/>
                <a:gd name="connsiteY7" fmla="*/ 1000048 h 1241155"/>
                <a:gd name="connsiteX8" fmla="*/ 0 w 839410"/>
                <a:gd name="connsiteY8" fmla="*/ 1000048 h 1241155"/>
                <a:gd name="connsiteX9" fmla="*/ 0 w 839410"/>
                <a:gd name="connsiteY9" fmla="*/ 816823 h 1241155"/>
                <a:gd name="connsiteX0" fmla="*/ 0 w 836239"/>
                <a:gd name="connsiteY0" fmla="*/ 819268 h 1243600"/>
                <a:gd name="connsiteX1" fmla="*/ 831349 w 836239"/>
                <a:gd name="connsiteY1" fmla="*/ 0 h 1243600"/>
                <a:gd name="connsiteX2" fmla="*/ 836239 w 836239"/>
                <a:gd name="connsiteY2" fmla="*/ 1002493 h 1243600"/>
                <a:gd name="connsiteX3" fmla="*/ 457268 w 836239"/>
                <a:gd name="connsiteY3" fmla="*/ 1002493 h 1243600"/>
                <a:gd name="connsiteX4" fmla="*/ 519478 w 836239"/>
                <a:gd name="connsiteY4" fmla="*/ 1153651 h 1243600"/>
                <a:gd name="connsiteX5" fmla="*/ 415477 w 836239"/>
                <a:gd name="connsiteY5" fmla="*/ 1243600 h 1243600"/>
                <a:gd name="connsiteX6" fmla="*/ 305554 w 836239"/>
                <a:gd name="connsiteY6" fmla="*/ 1170516 h 1243600"/>
                <a:gd name="connsiteX7" fmla="*/ 362534 w 836239"/>
                <a:gd name="connsiteY7" fmla="*/ 1002493 h 1243600"/>
                <a:gd name="connsiteX8" fmla="*/ 0 w 836239"/>
                <a:gd name="connsiteY8" fmla="*/ 1002493 h 1243600"/>
                <a:gd name="connsiteX9" fmla="*/ 0 w 836239"/>
                <a:gd name="connsiteY9" fmla="*/ 819268 h 12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239" h="1243600">
                  <a:moveTo>
                    <a:pt x="0" y="819268"/>
                  </a:moveTo>
                  <a:lnTo>
                    <a:pt x="831349" y="0"/>
                  </a:lnTo>
                  <a:cubicBezTo>
                    <a:pt x="834609" y="330904"/>
                    <a:pt x="832979" y="671589"/>
                    <a:pt x="836239" y="1002493"/>
                  </a:cubicBezTo>
                  <a:lnTo>
                    <a:pt x="457268" y="1002493"/>
                  </a:lnTo>
                  <a:cubicBezTo>
                    <a:pt x="467180" y="1086219"/>
                    <a:pt x="513262" y="1093113"/>
                    <a:pt x="519478" y="1153651"/>
                  </a:cubicBezTo>
                  <a:cubicBezTo>
                    <a:pt x="519084" y="1209312"/>
                    <a:pt x="478650" y="1239118"/>
                    <a:pt x="415477" y="1243600"/>
                  </a:cubicBezTo>
                  <a:cubicBezTo>
                    <a:pt x="362415" y="1242415"/>
                    <a:pt x="309040" y="1217261"/>
                    <a:pt x="305554" y="1170516"/>
                  </a:cubicBezTo>
                  <a:cubicBezTo>
                    <a:pt x="305867" y="1113090"/>
                    <a:pt x="356318" y="1092729"/>
                    <a:pt x="362534" y="1002493"/>
                  </a:cubicBezTo>
                  <a:lnTo>
                    <a:pt x="0" y="1002493"/>
                  </a:lnTo>
                  <a:lnTo>
                    <a:pt x="0" y="819268"/>
                  </a:lnTo>
                  <a:close/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A1550E6F-4484-4B92-80E2-7F105B5BA17F}"/>
                </a:ext>
              </a:extLst>
            </p:cNvPr>
            <p:cNvSpPr/>
            <p:nvPr/>
          </p:nvSpPr>
          <p:spPr>
            <a:xfrm>
              <a:off x="4987021" y="1792256"/>
              <a:ext cx="836536" cy="1233821"/>
            </a:xfrm>
            <a:custGeom>
              <a:avLst/>
              <a:gdLst>
                <a:gd name="connsiteX0" fmla="*/ 794676 w 836239"/>
                <a:gd name="connsiteY0" fmla="*/ 0 h 1077346"/>
                <a:gd name="connsiteX1" fmla="*/ 836239 w 836239"/>
                <a:gd name="connsiteY1" fmla="*/ 41563 h 1077346"/>
                <a:gd name="connsiteX2" fmla="*/ 794676 w 836239"/>
                <a:gd name="connsiteY2" fmla="*/ 0 h 1077346"/>
                <a:gd name="connsiteX3" fmla="*/ 0 w 836239"/>
                <a:gd name="connsiteY3" fmla="*/ 0 h 1077346"/>
                <a:gd name="connsiteX4" fmla="*/ 154603 w 836239"/>
                <a:gd name="connsiteY4" fmla="*/ 0 h 1077346"/>
                <a:gd name="connsiteX5" fmla="*/ 819127 w 836239"/>
                <a:gd name="connsiteY5" fmla="*/ 664524 h 1077346"/>
                <a:gd name="connsiteX6" fmla="*/ 836239 w 836239"/>
                <a:gd name="connsiteY6" fmla="*/ 647411 h 1077346"/>
                <a:gd name="connsiteX7" fmla="*/ 836239 w 836239"/>
                <a:gd name="connsiteY7" fmla="*/ 836239 h 1077346"/>
                <a:gd name="connsiteX8" fmla="*/ 457268 w 836239"/>
                <a:gd name="connsiteY8" fmla="*/ 836239 h 1077346"/>
                <a:gd name="connsiteX9" fmla="*/ 519479 w 836239"/>
                <a:gd name="connsiteY9" fmla="*/ 987397 h 1077346"/>
                <a:gd name="connsiteX10" fmla="*/ 415477 w 836239"/>
                <a:gd name="connsiteY10" fmla="*/ 1077346 h 1077346"/>
                <a:gd name="connsiteX11" fmla="*/ 305554 w 836239"/>
                <a:gd name="connsiteY11" fmla="*/ 1004262 h 1077346"/>
                <a:gd name="connsiteX12" fmla="*/ 362534 w 836239"/>
                <a:gd name="connsiteY12" fmla="*/ 836239 h 1077346"/>
                <a:gd name="connsiteX13" fmla="*/ 0 w 836239"/>
                <a:gd name="connsiteY13" fmla="*/ 836239 h 1077346"/>
                <a:gd name="connsiteX14" fmla="*/ 0 w 836239"/>
                <a:gd name="connsiteY14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36239 w 836239"/>
                <a:gd name="connsiteY2" fmla="*/ 647411 h 1077346"/>
                <a:gd name="connsiteX3" fmla="*/ 836239 w 836239"/>
                <a:gd name="connsiteY3" fmla="*/ 836239 h 1077346"/>
                <a:gd name="connsiteX4" fmla="*/ 457268 w 836239"/>
                <a:gd name="connsiteY4" fmla="*/ 836239 h 1077346"/>
                <a:gd name="connsiteX5" fmla="*/ 519479 w 836239"/>
                <a:gd name="connsiteY5" fmla="*/ 987397 h 1077346"/>
                <a:gd name="connsiteX6" fmla="*/ 415477 w 836239"/>
                <a:gd name="connsiteY6" fmla="*/ 1077346 h 1077346"/>
                <a:gd name="connsiteX7" fmla="*/ 305554 w 836239"/>
                <a:gd name="connsiteY7" fmla="*/ 1004262 h 1077346"/>
                <a:gd name="connsiteX8" fmla="*/ 362534 w 836239"/>
                <a:gd name="connsiteY8" fmla="*/ 836239 h 1077346"/>
                <a:gd name="connsiteX9" fmla="*/ 0 w 836239"/>
                <a:gd name="connsiteY9" fmla="*/ 836239 h 1077346"/>
                <a:gd name="connsiteX10" fmla="*/ 0 w 836239"/>
                <a:gd name="connsiteY10" fmla="*/ 0 h 1077346"/>
                <a:gd name="connsiteX0" fmla="*/ 0 w 836239"/>
                <a:gd name="connsiteY0" fmla="*/ 0 h 1077346"/>
                <a:gd name="connsiteX1" fmla="*/ 836239 w 836239"/>
                <a:gd name="connsiteY1" fmla="*/ 647411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9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0 h 1077346"/>
                <a:gd name="connsiteX0" fmla="*/ 0 w 841128"/>
                <a:gd name="connsiteY0" fmla="*/ 0 h 1233821"/>
                <a:gd name="connsiteX1" fmla="*/ 841128 w 841128"/>
                <a:gd name="connsiteY1" fmla="*/ 803886 h 1233821"/>
                <a:gd name="connsiteX2" fmla="*/ 841128 w 841128"/>
                <a:gd name="connsiteY2" fmla="*/ 992714 h 1233821"/>
                <a:gd name="connsiteX3" fmla="*/ 462157 w 841128"/>
                <a:gd name="connsiteY3" fmla="*/ 992714 h 1233821"/>
                <a:gd name="connsiteX4" fmla="*/ 524368 w 841128"/>
                <a:gd name="connsiteY4" fmla="*/ 1143872 h 1233821"/>
                <a:gd name="connsiteX5" fmla="*/ 420366 w 841128"/>
                <a:gd name="connsiteY5" fmla="*/ 1233821 h 1233821"/>
                <a:gd name="connsiteX6" fmla="*/ 310443 w 841128"/>
                <a:gd name="connsiteY6" fmla="*/ 1160737 h 1233821"/>
                <a:gd name="connsiteX7" fmla="*/ 367423 w 841128"/>
                <a:gd name="connsiteY7" fmla="*/ 992714 h 1233821"/>
                <a:gd name="connsiteX8" fmla="*/ 4889 w 841128"/>
                <a:gd name="connsiteY8" fmla="*/ 992714 h 1233821"/>
                <a:gd name="connsiteX9" fmla="*/ 0 w 841128"/>
                <a:gd name="connsiteY9" fmla="*/ 0 h 1233821"/>
                <a:gd name="connsiteX0" fmla="*/ 5107 w 836456"/>
                <a:gd name="connsiteY0" fmla="*/ 0 h 1233821"/>
                <a:gd name="connsiteX1" fmla="*/ 836456 w 836456"/>
                <a:gd name="connsiteY1" fmla="*/ 803886 h 1233821"/>
                <a:gd name="connsiteX2" fmla="*/ 836456 w 836456"/>
                <a:gd name="connsiteY2" fmla="*/ 992714 h 1233821"/>
                <a:gd name="connsiteX3" fmla="*/ 457485 w 836456"/>
                <a:gd name="connsiteY3" fmla="*/ 992714 h 1233821"/>
                <a:gd name="connsiteX4" fmla="*/ 519696 w 836456"/>
                <a:gd name="connsiteY4" fmla="*/ 1143872 h 1233821"/>
                <a:gd name="connsiteX5" fmla="*/ 415694 w 836456"/>
                <a:gd name="connsiteY5" fmla="*/ 1233821 h 1233821"/>
                <a:gd name="connsiteX6" fmla="*/ 305771 w 836456"/>
                <a:gd name="connsiteY6" fmla="*/ 1160737 h 1233821"/>
                <a:gd name="connsiteX7" fmla="*/ 362751 w 836456"/>
                <a:gd name="connsiteY7" fmla="*/ 992714 h 1233821"/>
                <a:gd name="connsiteX8" fmla="*/ 217 w 836456"/>
                <a:gd name="connsiteY8" fmla="*/ 992714 h 1233821"/>
                <a:gd name="connsiteX9" fmla="*/ 5107 w 836456"/>
                <a:gd name="connsiteY9" fmla="*/ 0 h 1233821"/>
                <a:gd name="connsiteX0" fmla="*/ 0 w 841128"/>
                <a:gd name="connsiteY0" fmla="*/ 0 h 1233821"/>
                <a:gd name="connsiteX1" fmla="*/ 841128 w 841128"/>
                <a:gd name="connsiteY1" fmla="*/ 803886 h 1233821"/>
                <a:gd name="connsiteX2" fmla="*/ 841128 w 841128"/>
                <a:gd name="connsiteY2" fmla="*/ 992714 h 1233821"/>
                <a:gd name="connsiteX3" fmla="*/ 462157 w 841128"/>
                <a:gd name="connsiteY3" fmla="*/ 992714 h 1233821"/>
                <a:gd name="connsiteX4" fmla="*/ 524368 w 841128"/>
                <a:gd name="connsiteY4" fmla="*/ 1143872 h 1233821"/>
                <a:gd name="connsiteX5" fmla="*/ 420366 w 841128"/>
                <a:gd name="connsiteY5" fmla="*/ 1233821 h 1233821"/>
                <a:gd name="connsiteX6" fmla="*/ 310443 w 841128"/>
                <a:gd name="connsiteY6" fmla="*/ 1160737 h 1233821"/>
                <a:gd name="connsiteX7" fmla="*/ 367423 w 841128"/>
                <a:gd name="connsiteY7" fmla="*/ 992714 h 1233821"/>
                <a:gd name="connsiteX8" fmla="*/ 4889 w 841128"/>
                <a:gd name="connsiteY8" fmla="*/ 992714 h 1233821"/>
                <a:gd name="connsiteX9" fmla="*/ 0 w 841128"/>
                <a:gd name="connsiteY9" fmla="*/ 0 h 1233821"/>
                <a:gd name="connsiteX0" fmla="*/ 2742 w 836536"/>
                <a:gd name="connsiteY0" fmla="*/ 0 h 1233821"/>
                <a:gd name="connsiteX1" fmla="*/ 836536 w 836536"/>
                <a:gd name="connsiteY1" fmla="*/ 803886 h 1233821"/>
                <a:gd name="connsiteX2" fmla="*/ 836536 w 836536"/>
                <a:gd name="connsiteY2" fmla="*/ 992714 h 1233821"/>
                <a:gd name="connsiteX3" fmla="*/ 457565 w 836536"/>
                <a:gd name="connsiteY3" fmla="*/ 992714 h 1233821"/>
                <a:gd name="connsiteX4" fmla="*/ 519776 w 836536"/>
                <a:gd name="connsiteY4" fmla="*/ 1143872 h 1233821"/>
                <a:gd name="connsiteX5" fmla="*/ 415774 w 836536"/>
                <a:gd name="connsiteY5" fmla="*/ 1233821 h 1233821"/>
                <a:gd name="connsiteX6" fmla="*/ 305851 w 836536"/>
                <a:gd name="connsiteY6" fmla="*/ 1160737 h 1233821"/>
                <a:gd name="connsiteX7" fmla="*/ 362831 w 836536"/>
                <a:gd name="connsiteY7" fmla="*/ 992714 h 1233821"/>
                <a:gd name="connsiteX8" fmla="*/ 297 w 836536"/>
                <a:gd name="connsiteY8" fmla="*/ 992714 h 1233821"/>
                <a:gd name="connsiteX9" fmla="*/ 2742 w 836536"/>
                <a:gd name="connsiteY9" fmla="*/ 0 h 123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536" h="1233821">
                  <a:moveTo>
                    <a:pt x="2742" y="0"/>
                  </a:moveTo>
                  <a:lnTo>
                    <a:pt x="836536" y="803886"/>
                  </a:lnTo>
                  <a:lnTo>
                    <a:pt x="836536" y="992714"/>
                  </a:lnTo>
                  <a:lnTo>
                    <a:pt x="457565" y="992714"/>
                  </a:lnTo>
                  <a:cubicBezTo>
                    <a:pt x="467477" y="1076440"/>
                    <a:pt x="513559" y="1083334"/>
                    <a:pt x="519776" y="1143872"/>
                  </a:cubicBezTo>
                  <a:cubicBezTo>
                    <a:pt x="519381" y="1199533"/>
                    <a:pt x="478947" y="1229339"/>
                    <a:pt x="415774" y="1233821"/>
                  </a:cubicBezTo>
                  <a:cubicBezTo>
                    <a:pt x="362712" y="1232636"/>
                    <a:pt x="309337" y="1207482"/>
                    <a:pt x="305851" y="1160737"/>
                  </a:cubicBezTo>
                  <a:cubicBezTo>
                    <a:pt x="306164" y="1103311"/>
                    <a:pt x="356615" y="1082950"/>
                    <a:pt x="362831" y="992714"/>
                  </a:cubicBezTo>
                  <a:lnTo>
                    <a:pt x="297" y="992714"/>
                  </a:lnTo>
                  <a:cubicBezTo>
                    <a:pt x="-1333" y="661809"/>
                    <a:pt x="4372" y="330905"/>
                    <a:pt x="2742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3E52EB66-2BC4-4EBD-A0A2-A48533DB8F47}"/>
                </a:ext>
              </a:extLst>
            </p:cNvPr>
            <p:cNvSpPr/>
            <p:nvPr/>
          </p:nvSpPr>
          <p:spPr>
            <a:xfrm>
              <a:off x="3914673" y="1419622"/>
              <a:ext cx="1317823" cy="1365349"/>
            </a:xfrm>
            <a:custGeom>
              <a:avLst/>
              <a:gdLst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63956 w 1317823"/>
                <a:gd name="connsiteY16" fmla="*/ 434013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66648 w 1317823"/>
                <a:gd name="connsiteY1" fmla="*/ 42501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66648 w 1317823"/>
                <a:gd name="connsiteY1" fmla="*/ 42501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1538 w 1317823"/>
                <a:gd name="connsiteY1" fmla="*/ 41523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8873 w 1317823"/>
                <a:gd name="connsiteY1" fmla="*/ 412794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8873 w 1317823"/>
                <a:gd name="connsiteY1" fmla="*/ 412794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4 w 1317823"/>
                <a:gd name="connsiteY17" fmla="*/ 404611 h 1365349"/>
                <a:gd name="connsiteX18" fmla="*/ 655122 w 1317823"/>
                <a:gd name="connsiteY18" fmla="*/ 0 h 136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7823" h="1365349">
                  <a:moveTo>
                    <a:pt x="655122" y="0"/>
                  </a:moveTo>
                  <a:cubicBezTo>
                    <a:pt x="797939" y="157030"/>
                    <a:pt x="933356" y="260590"/>
                    <a:pt x="1073983" y="410349"/>
                  </a:cubicBezTo>
                  <a:cubicBezTo>
                    <a:pt x="1080986" y="491665"/>
                    <a:pt x="1076018" y="505008"/>
                    <a:pt x="1075814" y="529110"/>
                  </a:cubicBezTo>
                  <a:lnTo>
                    <a:pt x="1078249" y="529110"/>
                  </a:lnTo>
                  <a:lnTo>
                    <a:pt x="1078249" y="902332"/>
                  </a:lnTo>
                  <a:cubicBezTo>
                    <a:pt x="1160529" y="892003"/>
                    <a:pt x="1167707" y="846447"/>
                    <a:pt x="1227874" y="840268"/>
                  </a:cubicBezTo>
                  <a:cubicBezTo>
                    <a:pt x="1283535" y="840663"/>
                    <a:pt x="1313341" y="881096"/>
                    <a:pt x="1317823" y="944270"/>
                  </a:cubicBezTo>
                  <a:cubicBezTo>
                    <a:pt x="1316638" y="997332"/>
                    <a:pt x="1291484" y="1050706"/>
                    <a:pt x="1244739" y="1054193"/>
                  </a:cubicBezTo>
                  <a:cubicBezTo>
                    <a:pt x="1187641" y="1053881"/>
                    <a:pt x="1167185" y="1004001"/>
                    <a:pt x="1078249" y="997291"/>
                  </a:cubicBezTo>
                  <a:lnTo>
                    <a:pt x="1078249" y="1365349"/>
                  </a:lnTo>
                  <a:lnTo>
                    <a:pt x="242010" y="1365349"/>
                  </a:lnTo>
                  <a:lnTo>
                    <a:pt x="242010" y="991895"/>
                  </a:lnTo>
                  <a:cubicBezTo>
                    <a:pt x="157429" y="1001563"/>
                    <a:pt x="150704" y="1047953"/>
                    <a:pt x="89950" y="1054192"/>
                  </a:cubicBezTo>
                  <a:cubicBezTo>
                    <a:pt x="34288" y="1053797"/>
                    <a:pt x="4482" y="1013364"/>
                    <a:pt x="0" y="950190"/>
                  </a:cubicBezTo>
                  <a:cubicBezTo>
                    <a:pt x="1185" y="897128"/>
                    <a:pt x="26339" y="843754"/>
                    <a:pt x="73084" y="840267"/>
                  </a:cubicBezTo>
                  <a:cubicBezTo>
                    <a:pt x="130701" y="840581"/>
                    <a:pt x="151007" y="891368"/>
                    <a:pt x="242010" y="897293"/>
                  </a:cubicBezTo>
                  <a:lnTo>
                    <a:pt x="242010" y="529110"/>
                  </a:lnTo>
                  <a:cubicBezTo>
                    <a:pt x="242182" y="498205"/>
                    <a:pt x="242352" y="435516"/>
                    <a:pt x="242524" y="404611"/>
                  </a:cubicBezTo>
                  <a:cubicBezTo>
                    <a:pt x="397152" y="247546"/>
                    <a:pt x="486462" y="173988"/>
                    <a:pt x="655122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B5AFDB9C-0828-42CF-A097-DB2A5CFF5CAE}"/>
                </a:ext>
              </a:extLst>
            </p:cNvPr>
            <p:cNvSpPr/>
            <p:nvPr/>
          </p:nvSpPr>
          <p:spPr>
            <a:xfrm>
              <a:off x="3914673" y="3612023"/>
              <a:ext cx="1317823" cy="836239"/>
            </a:xfrm>
            <a:custGeom>
              <a:avLst/>
              <a:gdLst/>
              <a:ahLst/>
              <a:cxnLst/>
              <a:rect l="l" t="t" r="r" b="b"/>
              <a:pathLst>
                <a:path w="1985624" h="1260000">
                  <a:moveTo>
                    <a:pt x="356204" y="0"/>
                  </a:moveTo>
                  <a:lnTo>
                    <a:pt x="1616204" y="0"/>
                  </a:lnTo>
                  <a:lnTo>
                    <a:pt x="1616204" y="563159"/>
                  </a:lnTo>
                  <a:cubicBezTo>
                    <a:pt x="1748180" y="549871"/>
                    <a:pt x="1757420" y="478353"/>
                    <a:pt x="1850093" y="468836"/>
                  </a:cubicBezTo>
                  <a:cubicBezTo>
                    <a:pt x="1933961" y="469431"/>
                    <a:pt x="1978871" y="530355"/>
                    <a:pt x="1985624" y="625540"/>
                  </a:cubicBezTo>
                  <a:cubicBezTo>
                    <a:pt x="1983838" y="705492"/>
                    <a:pt x="1945938" y="785914"/>
                    <a:pt x="1875505" y="791166"/>
                  </a:cubicBezTo>
                  <a:cubicBezTo>
                    <a:pt x="1787691" y="790687"/>
                    <a:pt x="1757397" y="712397"/>
                    <a:pt x="1616204" y="704999"/>
                  </a:cubicBezTo>
                  <a:lnTo>
                    <a:pt x="1616204" y="1260000"/>
                  </a:lnTo>
                  <a:lnTo>
                    <a:pt x="356204" y="1260000"/>
                  </a:lnTo>
                  <a:lnTo>
                    <a:pt x="356204" y="698108"/>
                  </a:lnTo>
                  <a:cubicBezTo>
                    <a:pt x="236709" y="714981"/>
                    <a:pt x="225014" y="781976"/>
                    <a:pt x="135531" y="791165"/>
                  </a:cubicBezTo>
                  <a:cubicBezTo>
                    <a:pt x="51663" y="790570"/>
                    <a:pt x="6753" y="729647"/>
                    <a:pt x="0" y="634461"/>
                  </a:cubicBezTo>
                  <a:cubicBezTo>
                    <a:pt x="1786" y="554510"/>
                    <a:pt x="39686" y="474088"/>
                    <a:pt x="110119" y="468835"/>
                  </a:cubicBezTo>
                  <a:cubicBezTo>
                    <a:pt x="195122" y="469298"/>
                    <a:pt x="226228" y="542672"/>
                    <a:pt x="356204" y="554328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833C2472-37AB-4AB4-B9EB-25B9CEA3DFF5}"/>
                </a:ext>
              </a:extLst>
            </p:cNvPr>
            <p:cNvSpPr/>
            <p:nvPr/>
          </p:nvSpPr>
          <p:spPr>
            <a:xfrm rot="5400000">
              <a:off x="3924521" y="2544519"/>
              <a:ext cx="1298127" cy="1317823"/>
            </a:xfrm>
            <a:custGeom>
              <a:avLst/>
              <a:gdLst/>
              <a:ahLst/>
              <a:cxnLst/>
              <a:rect l="l" t="t" r="r" b="b"/>
              <a:pathLst>
                <a:path w="1955947" h="1985624">
                  <a:moveTo>
                    <a:pt x="0" y="1003881"/>
                  </a:moveTo>
                  <a:cubicBezTo>
                    <a:pt x="1786" y="923929"/>
                    <a:pt x="39686" y="843507"/>
                    <a:pt x="110119" y="838255"/>
                  </a:cubicBezTo>
                  <a:cubicBezTo>
                    <a:pt x="192631" y="838705"/>
                    <a:pt x="224359" y="907854"/>
                    <a:pt x="344973" y="923174"/>
                  </a:cubicBezTo>
                  <a:lnTo>
                    <a:pt x="344973" y="369420"/>
                  </a:lnTo>
                  <a:lnTo>
                    <a:pt x="908132" y="369420"/>
                  </a:lnTo>
                  <a:cubicBezTo>
                    <a:pt x="894844" y="237444"/>
                    <a:pt x="823326" y="228204"/>
                    <a:pt x="813809" y="135531"/>
                  </a:cubicBezTo>
                  <a:cubicBezTo>
                    <a:pt x="814404" y="51663"/>
                    <a:pt x="875327" y="6753"/>
                    <a:pt x="970513" y="0"/>
                  </a:cubicBezTo>
                  <a:cubicBezTo>
                    <a:pt x="1050464" y="1786"/>
                    <a:pt x="1130887" y="39686"/>
                    <a:pt x="1136139" y="110119"/>
                  </a:cubicBezTo>
                  <a:cubicBezTo>
                    <a:pt x="1135661" y="197933"/>
                    <a:pt x="1057369" y="228227"/>
                    <a:pt x="1049972" y="369420"/>
                  </a:cubicBezTo>
                  <a:lnTo>
                    <a:pt x="1604973" y="369420"/>
                  </a:lnTo>
                  <a:lnTo>
                    <a:pt x="1604973" y="930811"/>
                  </a:lnTo>
                  <a:cubicBezTo>
                    <a:pt x="1719598" y="912484"/>
                    <a:pt x="1732247" y="847309"/>
                    <a:pt x="1820416" y="838255"/>
                  </a:cubicBezTo>
                  <a:cubicBezTo>
                    <a:pt x="1904284" y="838850"/>
                    <a:pt x="1949194" y="899773"/>
                    <a:pt x="1955947" y="994959"/>
                  </a:cubicBezTo>
                  <a:cubicBezTo>
                    <a:pt x="1954161" y="1074910"/>
                    <a:pt x="1916261" y="1155332"/>
                    <a:pt x="1845828" y="1160585"/>
                  </a:cubicBezTo>
                  <a:cubicBezTo>
                    <a:pt x="1761973" y="1160128"/>
                    <a:pt x="1730569" y="1088717"/>
                    <a:pt x="1604973" y="1075359"/>
                  </a:cubicBezTo>
                  <a:lnTo>
                    <a:pt x="1604973" y="1629420"/>
                  </a:lnTo>
                  <a:lnTo>
                    <a:pt x="1043081" y="1629420"/>
                  </a:lnTo>
                  <a:cubicBezTo>
                    <a:pt x="1059954" y="1748915"/>
                    <a:pt x="1126948" y="1760610"/>
                    <a:pt x="1136138" y="1850093"/>
                  </a:cubicBezTo>
                  <a:cubicBezTo>
                    <a:pt x="1135543" y="1933961"/>
                    <a:pt x="1074620" y="1978871"/>
                    <a:pt x="979434" y="1985624"/>
                  </a:cubicBezTo>
                  <a:cubicBezTo>
                    <a:pt x="899483" y="1983838"/>
                    <a:pt x="819061" y="1945938"/>
                    <a:pt x="813808" y="1875505"/>
                  </a:cubicBezTo>
                  <a:cubicBezTo>
                    <a:pt x="814271" y="1790502"/>
                    <a:pt x="887645" y="1759396"/>
                    <a:pt x="899301" y="1629420"/>
                  </a:cubicBezTo>
                  <a:lnTo>
                    <a:pt x="344973" y="1629420"/>
                  </a:lnTo>
                  <a:lnTo>
                    <a:pt x="344973" y="1069040"/>
                  </a:lnTo>
                  <a:cubicBezTo>
                    <a:pt x="235877" y="1088650"/>
                    <a:pt x="222136" y="1151691"/>
                    <a:pt x="135531" y="1160585"/>
                  </a:cubicBezTo>
                  <a:cubicBezTo>
                    <a:pt x="51663" y="1159990"/>
                    <a:pt x="6753" y="1099066"/>
                    <a:pt x="0" y="1003881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44" name="L-Shape 43">
            <a:extLst>
              <a:ext uri="{FF2B5EF4-FFF2-40B4-BE49-F238E27FC236}">
                <a16:creationId xmlns:a16="http://schemas.microsoft.com/office/drawing/2014/main" id="{0F62527A-C909-41EE-BA9B-649A62DBF5CB}"/>
              </a:ext>
            </a:extLst>
          </p:cNvPr>
          <p:cNvSpPr/>
          <p:nvPr/>
        </p:nvSpPr>
        <p:spPr>
          <a:xfrm rot="8100000">
            <a:off x="1264734" y="2425289"/>
            <a:ext cx="3093154" cy="3093154"/>
          </a:xfrm>
          <a:prstGeom prst="corner">
            <a:avLst>
              <a:gd name="adj1" fmla="val 10489"/>
              <a:gd name="adj2" fmla="val 10848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971BAF8-13F1-4A4C-9242-FADA7C6726F3}"/>
              </a:ext>
            </a:extLst>
          </p:cNvPr>
          <p:cNvGrpSpPr/>
          <p:nvPr/>
        </p:nvGrpSpPr>
        <p:grpSpPr>
          <a:xfrm>
            <a:off x="2272149" y="4034734"/>
            <a:ext cx="1063230" cy="1029012"/>
            <a:chOff x="7633722" y="1747909"/>
            <a:chExt cx="1687379" cy="163307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1ACE8F9-9FB4-475E-B48D-5A2CECEE2106}"/>
                </a:ext>
              </a:extLst>
            </p:cNvPr>
            <p:cNvGrpSpPr/>
            <p:nvPr/>
          </p:nvGrpSpPr>
          <p:grpSpPr>
            <a:xfrm>
              <a:off x="7633722" y="1747909"/>
              <a:ext cx="1687379" cy="1633073"/>
              <a:chOff x="8218653" y="1475209"/>
              <a:chExt cx="2142989" cy="2074019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73FFF16-E3E1-4259-9EB5-CC1F0F02A18A}"/>
                  </a:ext>
                </a:extLst>
              </p:cNvPr>
              <p:cNvSpPr/>
              <p:nvPr/>
            </p:nvSpPr>
            <p:spPr>
              <a:xfrm>
                <a:off x="8245695" y="1475209"/>
                <a:ext cx="1704357" cy="1856413"/>
              </a:xfrm>
              <a:custGeom>
                <a:avLst/>
                <a:gdLst>
                  <a:gd name="connsiteX0" fmla="*/ 1404558 w 1427067"/>
                  <a:gd name="connsiteY0" fmla="*/ 832916 h 1554385"/>
                  <a:gd name="connsiteX1" fmla="*/ 1264875 w 1427067"/>
                  <a:gd name="connsiteY1" fmla="*/ 475794 h 1554385"/>
                  <a:gd name="connsiteX2" fmla="*/ 1141705 w 1427067"/>
                  <a:gd name="connsiteY2" fmla="*/ 229799 h 1554385"/>
                  <a:gd name="connsiteX3" fmla="*/ 619784 w 1427067"/>
                  <a:gd name="connsiteY3" fmla="*/ 7200 h 1554385"/>
                  <a:gd name="connsiteX4" fmla="*/ 360371 w 1427067"/>
                  <a:gd name="connsiteY4" fmla="*/ 163742 h 1554385"/>
                  <a:gd name="connsiteX5" fmla="*/ 215183 w 1427067"/>
                  <a:gd name="connsiteY5" fmla="*/ 419714 h 1554385"/>
                  <a:gd name="connsiteX6" fmla="*/ 167016 w 1427067"/>
                  <a:gd name="connsiteY6" fmla="*/ 669149 h 1554385"/>
                  <a:gd name="connsiteX7" fmla="*/ 149470 w 1427067"/>
                  <a:gd name="connsiteY7" fmla="*/ 711467 h 1554385"/>
                  <a:gd name="connsiteX8" fmla="*/ 98206 w 1427067"/>
                  <a:gd name="connsiteY8" fmla="*/ 762386 h 1554385"/>
                  <a:gd name="connsiteX9" fmla="*/ 40062 w 1427067"/>
                  <a:gd name="connsiteY9" fmla="*/ 852871 h 1554385"/>
                  <a:gd name="connsiteX10" fmla="*/ 68618 w 1427067"/>
                  <a:gd name="connsiteY10" fmla="*/ 934410 h 1554385"/>
                  <a:gd name="connsiteX11" fmla="*/ 98550 w 1427067"/>
                  <a:gd name="connsiteY11" fmla="*/ 1013541 h 1554385"/>
                  <a:gd name="connsiteX12" fmla="*/ 103023 w 1427067"/>
                  <a:gd name="connsiteY12" fmla="*/ 942323 h 1554385"/>
                  <a:gd name="connsiteX13" fmla="*/ 78940 w 1427067"/>
                  <a:gd name="connsiteY13" fmla="*/ 901726 h 1554385"/>
                  <a:gd name="connsiteX14" fmla="*/ 101991 w 1427067"/>
                  <a:gd name="connsiteY14" fmla="*/ 821562 h 1554385"/>
                  <a:gd name="connsiteX15" fmla="*/ 179402 w 1427067"/>
                  <a:gd name="connsiteY15" fmla="*/ 770299 h 1554385"/>
                  <a:gd name="connsiteX16" fmla="*/ 196948 w 1427067"/>
                  <a:gd name="connsiteY16" fmla="*/ 760666 h 1554385"/>
                  <a:gd name="connsiteX17" fmla="*/ 209678 w 1427067"/>
                  <a:gd name="connsiteY17" fmla="*/ 767891 h 1554385"/>
                  <a:gd name="connsiteX18" fmla="*/ 207958 w 1427067"/>
                  <a:gd name="connsiteY18" fmla="*/ 790942 h 1554385"/>
                  <a:gd name="connsiteX19" fmla="*/ 154974 w 1427067"/>
                  <a:gd name="connsiteY19" fmla="*/ 992899 h 1554385"/>
                  <a:gd name="connsiteX20" fmla="*/ 138116 w 1427067"/>
                  <a:gd name="connsiteY20" fmla="*/ 1064117 h 1554385"/>
                  <a:gd name="connsiteX21" fmla="*/ 85477 w 1427067"/>
                  <a:gd name="connsiteY21" fmla="*/ 1144968 h 1554385"/>
                  <a:gd name="connsiteX22" fmla="*/ 23548 w 1427067"/>
                  <a:gd name="connsiteY22" fmla="*/ 1207929 h 1554385"/>
                  <a:gd name="connsiteX23" fmla="*/ 497 w 1427067"/>
                  <a:gd name="connsiteY23" fmla="*/ 1259536 h 1554385"/>
                  <a:gd name="connsiteX24" fmla="*/ 29741 w 1427067"/>
                  <a:gd name="connsiteY24" fmla="*/ 1335571 h 1554385"/>
                  <a:gd name="connsiteX25" fmla="*/ 55544 w 1427067"/>
                  <a:gd name="connsiteY25" fmla="*/ 1266417 h 1554385"/>
                  <a:gd name="connsiteX26" fmla="*/ 118505 w 1427067"/>
                  <a:gd name="connsiteY26" fmla="*/ 1218594 h 1554385"/>
                  <a:gd name="connsiteX27" fmla="*/ 235826 w 1427067"/>
                  <a:gd name="connsiteY27" fmla="*/ 971568 h 1554385"/>
                  <a:gd name="connsiteX28" fmla="*/ 249588 w 1427067"/>
                  <a:gd name="connsiteY28" fmla="*/ 939571 h 1554385"/>
                  <a:gd name="connsiteX29" fmla="*/ 255092 w 1427067"/>
                  <a:gd name="connsiteY29" fmla="*/ 935098 h 1554385"/>
                  <a:gd name="connsiteX30" fmla="*/ 259565 w 1427067"/>
                  <a:gd name="connsiteY30" fmla="*/ 940603 h 1554385"/>
                  <a:gd name="connsiteX31" fmla="*/ 262662 w 1427067"/>
                  <a:gd name="connsiteY31" fmla="*/ 961590 h 1554385"/>
                  <a:gd name="connsiteX32" fmla="*/ 243395 w 1427067"/>
                  <a:gd name="connsiteY32" fmla="*/ 1092673 h 1554385"/>
                  <a:gd name="connsiteX33" fmla="*/ 216215 w 1427067"/>
                  <a:gd name="connsiteY33" fmla="*/ 1164923 h 1554385"/>
                  <a:gd name="connsiteX34" fmla="*/ 198669 w 1427067"/>
                  <a:gd name="connsiteY34" fmla="*/ 1214810 h 1554385"/>
                  <a:gd name="connsiteX35" fmla="*/ 203829 w 1427067"/>
                  <a:gd name="connsiteY35" fmla="*/ 1390275 h 1554385"/>
                  <a:gd name="connsiteX36" fmla="*/ 799377 w 1427067"/>
                  <a:gd name="connsiteY36" fmla="*/ 1554386 h 1554385"/>
                  <a:gd name="connsiteX37" fmla="*/ 1185055 w 1427067"/>
                  <a:gd name="connsiteY37" fmla="*/ 1395091 h 1554385"/>
                  <a:gd name="connsiteX38" fmla="*/ 1282765 w 1427067"/>
                  <a:gd name="connsiteY38" fmla="*/ 1255408 h 1554385"/>
                  <a:gd name="connsiteX39" fmla="*/ 1386668 w 1427067"/>
                  <a:gd name="connsiteY39" fmla="*/ 1087512 h 1554385"/>
                  <a:gd name="connsiteX40" fmla="*/ 1425545 w 1427067"/>
                  <a:gd name="connsiteY40" fmla="*/ 967783 h 1554385"/>
                  <a:gd name="connsiteX41" fmla="*/ 1404558 w 1427067"/>
                  <a:gd name="connsiteY41" fmla="*/ 832916 h 155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27067" h="1554385">
                    <a:moveTo>
                      <a:pt x="1404558" y="832916"/>
                    </a:moveTo>
                    <a:cubicBezTo>
                      <a:pt x="1358456" y="713531"/>
                      <a:pt x="1310977" y="594835"/>
                      <a:pt x="1264875" y="475794"/>
                    </a:cubicBezTo>
                    <a:cubicBezTo>
                      <a:pt x="1231502" y="389782"/>
                      <a:pt x="1194001" y="305834"/>
                      <a:pt x="1141705" y="229799"/>
                    </a:cubicBezTo>
                    <a:cubicBezTo>
                      <a:pt x="1014751" y="46077"/>
                      <a:pt x="837222" y="-24109"/>
                      <a:pt x="619784" y="7200"/>
                    </a:cubicBezTo>
                    <a:cubicBezTo>
                      <a:pt x="513129" y="22338"/>
                      <a:pt x="428837" y="81514"/>
                      <a:pt x="360371" y="163742"/>
                    </a:cubicBezTo>
                    <a:cubicBezTo>
                      <a:pt x="296378" y="240465"/>
                      <a:pt x="251308" y="327509"/>
                      <a:pt x="215183" y="419714"/>
                    </a:cubicBezTo>
                    <a:cubicBezTo>
                      <a:pt x="183530" y="499877"/>
                      <a:pt x="161167" y="582105"/>
                      <a:pt x="167016" y="669149"/>
                    </a:cubicBezTo>
                    <a:cubicBezTo>
                      <a:pt x="168392" y="687728"/>
                      <a:pt x="161167" y="700113"/>
                      <a:pt x="149470" y="711467"/>
                    </a:cubicBezTo>
                    <a:cubicBezTo>
                      <a:pt x="132267" y="728325"/>
                      <a:pt x="115065" y="745184"/>
                      <a:pt x="98206" y="762386"/>
                    </a:cubicBezTo>
                    <a:cubicBezTo>
                      <a:pt x="77219" y="783717"/>
                      <a:pt x="43847" y="822939"/>
                      <a:pt x="40062" y="852871"/>
                    </a:cubicBezTo>
                    <a:cubicBezTo>
                      <a:pt x="35934" y="883835"/>
                      <a:pt x="51072" y="913079"/>
                      <a:pt x="68618" y="934410"/>
                    </a:cubicBezTo>
                    <a:cubicBezTo>
                      <a:pt x="95454" y="966407"/>
                      <a:pt x="63458" y="999780"/>
                      <a:pt x="98550" y="1013541"/>
                    </a:cubicBezTo>
                    <a:cubicBezTo>
                      <a:pt x="83068" y="971223"/>
                      <a:pt x="106120" y="964343"/>
                      <a:pt x="103023" y="942323"/>
                    </a:cubicBezTo>
                    <a:cubicBezTo>
                      <a:pt x="100959" y="928217"/>
                      <a:pt x="81692" y="915488"/>
                      <a:pt x="78940" y="901726"/>
                    </a:cubicBezTo>
                    <a:cubicBezTo>
                      <a:pt x="74467" y="879363"/>
                      <a:pt x="81348" y="840485"/>
                      <a:pt x="101991" y="821562"/>
                    </a:cubicBezTo>
                    <a:cubicBezTo>
                      <a:pt x="128827" y="796791"/>
                      <a:pt x="150158" y="792318"/>
                      <a:pt x="179402" y="770299"/>
                    </a:cubicBezTo>
                    <a:cubicBezTo>
                      <a:pt x="184563" y="766171"/>
                      <a:pt x="190411" y="763074"/>
                      <a:pt x="196948" y="760666"/>
                    </a:cubicBezTo>
                    <a:cubicBezTo>
                      <a:pt x="204173" y="758258"/>
                      <a:pt x="208302" y="761010"/>
                      <a:pt x="209678" y="767891"/>
                    </a:cubicBezTo>
                    <a:cubicBezTo>
                      <a:pt x="211398" y="775804"/>
                      <a:pt x="209678" y="783373"/>
                      <a:pt x="207958" y="790942"/>
                    </a:cubicBezTo>
                    <a:cubicBezTo>
                      <a:pt x="189379" y="858032"/>
                      <a:pt x="164952" y="923401"/>
                      <a:pt x="154974" y="992899"/>
                    </a:cubicBezTo>
                    <a:cubicBezTo>
                      <a:pt x="151534" y="1016982"/>
                      <a:pt x="147061" y="1041065"/>
                      <a:pt x="138116" y="1064117"/>
                    </a:cubicBezTo>
                    <a:cubicBezTo>
                      <a:pt x="127451" y="1091296"/>
                      <a:pt x="105431" y="1125013"/>
                      <a:pt x="85477" y="1144968"/>
                    </a:cubicBezTo>
                    <a:cubicBezTo>
                      <a:pt x="74123" y="1156666"/>
                      <a:pt x="42815" y="1182469"/>
                      <a:pt x="23548" y="1207929"/>
                    </a:cubicBezTo>
                    <a:cubicBezTo>
                      <a:pt x="10130" y="1227884"/>
                      <a:pt x="2905" y="1235453"/>
                      <a:pt x="497" y="1259536"/>
                    </a:cubicBezTo>
                    <a:cubicBezTo>
                      <a:pt x="-4664" y="1311831"/>
                      <a:pt x="32149" y="1348989"/>
                      <a:pt x="29741" y="1335571"/>
                    </a:cubicBezTo>
                    <a:cubicBezTo>
                      <a:pt x="26988" y="1319056"/>
                      <a:pt x="29741" y="1284652"/>
                      <a:pt x="55544" y="1266417"/>
                    </a:cubicBezTo>
                    <a:cubicBezTo>
                      <a:pt x="77564" y="1250591"/>
                      <a:pt x="101647" y="1239581"/>
                      <a:pt x="118505" y="1218594"/>
                    </a:cubicBezTo>
                    <a:cubicBezTo>
                      <a:pt x="196604" y="1128454"/>
                      <a:pt x="203485" y="1051731"/>
                      <a:pt x="235826" y="971568"/>
                    </a:cubicBezTo>
                    <a:cubicBezTo>
                      <a:pt x="240298" y="960902"/>
                      <a:pt x="243739" y="949893"/>
                      <a:pt x="249588" y="939571"/>
                    </a:cubicBezTo>
                    <a:cubicBezTo>
                      <a:pt x="250964" y="937507"/>
                      <a:pt x="251996" y="934754"/>
                      <a:pt x="255092" y="935098"/>
                    </a:cubicBezTo>
                    <a:cubicBezTo>
                      <a:pt x="257845" y="935442"/>
                      <a:pt x="258877" y="938195"/>
                      <a:pt x="259565" y="940603"/>
                    </a:cubicBezTo>
                    <a:cubicBezTo>
                      <a:pt x="261285" y="947484"/>
                      <a:pt x="263006" y="954365"/>
                      <a:pt x="262662" y="961590"/>
                    </a:cubicBezTo>
                    <a:cubicBezTo>
                      <a:pt x="262318" y="1006316"/>
                      <a:pt x="257845" y="1050011"/>
                      <a:pt x="243395" y="1092673"/>
                    </a:cubicBezTo>
                    <a:cubicBezTo>
                      <a:pt x="235138" y="1117100"/>
                      <a:pt x="225848" y="1141184"/>
                      <a:pt x="216215" y="1164923"/>
                    </a:cubicBezTo>
                    <a:cubicBezTo>
                      <a:pt x="214151" y="1170084"/>
                      <a:pt x="204173" y="1198295"/>
                      <a:pt x="198669" y="1214810"/>
                    </a:cubicBezTo>
                    <a:cubicBezTo>
                      <a:pt x="185595" y="1251623"/>
                      <a:pt x="150502" y="1336603"/>
                      <a:pt x="203829" y="1390275"/>
                    </a:cubicBezTo>
                    <a:cubicBezTo>
                      <a:pt x="396840" y="1504155"/>
                      <a:pt x="580906" y="1554386"/>
                      <a:pt x="799377" y="1554386"/>
                    </a:cubicBezTo>
                    <a:cubicBezTo>
                      <a:pt x="977594" y="1554386"/>
                      <a:pt x="1169573" y="1392683"/>
                      <a:pt x="1185055" y="1395091"/>
                    </a:cubicBezTo>
                    <a:cubicBezTo>
                      <a:pt x="1187464" y="1391651"/>
                      <a:pt x="1280357" y="1258848"/>
                      <a:pt x="1282765" y="1255408"/>
                    </a:cubicBezTo>
                    <a:cubicBezTo>
                      <a:pt x="1320266" y="1201048"/>
                      <a:pt x="1357424" y="1146688"/>
                      <a:pt x="1386668" y="1087512"/>
                    </a:cubicBezTo>
                    <a:cubicBezTo>
                      <a:pt x="1405590" y="1049323"/>
                      <a:pt x="1421073" y="1010445"/>
                      <a:pt x="1425545" y="967783"/>
                    </a:cubicBezTo>
                    <a:cubicBezTo>
                      <a:pt x="1431050" y="919960"/>
                      <a:pt x="1421073" y="875578"/>
                      <a:pt x="1404558" y="8329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10FD873-3C95-496F-A98E-126964764A9E}"/>
                  </a:ext>
                </a:extLst>
              </p:cNvPr>
              <p:cNvSpPr/>
              <p:nvPr/>
            </p:nvSpPr>
            <p:spPr>
              <a:xfrm>
                <a:off x="8218653" y="2942089"/>
                <a:ext cx="2142989" cy="607139"/>
              </a:xfrm>
              <a:custGeom>
                <a:avLst/>
                <a:gdLst>
                  <a:gd name="connsiteX0" fmla="*/ 635355 w 2142989"/>
                  <a:gd name="connsiteY0" fmla="*/ 0 h 607139"/>
                  <a:gd name="connsiteX1" fmla="*/ 622207 w 2142989"/>
                  <a:gd name="connsiteY1" fmla="*/ 57115 h 607139"/>
                  <a:gd name="connsiteX2" fmla="*/ 809166 w 2142989"/>
                  <a:gd name="connsiteY2" fmla="*/ 130666 h 607139"/>
                  <a:gd name="connsiteX3" fmla="*/ 976812 w 2142989"/>
                  <a:gd name="connsiteY3" fmla="*/ 147513 h 607139"/>
                  <a:gd name="connsiteX4" fmla="*/ 1126791 w 2142989"/>
                  <a:gd name="connsiteY4" fmla="*/ 149979 h 607139"/>
                  <a:gd name="connsiteX5" fmla="*/ 1364291 w 2142989"/>
                  <a:gd name="connsiteY5" fmla="*/ 113819 h 607139"/>
                  <a:gd name="connsiteX6" fmla="*/ 1453046 w 2142989"/>
                  <a:gd name="connsiteY6" fmla="*/ 72319 h 607139"/>
                  <a:gd name="connsiteX7" fmla="*/ 1408668 w 2142989"/>
                  <a:gd name="connsiteY7" fmla="*/ 36159 h 607139"/>
                  <a:gd name="connsiteX8" fmla="*/ 1400861 w 2142989"/>
                  <a:gd name="connsiteY8" fmla="*/ 19312 h 607139"/>
                  <a:gd name="connsiteX9" fmla="*/ 1551661 w 2142989"/>
                  <a:gd name="connsiteY9" fmla="*/ 43555 h 607139"/>
                  <a:gd name="connsiteX10" fmla="*/ 1809706 w 2142989"/>
                  <a:gd name="connsiteY10" fmla="*/ 115874 h 607139"/>
                  <a:gd name="connsiteX11" fmla="*/ 2023785 w 2142989"/>
                  <a:gd name="connsiteY11" fmla="*/ 251471 h 607139"/>
                  <a:gd name="connsiteX12" fmla="*/ 2111717 w 2142989"/>
                  <a:gd name="connsiteY12" fmla="*/ 429390 h 607139"/>
                  <a:gd name="connsiteX13" fmla="*/ 2142535 w 2142989"/>
                  <a:gd name="connsiteY13" fmla="*/ 602841 h 607139"/>
                  <a:gd name="connsiteX14" fmla="*/ 2142989 w 2142989"/>
                  <a:gd name="connsiteY14" fmla="*/ 607139 h 607139"/>
                  <a:gd name="connsiteX15" fmla="*/ 0 w 2142989"/>
                  <a:gd name="connsiteY15" fmla="*/ 607139 h 607139"/>
                  <a:gd name="connsiteX16" fmla="*/ 8733 w 2142989"/>
                  <a:gd name="connsiteY16" fmla="*/ 569917 h 607139"/>
                  <a:gd name="connsiteX17" fmla="*/ 88859 w 2142989"/>
                  <a:gd name="connsiteY17" fmla="*/ 375562 h 607139"/>
                  <a:gd name="connsiteX18" fmla="*/ 105706 w 2142989"/>
                  <a:gd name="connsiteY18" fmla="*/ 354196 h 607139"/>
                  <a:gd name="connsiteX19" fmla="*/ 271298 w 2142989"/>
                  <a:gd name="connsiteY19" fmla="*/ 192301 h 607139"/>
                  <a:gd name="connsiteX20" fmla="*/ 303759 w 2142989"/>
                  <a:gd name="connsiteY20" fmla="*/ 158197 h 607139"/>
                  <a:gd name="connsiteX21" fmla="*/ 364572 w 2142989"/>
                  <a:gd name="connsiteY21" fmla="*/ 103957 h 607139"/>
                  <a:gd name="connsiteX22" fmla="*/ 635355 w 2142989"/>
                  <a:gd name="connsiteY22" fmla="*/ 0 h 60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42989" h="607139">
                    <a:moveTo>
                      <a:pt x="635355" y="0"/>
                    </a:moveTo>
                    <a:cubicBezTo>
                      <a:pt x="557285" y="36159"/>
                      <a:pt x="603716" y="44377"/>
                      <a:pt x="622207" y="57115"/>
                    </a:cubicBezTo>
                    <a:cubicBezTo>
                      <a:pt x="697811" y="108067"/>
                      <a:pt x="800127" y="127379"/>
                      <a:pt x="809166" y="130666"/>
                    </a:cubicBezTo>
                    <a:cubicBezTo>
                      <a:pt x="856419" y="147513"/>
                      <a:pt x="927505" y="141761"/>
                      <a:pt x="976812" y="147513"/>
                    </a:cubicBezTo>
                    <a:cubicBezTo>
                      <a:pt x="1026531" y="153266"/>
                      <a:pt x="1077072" y="152855"/>
                      <a:pt x="1126791" y="149979"/>
                    </a:cubicBezTo>
                    <a:cubicBezTo>
                      <a:pt x="1206917" y="145458"/>
                      <a:pt x="1287453" y="140117"/>
                      <a:pt x="1364291" y="113819"/>
                    </a:cubicBezTo>
                    <a:cubicBezTo>
                      <a:pt x="1394698" y="103547"/>
                      <a:pt x="1424283" y="90809"/>
                      <a:pt x="1453046" y="72319"/>
                    </a:cubicBezTo>
                    <a:cubicBezTo>
                      <a:pt x="1437432" y="59581"/>
                      <a:pt x="1421407" y="50130"/>
                      <a:pt x="1408668" y="36159"/>
                    </a:cubicBezTo>
                    <a:cubicBezTo>
                      <a:pt x="1404560" y="31640"/>
                      <a:pt x="1396342" y="27941"/>
                      <a:pt x="1400861" y="19312"/>
                    </a:cubicBezTo>
                    <a:cubicBezTo>
                      <a:pt x="1438664" y="26298"/>
                      <a:pt x="1514270" y="34926"/>
                      <a:pt x="1551661" y="43555"/>
                    </a:cubicBezTo>
                    <a:cubicBezTo>
                      <a:pt x="1639593" y="60813"/>
                      <a:pt x="1726294" y="82180"/>
                      <a:pt x="1809706" y="115874"/>
                    </a:cubicBezTo>
                    <a:cubicBezTo>
                      <a:pt x="1889421" y="147923"/>
                      <a:pt x="1962973" y="189424"/>
                      <a:pt x="2023785" y="251471"/>
                    </a:cubicBezTo>
                    <a:cubicBezTo>
                      <a:pt x="2072681" y="301601"/>
                      <a:pt x="2098159" y="361181"/>
                      <a:pt x="2111717" y="429390"/>
                    </a:cubicBezTo>
                    <a:cubicBezTo>
                      <a:pt x="2123223" y="487122"/>
                      <a:pt x="2133906" y="544853"/>
                      <a:pt x="2142535" y="602841"/>
                    </a:cubicBezTo>
                    <a:lnTo>
                      <a:pt x="2142989" y="607139"/>
                    </a:lnTo>
                    <a:lnTo>
                      <a:pt x="0" y="607139"/>
                    </a:lnTo>
                    <a:lnTo>
                      <a:pt x="8733" y="569917"/>
                    </a:lnTo>
                    <a:cubicBezTo>
                      <a:pt x="27634" y="502119"/>
                      <a:pt x="53110" y="436786"/>
                      <a:pt x="88859" y="375562"/>
                    </a:cubicBezTo>
                    <a:cubicBezTo>
                      <a:pt x="93379" y="367755"/>
                      <a:pt x="99132" y="360360"/>
                      <a:pt x="105706" y="354196"/>
                    </a:cubicBezTo>
                    <a:cubicBezTo>
                      <a:pt x="160766" y="300367"/>
                      <a:pt x="216238" y="246540"/>
                      <a:pt x="271298" y="192301"/>
                    </a:cubicBezTo>
                    <a:cubicBezTo>
                      <a:pt x="279105" y="178330"/>
                      <a:pt x="292255" y="168469"/>
                      <a:pt x="303759" y="158197"/>
                    </a:cubicBezTo>
                    <a:cubicBezTo>
                      <a:pt x="323893" y="139705"/>
                      <a:pt x="344849" y="122448"/>
                      <a:pt x="364572" y="103957"/>
                    </a:cubicBezTo>
                    <a:cubicBezTo>
                      <a:pt x="371969" y="98206"/>
                      <a:pt x="522769" y="27119"/>
                      <a:pt x="6353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42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2C323BC-B75D-4EF2-85C4-6C7B4B0FF7AF}"/>
                  </a:ext>
                </a:extLst>
              </p:cNvPr>
              <p:cNvSpPr/>
              <p:nvPr/>
            </p:nvSpPr>
            <p:spPr>
              <a:xfrm>
                <a:off x="8569830" y="1816954"/>
                <a:ext cx="1109265" cy="1642054"/>
              </a:xfrm>
              <a:custGeom>
                <a:avLst/>
                <a:gdLst>
                  <a:gd name="connsiteX0" fmla="*/ 25666 w 928793"/>
                  <a:gd name="connsiteY0" fmla="*/ 1015709 h 1374901"/>
                  <a:gd name="connsiteX1" fmla="*/ 207 w 928793"/>
                  <a:gd name="connsiteY1" fmla="*/ 921096 h 1374901"/>
                  <a:gd name="connsiteX2" fmla="*/ 26354 w 928793"/>
                  <a:gd name="connsiteY2" fmla="*/ 882218 h 1374901"/>
                  <a:gd name="connsiteX3" fmla="*/ 33923 w 928793"/>
                  <a:gd name="connsiteY3" fmla="*/ 870521 h 1374901"/>
                  <a:gd name="connsiteX4" fmla="*/ 72113 w 928793"/>
                  <a:gd name="connsiteY4" fmla="*/ 820978 h 1374901"/>
                  <a:gd name="connsiteX5" fmla="*/ 95508 w 928793"/>
                  <a:gd name="connsiteY5" fmla="*/ 802055 h 1374901"/>
                  <a:gd name="connsiteX6" fmla="*/ 127160 w 928793"/>
                  <a:gd name="connsiteY6" fmla="*/ 769714 h 1374901"/>
                  <a:gd name="connsiteX7" fmla="*/ 158813 w 928793"/>
                  <a:gd name="connsiteY7" fmla="*/ 743911 h 1374901"/>
                  <a:gd name="connsiteX8" fmla="*/ 179800 w 928793"/>
                  <a:gd name="connsiteY8" fmla="*/ 724300 h 1374901"/>
                  <a:gd name="connsiteX9" fmla="*/ 184617 w 928793"/>
                  <a:gd name="connsiteY9" fmla="*/ 697120 h 1374901"/>
                  <a:gd name="connsiteX10" fmla="*/ 154340 w 928793"/>
                  <a:gd name="connsiteY10" fmla="*/ 615925 h 1374901"/>
                  <a:gd name="connsiteX11" fmla="*/ 140234 w 928793"/>
                  <a:gd name="connsiteY11" fmla="*/ 604915 h 1374901"/>
                  <a:gd name="connsiteX12" fmla="*/ 83466 w 928793"/>
                  <a:gd name="connsiteY12" fmla="*/ 529225 h 1374901"/>
                  <a:gd name="connsiteX13" fmla="*/ 106518 w 928793"/>
                  <a:gd name="connsiteY13" fmla="*/ 519247 h 1374901"/>
                  <a:gd name="connsiteX14" fmla="*/ 130257 w 928793"/>
                  <a:gd name="connsiteY14" fmla="*/ 538170 h 1374901"/>
                  <a:gd name="connsiteX15" fmla="*/ 112366 w 928793"/>
                  <a:gd name="connsiteY15" fmla="*/ 431171 h 1374901"/>
                  <a:gd name="connsiteX16" fmla="*/ 189777 w 928793"/>
                  <a:gd name="connsiteY16" fmla="*/ 104669 h 1374901"/>
                  <a:gd name="connsiteX17" fmla="*/ 246201 w 928793"/>
                  <a:gd name="connsiteY17" fmla="*/ 28634 h 1374901"/>
                  <a:gd name="connsiteX18" fmla="*/ 258243 w 928793"/>
                  <a:gd name="connsiteY18" fmla="*/ 21065 h 1374901"/>
                  <a:gd name="connsiteX19" fmla="*/ 443685 w 928793"/>
                  <a:gd name="connsiteY19" fmla="*/ 78 h 1374901"/>
                  <a:gd name="connsiteX20" fmla="*/ 504237 w 928793"/>
                  <a:gd name="connsiteY20" fmla="*/ 22441 h 1374901"/>
                  <a:gd name="connsiteX21" fmla="*/ 570295 w 928793"/>
                  <a:gd name="connsiteY21" fmla="*/ 104669 h 1374901"/>
                  <a:gd name="connsiteX22" fmla="*/ 641513 w 928793"/>
                  <a:gd name="connsiteY22" fmla="*/ 247793 h 1374901"/>
                  <a:gd name="connsiteX23" fmla="*/ 676950 w 928793"/>
                  <a:gd name="connsiteY23" fmla="*/ 322451 h 1374901"/>
                  <a:gd name="connsiteX24" fmla="*/ 735438 w 928793"/>
                  <a:gd name="connsiteY24" fmla="*/ 430483 h 1374901"/>
                  <a:gd name="connsiteX25" fmla="*/ 756081 w 928793"/>
                  <a:gd name="connsiteY25" fmla="*/ 464199 h 1374901"/>
                  <a:gd name="connsiteX26" fmla="*/ 771219 w 928793"/>
                  <a:gd name="connsiteY26" fmla="*/ 486907 h 1374901"/>
                  <a:gd name="connsiteX27" fmla="*/ 757457 w 928793"/>
                  <a:gd name="connsiteY27" fmla="*/ 530945 h 1374901"/>
                  <a:gd name="connsiteX28" fmla="*/ 745071 w 928793"/>
                  <a:gd name="connsiteY28" fmla="*/ 549868 h 1374901"/>
                  <a:gd name="connsiteX29" fmla="*/ 728901 w 928793"/>
                  <a:gd name="connsiteY29" fmla="*/ 638632 h 1374901"/>
                  <a:gd name="connsiteX30" fmla="*/ 726149 w 928793"/>
                  <a:gd name="connsiteY30" fmla="*/ 706410 h 1374901"/>
                  <a:gd name="connsiteX31" fmla="*/ 781541 w 928793"/>
                  <a:gd name="connsiteY31" fmla="*/ 834396 h 1374901"/>
                  <a:gd name="connsiteX32" fmla="*/ 877186 w 928793"/>
                  <a:gd name="connsiteY32" fmla="*/ 959629 h 1374901"/>
                  <a:gd name="connsiteX33" fmla="*/ 928793 w 928793"/>
                  <a:gd name="connsiteY33" fmla="*/ 1002291 h 1374901"/>
                  <a:gd name="connsiteX34" fmla="*/ 751264 w 928793"/>
                  <a:gd name="connsiteY34" fmla="*/ 1061468 h 1374901"/>
                  <a:gd name="connsiteX35" fmla="*/ 548276 w 928793"/>
                  <a:gd name="connsiteY35" fmla="*/ 1072133 h 1374901"/>
                  <a:gd name="connsiteX36" fmla="*/ 380036 w 928793"/>
                  <a:gd name="connsiteY36" fmla="*/ 1054931 h 1374901"/>
                  <a:gd name="connsiteX37" fmla="*/ 290927 w 928793"/>
                  <a:gd name="connsiteY37" fmla="*/ 1281659 h 1374901"/>
                  <a:gd name="connsiteX38" fmla="*/ 264436 w 928793"/>
                  <a:gd name="connsiteY38" fmla="*/ 1365950 h 1374901"/>
                  <a:gd name="connsiteX39" fmla="*/ 249642 w 928793"/>
                  <a:gd name="connsiteY39" fmla="*/ 1374208 h 1374901"/>
                  <a:gd name="connsiteX40" fmla="*/ 10184 w 928793"/>
                  <a:gd name="connsiteY40" fmla="*/ 1323288 h 1374901"/>
                  <a:gd name="connsiteX41" fmla="*/ 4679 w 928793"/>
                  <a:gd name="connsiteY41" fmla="*/ 1311935 h 1374901"/>
                  <a:gd name="connsiteX42" fmla="*/ 87251 w 928793"/>
                  <a:gd name="connsiteY42" fmla="*/ 1143007 h 1374901"/>
                  <a:gd name="connsiteX43" fmla="*/ 86563 w 928793"/>
                  <a:gd name="connsiteY43" fmla="*/ 1125117 h 1374901"/>
                  <a:gd name="connsiteX44" fmla="*/ 25666 w 928793"/>
                  <a:gd name="connsiteY44" fmla="*/ 1015709 h 137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28793" h="1374901">
                    <a:moveTo>
                      <a:pt x="25666" y="1015709"/>
                    </a:moveTo>
                    <a:cubicBezTo>
                      <a:pt x="11904" y="986809"/>
                      <a:pt x="-1858" y="938986"/>
                      <a:pt x="207" y="921096"/>
                    </a:cubicBezTo>
                    <a:cubicBezTo>
                      <a:pt x="2959" y="902517"/>
                      <a:pt x="14313" y="891852"/>
                      <a:pt x="26354" y="882218"/>
                    </a:cubicBezTo>
                    <a:cubicBezTo>
                      <a:pt x="30139" y="879122"/>
                      <a:pt x="33579" y="876714"/>
                      <a:pt x="33923" y="870521"/>
                    </a:cubicBezTo>
                    <a:cubicBezTo>
                      <a:pt x="35644" y="837836"/>
                      <a:pt x="41492" y="829579"/>
                      <a:pt x="72113" y="820978"/>
                    </a:cubicBezTo>
                    <a:cubicBezTo>
                      <a:pt x="83122" y="817881"/>
                      <a:pt x="90691" y="813065"/>
                      <a:pt x="95508" y="802055"/>
                    </a:cubicBezTo>
                    <a:cubicBezTo>
                      <a:pt x="101701" y="787605"/>
                      <a:pt x="113398" y="776939"/>
                      <a:pt x="127160" y="769714"/>
                    </a:cubicBezTo>
                    <a:cubicBezTo>
                      <a:pt x="139546" y="763178"/>
                      <a:pt x="149524" y="754576"/>
                      <a:pt x="158813" y="743911"/>
                    </a:cubicBezTo>
                    <a:cubicBezTo>
                      <a:pt x="165006" y="736686"/>
                      <a:pt x="172231" y="730493"/>
                      <a:pt x="179800" y="724300"/>
                    </a:cubicBezTo>
                    <a:cubicBezTo>
                      <a:pt x="193906" y="712946"/>
                      <a:pt x="193906" y="713291"/>
                      <a:pt x="184617" y="697120"/>
                    </a:cubicBezTo>
                    <a:cubicBezTo>
                      <a:pt x="170166" y="671661"/>
                      <a:pt x="161221" y="644137"/>
                      <a:pt x="154340" y="615925"/>
                    </a:cubicBezTo>
                    <a:cubicBezTo>
                      <a:pt x="152276" y="606980"/>
                      <a:pt x="148836" y="604915"/>
                      <a:pt x="140234" y="604915"/>
                    </a:cubicBezTo>
                    <a:cubicBezTo>
                      <a:pt x="96884" y="604915"/>
                      <a:pt x="71425" y="570855"/>
                      <a:pt x="83466" y="529225"/>
                    </a:cubicBezTo>
                    <a:cubicBezTo>
                      <a:pt x="87251" y="515807"/>
                      <a:pt x="94132" y="512710"/>
                      <a:pt x="106518" y="519247"/>
                    </a:cubicBezTo>
                    <a:cubicBezTo>
                      <a:pt x="115119" y="523720"/>
                      <a:pt x="121656" y="530601"/>
                      <a:pt x="130257" y="538170"/>
                    </a:cubicBezTo>
                    <a:cubicBezTo>
                      <a:pt x="123720" y="501357"/>
                      <a:pt x="118559" y="466264"/>
                      <a:pt x="112366" y="431171"/>
                    </a:cubicBezTo>
                    <a:cubicBezTo>
                      <a:pt x="91379" y="311098"/>
                      <a:pt x="116151" y="202035"/>
                      <a:pt x="189777" y="104669"/>
                    </a:cubicBezTo>
                    <a:cubicBezTo>
                      <a:pt x="208700" y="79553"/>
                      <a:pt x="227623" y="54094"/>
                      <a:pt x="246201" y="28634"/>
                    </a:cubicBezTo>
                    <a:cubicBezTo>
                      <a:pt x="249298" y="24506"/>
                      <a:pt x="252738" y="22097"/>
                      <a:pt x="258243" y="21065"/>
                    </a:cubicBezTo>
                    <a:cubicBezTo>
                      <a:pt x="319828" y="11776"/>
                      <a:pt x="381412" y="2831"/>
                      <a:pt x="443685" y="78"/>
                    </a:cubicBezTo>
                    <a:cubicBezTo>
                      <a:pt x="466736" y="-954"/>
                      <a:pt x="486347" y="8335"/>
                      <a:pt x="504237" y="22441"/>
                    </a:cubicBezTo>
                    <a:cubicBezTo>
                      <a:pt x="532450" y="44804"/>
                      <a:pt x="551372" y="74393"/>
                      <a:pt x="570295" y="104669"/>
                    </a:cubicBezTo>
                    <a:cubicBezTo>
                      <a:pt x="609516" y="159717"/>
                      <a:pt x="626375" y="217517"/>
                      <a:pt x="641513" y="247793"/>
                    </a:cubicBezTo>
                    <a:cubicBezTo>
                      <a:pt x="648394" y="261899"/>
                      <a:pt x="673509" y="315571"/>
                      <a:pt x="676950" y="322451"/>
                    </a:cubicBezTo>
                    <a:cubicBezTo>
                      <a:pt x="693808" y="359609"/>
                      <a:pt x="717892" y="381972"/>
                      <a:pt x="735438" y="430483"/>
                    </a:cubicBezTo>
                    <a:cubicBezTo>
                      <a:pt x="740943" y="442524"/>
                      <a:pt x="746448" y="454222"/>
                      <a:pt x="756081" y="464199"/>
                    </a:cubicBezTo>
                    <a:cubicBezTo>
                      <a:pt x="762274" y="470736"/>
                      <a:pt x="766747" y="478994"/>
                      <a:pt x="771219" y="486907"/>
                    </a:cubicBezTo>
                    <a:cubicBezTo>
                      <a:pt x="783949" y="509270"/>
                      <a:pt x="780508" y="520967"/>
                      <a:pt x="757457" y="530945"/>
                    </a:cubicBezTo>
                    <a:cubicBezTo>
                      <a:pt x="748168" y="535073"/>
                      <a:pt x="744727" y="539546"/>
                      <a:pt x="745071" y="549868"/>
                    </a:cubicBezTo>
                    <a:cubicBezTo>
                      <a:pt x="746104" y="580488"/>
                      <a:pt x="740255" y="610764"/>
                      <a:pt x="728901" y="638632"/>
                    </a:cubicBezTo>
                    <a:cubicBezTo>
                      <a:pt x="719612" y="661683"/>
                      <a:pt x="721676" y="683358"/>
                      <a:pt x="726149" y="706410"/>
                    </a:cubicBezTo>
                    <a:cubicBezTo>
                      <a:pt x="735438" y="753200"/>
                      <a:pt x="756081" y="794830"/>
                      <a:pt x="781541" y="834396"/>
                    </a:cubicBezTo>
                    <a:cubicBezTo>
                      <a:pt x="810097" y="878778"/>
                      <a:pt x="838997" y="922816"/>
                      <a:pt x="877186" y="959629"/>
                    </a:cubicBezTo>
                    <a:cubicBezTo>
                      <a:pt x="891980" y="976488"/>
                      <a:pt x="910559" y="989217"/>
                      <a:pt x="928793" y="1002291"/>
                    </a:cubicBezTo>
                    <a:cubicBezTo>
                      <a:pt x="873745" y="1035664"/>
                      <a:pt x="814569" y="1053899"/>
                      <a:pt x="751264" y="1061468"/>
                    </a:cubicBezTo>
                    <a:cubicBezTo>
                      <a:pt x="687615" y="1069037"/>
                      <a:pt x="612269" y="1075574"/>
                      <a:pt x="548276" y="1072133"/>
                    </a:cubicBezTo>
                    <a:cubicBezTo>
                      <a:pt x="492884" y="1069381"/>
                      <a:pt x="417193" y="1063188"/>
                      <a:pt x="380036" y="1054931"/>
                    </a:cubicBezTo>
                    <a:cubicBezTo>
                      <a:pt x="338750" y="1127525"/>
                      <a:pt x="317075" y="1203216"/>
                      <a:pt x="290927" y="1281659"/>
                    </a:cubicBezTo>
                    <a:cubicBezTo>
                      <a:pt x="281638" y="1309526"/>
                      <a:pt x="272693" y="1337738"/>
                      <a:pt x="264436" y="1365950"/>
                    </a:cubicBezTo>
                    <a:cubicBezTo>
                      <a:pt x="261683" y="1374896"/>
                      <a:pt x="258243" y="1375928"/>
                      <a:pt x="249642" y="1374208"/>
                    </a:cubicBezTo>
                    <a:cubicBezTo>
                      <a:pt x="169822" y="1357005"/>
                      <a:pt x="90003" y="1339803"/>
                      <a:pt x="10184" y="1323288"/>
                    </a:cubicBezTo>
                    <a:cubicBezTo>
                      <a:pt x="1239" y="1321568"/>
                      <a:pt x="1583" y="1318816"/>
                      <a:pt x="4679" y="1311935"/>
                    </a:cubicBezTo>
                    <a:cubicBezTo>
                      <a:pt x="32203" y="1255855"/>
                      <a:pt x="59383" y="1199431"/>
                      <a:pt x="87251" y="1143007"/>
                    </a:cubicBezTo>
                    <a:cubicBezTo>
                      <a:pt x="90691" y="1136126"/>
                      <a:pt x="90347" y="1131653"/>
                      <a:pt x="86563" y="1125117"/>
                    </a:cubicBezTo>
                    <a:cubicBezTo>
                      <a:pt x="65920" y="1091744"/>
                      <a:pt x="33235" y="1027751"/>
                      <a:pt x="25666" y="101570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A790701-0D00-47EA-8C99-27E34E89C3D0}"/>
                  </a:ext>
                </a:extLst>
              </p:cNvPr>
              <p:cNvSpPr/>
              <p:nvPr/>
            </p:nvSpPr>
            <p:spPr>
              <a:xfrm>
                <a:off x="8981841" y="2564762"/>
                <a:ext cx="292972" cy="215894"/>
              </a:xfrm>
              <a:custGeom>
                <a:avLst/>
                <a:gdLst>
                  <a:gd name="connsiteX0" fmla="*/ 182999 w 245307"/>
                  <a:gd name="connsiteY0" fmla="*/ 446 h 180769"/>
                  <a:gd name="connsiteX1" fmla="*/ 169237 w 245307"/>
                  <a:gd name="connsiteY1" fmla="*/ 2855 h 180769"/>
                  <a:gd name="connsiteX2" fmla="*/ 65334 w 245307"/>
                  <a:gd name="connsiteY2" fmla="*/ 19713 h 180769"/>
                  <a:gd name="connsiteX3" fmla="*/ 21640 w 245307"/>
                  <a:gd name="connsiteY3" fmla="*/ 33819 h 180769"/>
                  <a:gd name="connsiteX4" fmla="*/ 21640 w 245307"/>
                  <a:gd name="connsiteY4" fmla="*/ 33819 h 180769"/>
                  <a:gd name="connsiteX5" fmla="*/ 4437 w 245307"/>
                  <a:gd name="connsiteY5" fmla="*/ 110198 h 180769"/>
                  <a:gd name="connsiteX6" fmla="*/ 56045 w 245307"/>
                  <a:gd name="connsiteY6" fmla="*/ 165934 h 180769"/>
                  <a:gd name="connsiteX7" fmla="*/ 147562 w 245307"/>
                  <a:gd name="connsiteY7" fmla="*/ 178319 h 180769"/>
                  <a:gd name="connsiteX8" fmla="*/ 241143 w 245307"/>
                  <a:gd name="connsiteY8" fmla="*/ 106757 h 180769"/>
                  <a:gd name="connsiteX9" fmla="*/ 241143 w 245307"/>
                  <a:gd name="connsiteY9" fmla="*/ 106757 h 180769"/>
                  <a:gd name="connsiteX10" fmla="*/ 243207 w 245307"/>
                  <a:gd name="connsiteY10" fmla="*/ 102285 h 180769"/>
                  <a:gd name="connsiteX11" fmla="*/ 182999 w 245307"/>
                  <a:gd name="connsiteY11" fmla="*/ 446 h 18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307" h="180769">
                    <a:moveTo>
                      <a:pt x="182999" y="446"/>
                    </a:moveTo>
                    <a:cubicBezTo>
                      <a:pt x="179214" y="-1274"/>
                      <a:pt x="170957" y="2511"/>
                      <a:pt x="169237" y="2855"/>
                    </a:cubicBezTo>
                    <a:cubicBezTo>
                      <a:pt x="135176" y="12488"/>
                      <a:pt x="100427" y="17305"/>
                      <a:pt x="65334" y="19713"/>
                    </a:cubicBezTo>
                    <a:cubicBezTo>
                      <a:pt x="49852" y="20745"/>
                      <a:pt x="33682" y="21089"/>
                      <a:pt x="21640" y="33819"/>
                    </a:cubicBezTo>
                    <a:cubicBezTo>
                      <a:pt x="21640" y="33819"/>
                      <a:pt x="21640" y="33819"/>
                      <a:pt x="21640" y="33819"/>
                    </a:cubicBezTo>
                    <a:cubicBezTo>
                      <a:pt x="997" y="55838"/>
                      <a:pt x="-5196" y="81642"/>
                      <a:pt x="4437" y="110198"/>
                    </a:cubicBezTo>
                    <a:cubicBezTo>
                      <a:pt x="11662" y="131873"/>
                      <a:pt x="28521" y="153548"/>
                      <a:pt x="56045" y="165934"/>
                    </a:cubicBezTo>
                    <a:cubicBezTo>
                      <a:pt x="85633" y="179351"/>
                      <a:pt x="109716" y="184168"/>
                      <a:pt x="147562" y="178319"/>
                    </a:cubicBezTo>
                    <a:cubicBezTo>
                      <a:pt x="190912" y="171438"/>
                      <a:pt x="224972" y="150107"/>
                      <a:pt x="241143" y="106757"/>
                    </a:cubicBezTo>
                    <a:cubicBezTo>
                      <a:pt x="241143" y="106757"/>
                      <a:pt x="241143" y="106757"/>
                      <a:pt x="241143" y="106757"/>
                    </a:cubicBezTo>
                    <a:cubicBezTo>
                      <a:pt x="241831" y="105381"/>
                      <a:pt x="242519" y="103661"/>
                      <a:pt x="243207" y="102285"/>
                    </a:cubicBezTo>
                    <a:cubicBezTo>
                      <a:pt x="254217" y="54462"/>
                      <a:pt x="220156" y="16272"/>
                      <a:pt x="182999" y="44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5DB9FC2-E13A-4A92-8A23-11F856483A81}"/>
                  </a:ext>
                </a:extLst>
              </p:cNvPr>
              <p:cNvSpPr/>
              <p:nvPr/>
            </p:nvSpPr>
            <p:spPr>
              <a:xfrm>
                <a:off x="9040968" y="2698015"/>
                <a:ext cx="343218" cy="372615"/>
              </a:xfrm>
              <a:custGeom>
                <a:avLst/>
                <a:gdLst>
                  <a:gd name="connsiteX0" fmla="*/ 0 w 287378"/>
                  <a:gd name="connsiteY0" fmla="*/ 151037 h 311993"/>
                  <a:gd name="connsiteX1" fmla="*/ 71218 w 287378"/>
                  <a:gd name="connsiteY1" fmla="*/ 174777 h 311993"/>
                  <a:gd name="connsiteX2" fmla="*/ 155166 w 287378"/>
                  <a:gd name="connsiteY2" fmla="*/ 156542 h 311993"/>
                  <a:gd name="connsiteX3" fmla="*/ 258036 w 287378"/>
                  <a:gd name="connsiteY3" fmla="*/ 45414 h 311993"/>
                  <a:gd name="connsiteX4" fmla="*/ 287280 w 287378"/>
                  <a:gd name="connsiteY4" fmla="*/ 0 h 311993"/>
                  <a:gd name="connsiteX5" fmla="*/ 283152 w 287378"/>
                  <a:gd name="connsiteY5" fmla="*/ 13074 h 311993"/>
                  <a:gd name="connsiteX6" fmla="*/ 175465 w 287378"/>
                  <a:gd name="connsiteY6" fmla="*/ 227760 h 311993"/>
                  <a:gd name="connsiteX7" fmla="*/ 135899 w 287378"/>
                  <a:gd name="connsiteY7" fmla="*/ 305515 h 311993"/>
                  <a:gd name="connsiteX8" fmla="*/ 123169 w 287378"/>
                  <a:gd name="connsiteY8" fmla="*/ 307579 h 311993"/>
                  <a:gd name="connsiteX9" fmla="*/ 13074 w 287378"/>
                  <a:gd name="connsiteY9" fmla="*/ 197140 h 311993"/>
                  <a:gd name="connsiteX10" fmla="*/ 0 w 287378"/>
                  <a:gd name="connsiteY10" fmla="*/ 151037 h 31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78" h="311993">
                    <a:moveTo>
                      <a:pt x="0" y="151037"/>
                    </a:moveTo>
                    <a:cubicBezTo>
                      <a:pt x="24083" y="162735"/>
                      <a:pt x="46791" y="170648"/>
                      <a:pt x="71218" y="174777"/>
                    </a:cubicBezTo>
                    <a:cubicBezTo>
                      <a:pt x="102182" y="179937"/>
                      <a:pt x="129706" y="172712"/>
                      <a:pt x="155166" y="156542"/>
                    </a:cubicBezTo>
                    <a:cubicBezTo>
                      <a:pt x="199548" y="128674"/>
                      <a:pt x="229136" y="87388"/>
                      <a:pt x="258036" y="45414"/>
                    </a:cubicBezTo>
                    <a:cubicBezTo>
                      <a:pt x="268014" y="30964"/>
                      <a:pt x="276959" y="15826"/>
                      <a:pt x="287280" y="0"/>
                    </a:cubicBezTo>
                    <a:cubicBezTo>
                      <a:pt x="287969" y="6193"/>
                      <a:pt x="284872" y="9289"/>
                      <a:pt x="283152" y="13074"/>
                    </a:cubicBezTo>
                    <a:cubicBezTo>
                      <a:pt x="247371" y="84636"/>
                      <a:pt x="211590" y="156198"/>
                      <a:pt x="175465" y="227760"/>
                    </a:cubicBezTo>
                    <a:cubicBezTo>
                      <a:pt x="162391" y="253564"/>
                      <a:pt x="148629" y="279367"/>
                      <a:pt x="135899" y="305515"/>
                    </a:cubicBezTo>
                    <a:cubicBezTo>
                      <a:pt x="131771" y="313772"/>
                      <a:pt x="129362" y="313772"/>
                      <a:pt x="123169" y="307579"/>
                    </a:cubicBezTo>
                    <a:cubicBezTo>
                      <a:pt x="86700" y="270766"/>
                      <a:pt x="49543" y="234297"/>
                      <a:pt x="13074" y="197140"/>
                    </a:cubicBezTo>
                    <a:cubicBezTo>
                      <a:pt x="1720" y="184754"/>
                      <a:pt x="5161" y="167552"/>
                      <a:pt x="0" y="151037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8B2CBC5-E9DB-48A8-96E7-3782B0A406DF}"/>
                  </a:ext>
                </a:extLst>
              </p:cNvPr>
              <p:cNvSpPr/>
              <p:nvPr/>
            </p:nvSpPr>
            <p:spPr>
              <a:xfrm>
                <a:off x="9036448" y="2687322"/>
                <a:ext cx="232980" cy="93714"/>
              </a:xfrm>
              <a:custGeom>
                <a:avLst/>
                <a:gdLst>
                  <a:gd name="connsiteX0" fmla="*/ 0 w 195075"/>
                  <a:gd name="connsiteY0" fmla="*/ 56433 h 78467"/>
                  <a:gd name="connsiteX1" fmla="*/ 39566 w 195075"/>
                  <a:gd name="connsiteY1" fmla="*/ 43703 h 78467"/>
                  <a:gd name="connsiteX2" fmla="*/ 164799 w 195075"/>
                  <a:gd name="connsiteY2" fmla="*/ 10330 h 78467"/>
                  <a:gd name="connsiteX3" fmla="*/ 195076 w 195075"/>
                  <a:gd name="connsiteY3" fmla="*/ 4137 h 78467"/>
                  <a:gd name="connsiteX4" fmla="*/ 101494 w 195075"/>
                  <a:gd name="connsiteY4" fmla="*/ 75699 h 78467"/>
                  <a:gd name="connsiteX5" fmla="*/ 9977 w 195075"/>
                  <a:gd name="connsiteY5" fmla="*/ 63314 h 78467"/>
                  <a:gd name="connsiteX6" fmla="*/ 0 w 195075"/>
                  <a:gd name="connsiteY6" fmla="*/ 56433 h 7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075" h="78467">
                    <a:moveTo>
                      <a:pt x="0" y="56433"/>
                    </a:moveTo>
                    <a:cubicBezTo>
                      <a:pt x="9289" y="39918"/>
                      <a:pt x="25116" y="44047"/>
                      <a:pt x="39566" y="43703"/>
                    </a:cubicBezTo>
                    <a:cubicBezTo>
                      <a:pt x="102182" y="58497"/>
                      <a:pt x="141060" y="23748"/>
                      <a:pt x="164799" y="10330"/>
                    </a:cubicBezTo>
                    <a:cubicBezTo>
                      <a:pt x="174089" y="1041"/>
                      <a:pt x="183034" y="-4120"/>
                      <a:pt x="195076" y="4137"/>
                    </a:cubicBezTo>
                    <a:cubicBezTo>
                      <a:pt x="178561" y="47487"/>
                      <a:pt x="144500" y="67786"/>
                      <a:pt x="101494" y="75699"/>
                    </a:cubicBezTo>
                    <a:cubicBezTo>
                      <a:pt x="69842" y="81548"/>
                      <a:pt x="39222" y="78452"/>
                      <a:pt x="9977" y="63314"/>
                    </a:cubicBezTo>
                    <a:cubicBezTo>
                      <a:pt x="6193" y="61593"/>
                      <a:pt x="2408" y="60217"/>
                      <a:pt x="0" y="56433"/>
                    </a:cubicBezTo>
                    <a:close/>
                  </a:path>
                </a:pathLst>
              </a:custGeom>
              <a:solidFill>
                <a:srgbClr val="FEFEFE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AC98277-B513-441C-A0EE-D2D9DAB6CC9E}"/>
                  </a:ext>
                </a:extLst>
              </p:cNvPr>
              <p:cNvSpPr/>
              <p:nvPr/>
            </p:nvSpPr>
            <p:spPr>
              <a:xfrm>
                <a:off x="9006863" y="2564423"/>
                <a:ext cx="207915" cy="49885"/>
              </a:xfrm>
              <a:custGeom>
                <a:avLst/>
                <a:gdLst>
                  <a:gd name="connsiteX0" fmla="*/ 174089 w 174088"/>
                  <a:gd name="connsiteY0" fmla="*/ 6579 h 41769"/>
                  <a:gd name="connsiteX1" fmla="*/ 153102 w 174088"/>
                  <a:gd name="connsiteY1" fmla="*/ 23782 h 41769"/>
                  <a:gd name="connsiteX2" fmla="*/ 68122 w 174088"/>
                  <a:gd name="connsiteY2" fmla="*/ 38920 h 41769"/>
                  <a:gd name="connsiteX3" fmla="*/ 12386 w 174088"/>
                  <a:gd name="connsiteY3" fmla="*/ 39264 h 41769"/>
                  <a:gd name="connsiteX4" fmla="*/ 0 w 174088"/>
                  <a:gd name="connsiteY4" fmla="*/ 33759 h 41769"/>
                  <a:gd name="connsiteX5" fmla="*/ 43694 w 174088"/>
                  <a:gd name="connsiteY5" fmla="*/ 19653 h 41769"/>
                  <a:gd name="connsiteX6" fmla="*/ 157574 w 174088"/>
                  <a:gd name="connsiteY6" fmla="*/ 42 h 41769"/>
                  <a:gd name="connsiteX7" fmla="*/ 174089 w 174088"/>
                  <a:gd name="connsiteY7" fmla="*/ 6579 h 4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088" h="41769">
                    <a:moveTo>
                      <a:pt x="174089" y="6579"/>
                    </a:moveTo>
                    <a:cubicBezTo>
                      <a:pt x="169960" y="15524"/>
                      <a:pt x="159983" y="20685"/>
                      <a:pt x="153102" y="23782"/>
                    </a:cubicBezTo>
                    <a:cubicBezTo>
                      <a:pt x="129362" y="35135"/>
                      <a:pt x="93925" y="35479"/>
                      <a:pt x="68122" y="38920"/>
                    </a:cubicBezTo>
                    <a:cubicBezTo>
                      <a:pt x="49543" y="41328"/>
                      <a:pt x="30964" y="43736"/>
                      <a:pt x="12386" y="39264"/>
                    </a:cubicBezTo>
                    <a:cubicBezTo>
                      <a:pt x="7913" y="38232"/>
                      <a:pt x="3785" y="36855"/>
                      <a:pt x="0" y="33759"/>
                    </a:cubicBezTo>
                    <a:cubicBezTo>
                      <a:pt x="12042" y="21029"/>
                      <a:pt x="28212" y="20685"/>
                      <a:pt x="43694" y="19653"/>
                    </a:cubicBezTo>
                    <a:cubicBezTo>
                      <a:pt x="78787" y="17245"/>
                      <a:pt x="123857" y="10020"/>
                      <a:pt x="157574" y="42"/>
                    </a:cubicBezTo>
                    <a:cubicBezTo>
                      <a:pt x="159983" y="-302"/>
                      <a:pt x="165831" y="1418"/>
                      <a:pt x="174089" y="6579"/>
                    </a:cubicBezTo>
                    <a:close/>
                  </a:path>
                </a:pathLst>
              </a:custGeom>
              <a:solidFill>
                <a:srgbClr val="FDFDFD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3F86DB3-8DFD-4F3C-AFC0-F1950762E298}"/>
                  </a:ext>
                </a:extLst>
              </p:cNvPr>
              <p:cNvSpPr/>
              <p:nvPr/>
            </p:nvSpPr>
            <p:spPr>
              <a:xfrm>
                <a:off x="8745121" y="2289459"/>
                <a:ext cx="159839" cy="42855"/>
              </a:xfrm>
              <a:custGeom>
                <a:avLst/>
                <a:gdLst>
                  <a:gd name="connsiteX0" fmla="*/ 133835 w 133834"/>
                  <a:gd name="connsiteY0" fmla="*/ 10768 h 35883"/>
                  <a:gd name="connsiteX1" fmla="*/ 0 w 133834"/>
                  <a:gd name="connsiteY1" fmla="*/ 35884 h 35883"/>
                  <a:gd name="connsiteX2" fmla="*/ 133835 w 133834"/>
                  <a:gd name="connsiteY2" fmla="*/ 10768 h 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834" h="35883">
                    <a:moveTo>
                      <a:pt x="133835" y="10768"/>
                    </a:moveTo>
                    <a:cubicBezTo>
                      <a:pt x="87732" y="10768"/>
                      <a:pt x="45758" y="29691"/>
                      <a:pt x="0" y="35884"/>
                    </a:cubicBezTo>
                    <a:cubicBezTo>
                      <a:pt x="21675" y="2855"/>
                      <a:pt x="100462" y="-11595"/>
                      <a:pt x="133835" y="10768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99C8E62-73B2-4473-A199-16AF8326BCB8}"/>
                  </a:ext>
                </a:extLst>
              </p:cNvPr>
              <p:cNvSpPr/>
              <p:nvPr/>
            </p:nvSpPr>
            <p:spPr>
              <a:xfrm>
                <a:off x="8736081" y="2159003"/>
                <a:ext cx="130666" cy="43055"/>
              </a:xfrm>
              <a:custGeom>
                <a:avLst/>
                <a:gdLst>
                  <a:gd name="connsiteX0" fmla="*/ 109407 w 109407"/>
                  <a:gd name="connsiteY0" fmla="*/ 11279 h 36050"/>
                  <a:gd name="connsiteX1" fmla="*/ 0 w 109407"/>
                  <a:gd name="connsiteY1" fmla="*/ 36051 h 36050"/>
                  <a:gd name="connsiteX2" fmla="*/ 109407 w 109407"/>
                  <a:gd name="connsiteY2" fmla="*/ 11279 h 3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407" h="36050">
                    <a:moveTo>
                      <a:pt x="109407" y="11279"/>
                    </a:moveTo>
                    <a:cubicBezTo>
                      <a:pt x="72594" y="19536"/>
                      <a:pt x="36469" y="27794"/>
                      <a:pt x="0" y="36051"/>
                    </a:cubicBezTo>
                    <a:cubicBezTo>
                      <a:pt x="29588" y="-762"/>
                      <a:pt x="70186" y="-10052"/>
                      <a:pt x="109407" y="11279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0DC45FC-64D3-4FED-B7EF-FA34391C448B}"/>
                  </a:ext>
                </a:extLst>
              </p:cNvPr>
              <p:cNvSpPr/>
              <p:nvPr/>
            </p:nvSpPr>
            <p:spPr>
              <a:xfrm>
                <a:off x="9083701" y="2685369"/>
                <a:ext cx="149567" cy="59665"/>
              </a:xfrm>
              <a:custGeom>
                <a:avLst/>
                <a:gdLst>
                  <a:gd name="connsiteX0" fmla="*/ 125234 w 125233"/>
                  <a:gd name="connsiteY0" fmla="*/ 11965 h 49958"/>
                  <a:gd name="connsiteX1" fmla="*/ 67089 w 125233"/>
                  <a:gd name="connsiteY1" fmla="*/ 44305 h 49958"/>
                  <a:gd name="connsiteX2" fmla="*/ 0 w 125233"/>
                  <a:gd name="connsiteY2" fmla="*/ 44994 h 49958"/>
                  <a:gd name="connsiteX3" fmla="*/ 94269 w 125233"/>
                  <a:gd name="connsiteY3" fmla="*/ 955 h 49958"/>
                  <a:gd name="connsiteX4" fmla="*/ 125234 w 125233"/>
                  <a:gd name="connsiteY4" fmla="*/ 11965 h 4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233" h="49958">
                    <a:moveTo>
                      <a:pt x="125234" y="11965"/>
                    </a:moveTo>
                    <a:cubicBezTo>
                      <a:pt x="106655" y="24351"/>
                      <a:pt x="88076" y="36392"/>
                      <a:pt x="67089" y="44305"/>
                    </a:cubicBezTo>
                    <a:cubicBezTo>
                      <a:pt x="44726" y="52907"/>
                      <a:pt x="22363" y="50498"/>
                      <a:pt x="0" y="44994"/>
                    </a:cubicBezTo>
                    <a:cubicBezTo>
                      <a:pt x="16170" y="7148"/>
                      <a:pt x="51951" y="-3517"/>
                      <a:pt x="94269" y="955"/>
                    </a:cubicBezTo>
                    <a:cubicBezTo>
                      <a:pt x="105279" y="2676"/>
                      <a:pt x="116288" y="4396"/>
                      <a:pt x="125234" y="1196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94EFF16-BD93-4B53-895D-9383B55E288F}"/>
                  </a:ext>
                </a:extLst>
              </p:cNvPr>
              <p:cNvSpPr/>
              <p:nvPr/>
            </p:nvSpPr>
            <p:spPr>
              <a:xfrm>
                <a:off x="9230095" y="2172064"/>
                <a:ext cx="145756" cy="59952"/>
              </a:xfrm>
              <a:custGeom>
                <a:avLst/>
                <a:gdLst>
                  <a:gd name="connsiteX0" fmla="*/ 55985 w 122042"/>
                  <a:gd name="connsiteY0" fmla="*/ 5505 h 50198"/>
                  <a:gd name="connsiteX1" fmla="*/ 3346 w 122042"/>
                  <a:gd name="connsiteY1" fmla="*/ 37845 h 50198"/>
                  <a:gd name="connsiteX2" fmla="*/ 938 w 122042"/>
                  <a:gd name="connsiteY2" fmla="*/ 48167 h 50198"/>
                  <a:gd name="connsiteX3" fmla="*/ 11259 w 122042"/>
                  <a:gd name="connsiteY3" fmla="*/ 48167 h 50198"/>
                  <a:gd name="connsiteX4" fmla="*/ 113097 w 122042"/>
                  <a:gd name="connsiteY4" fmla="*/ 20299 h 50198"/>
                  <a:gd name="connsiteX5" fmla="*/ 122043 w 122042"/>
                  <a:gd name="connsiteY5" fmla="*/ 19611 h 50198"/>
                  <a:gd name="connsiteX6" fmla="*/ 112753 w 122042"/>
                  <a:gd name="connsiteY6" fmla="*/ 0 h 50198"/>
                  <a:gd name="connsiteX7" fmla="*/ 55985 w 122042"/>
                  <a:gd name="connsiteY7" fmla="*/ 5505 h 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042" h="50198">
                    <a:moveTo>
                      <a:pt x="55985" y="5505"/>
                    </a:moveTo>
                    <a:cubicBezTo>
                      <a:pt x="34310" y="9633"/>
                      <a:pt x="15732" y="18235"/>
                      <a:pt x="3346" y="37845"/>
                    </a:cubicBezTo>
                    <a:cubicBezTo>
                      <a:pt x="1282" y="40942"/>
                      <a:pt x="-1471" y="44382"/>
                      <a:pt x="938" y="48167"/>
                    </a:cubicBezTo>
                    <a:cubicBezTo>
                      <a:pt x="3690" y="51951"/>
                      <a:pt x="8163" y="49543"/>
                      <a:pt x="11259" y="48167"/>
                    </a:cubicBezTo>
                    <a:cubicBezTo>
                      <a:pt x="43944" y="34061"/>
                      <a:pt x="79037" y="28556"/>
                      <a:pt x="113097" y="20299"/>
                    </a:cubicBezTo>
                    <a:cubicBezTo>
                      <a:pt x="116538" y="19611"/>
                      <a:pt x="119634" y="19267"/>
                      <a:pt x="122043" y="19611"/>
                    </a:cubicBezTo>
                    <a:lnTo>
                      <a:pt x="112753" y="0"/>
                    </a:lnTo>
                    <a:cubicBezTo>
                      <a:pt x="92799" y="1376"/>
                      <a:pt x="74220" y="2064"/>
                      <a:pt x="55985" y="5505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51DE7FB-C705-42DA-8901-1DBA9E57B3E8}"/>
                  </a:ext>
                </a:extLst>
              </p:cNvPr>
              <p:cNvSpPr/>
              <p:nvPr/>
            </p:nvSpPr>
            <p:spPr>
              <a:xfrm>
                <a:off x="9221879" y="2069339"/>
                <a:ext cx="110005" cy="50517"/>
              </a:xfrm>
              <a:custGeom>
                <a:avLst/>
                <a:gdLst>
                  <a:gd name="connsiteX0" fmla="*/ 75594 w 92108"/>
                  <a:gd name="connsiteY0" fmla="*/ 1720 h 42298"/>
                  <a:gd name="connsiteX1" fmla="*/ 5064 w 92108"/>
                  <a:gd name="connsiteY1" fmla="*/ 30276 h 42298"/>
                  <a:gd name="connsiteX2" fmla="*/ 592 w 92108"/>
                  <a:gd name="connsiteY2" fmla="*/ 39566 h 42298"/>
                  <a:gd name="connsiteX3" fmla="*/ 10913 w 92108"/>
                  <a:gd name="connsiteY3" fmla="*/ 41630 h 42298"/>
                  <a:gd name="connsiteX4" fmla="*/ 18138 w 92108"/>
                  <a:gd name="connsiteY4" fmla="*/ 39910 h 42298"/>
                  <a:gd name="connsiteX5" fmla="*/ 81443 w 92108"/>
                  <a:gd name="connsiteY5" fmla="*/ 25804 h 42298"/>
                  <a:gd name="connsiteX6" fmla="*/ 92109 w 92108"/>
                  <a:gd name="connsiteY6" fmla="*/ 25460 h 42298"/>
                  <a:gd name="connsiteX7" fmla="*/ 80411 w 92108"/>
                  <a:gd name="connsiteY7" fmla="*/ 0 h 42298"/>
                  <a:gd name="connsiteX8" fmla="*/ 75594 w 92108"/>
                  <a:gd name="connsiteY8" fmla="*/ 1720 h 4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108" h="42298">
                    <a:moveTo>
                      <a:pt x="75594" y="1720"/>
                    </a:moveTo>
                    <a:cubicBezTo>
                      <a:pt x="47038" y="-1376"/>
                      <a:pt x="25707" y="13762"/>
                      <a:pt x="5064" y="30276"/>
                    </a:cubicBezTo>
                    <a:cubicBezTo>
                      <a:pt x="2312" y="32685"/>
                      <a:pt x="-1473" y="35437"/>
                      <a:pt x="592" y="39566"/>
                    </a:cubicBezTo>
                    <a:cubicBezTo>
                      <a:pt x="2656" y="43350"/>
                      <a:pt x="7129" y="42318"/>
                      <a:pt x="10913" y="41630"/>
                    </a:cubicBezTo>
                    <a:cubicBezTo>
                      <a:pt x="13322" y="41286"/>
                      <a:pt x="15730" y="40598"/>
                      <a:pt x="18138" y="39910"/>
                    </a:cubicBezTo>
                    <a:cubicBezTo>
                      <a:pt x="39125" y="35437"/>
                      <a:pt x="60456" y="30620"/>
                      <a:pt x="81443" y="25804"/>
                    </a:cubicBezTo>
                    <a:cubicBezTo>
                      <a:pt x="85228" y="25115"/>
                      <a:pt x="89012" y="24083"/>
                      <a:pt x="92109" y="25460"/>
                    </a:cubicBezTo>
                    <a:lnTo>
                      <a:pt x="80411" y="0"/>
                    </a:lnTo>
                    <a:cubicBezTo>
                      <a:pt x="78347" y="1720"/>
                      <a:pt x="76970" y="1720"/>
                      <a:pt x="75594" y="1720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88630DA-241D-4596-BF2A-E1BB00EEA325}"/>
                </a:ext>
              </a:extLst>
            </p:cNvPr>
            <p:cNvSpPr/>
            <p:nvPr/>
          </p:nvSpPr>
          <p:spPr>
            <a:xfrm rot="20967052">
              <a:off x="8065904" y="2413204"/>
              <a:ext cx="571229" cy="485210"/>
            </a:xfrm>
            <a:custGeom>
              <a:avLst/>
              <a:gdLst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189140 w 1079803"/>
                <a:gd name="connsiteY27" fmla="*/ 277110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243762 w 1079803"/>
                <a:gd name="connsiteY27" fmla="*/ 192062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65924 w 1079803"/>
                <a:gd name="connsiteY32" fmla="*/ 195707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27376 w 1079803"/>
                <a:gd name="connsiteY31" fmla="*/ 200722 h 695566"/>
                <a:gd name="connsiteX32" fmla="*/ 965924 w 1079803"/>
                <a:gd name="connsiteY32" fmla="*/ 195707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65924 w 1079803"/>
                <a:gd name="connsiteY31" fmla="*/ 195707 h 695566"/>
                <a:gd name="connsiteX32" fmla="*/ 1049538 w 1079803"/>
                <a:gd name="connsiteY32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65924 w 1079803"/>
                <a:gd name="connsiteY30" fmla="*/ 195707 h 695566"/>
                <a:gd name="connsiteX31" fmla="*/ 1049538 w 1079803"/>
                <a:gd name="connsiteY31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772535 w 1079803"/>
                <a:gd name="connsiteY28" fmla="*/ 234131 h 695566"/>
                <a:gd name="connsiteX29" fmla="*/ 965924 w 1079803"/>
                <a:gd name="connsiteY29" fmla="*/ 195707 h 695566"/>
                <a:gd name="connsiteX30" fmla="*/ 1049538 w 1079803"/>
                <a:gd name="connsiteY30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725792 w 1079803"/>
                <a:gd name="connsiteY28" fmla="*/ 221498 h 695566"/>
                <a:gd name="connsiteX29" fmla="*/ 965924 w 1079803"/>
                <a:gd name="connsiteY29" fmla="*/ 195707 h 695566"/>
                <a:gd name="connsiteX30" fmla="*/ 1049538 w 1079803"/>
                <a:gd name="connsiteY30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65924 w 1079803"/>
                <a:gd name="connsiteY28" fmla="*/ 195707 h 695566"/>
                <a:gd name="connsiteX29" fmla="*/ 1049538 w 1079803"/>
                <a:gd name="connsiteY29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32264 w 1079803"/>
                <a:gd name="connsiteY28" fmla="*/ 197228 h 695566"/>
                <a:gd name="connsiteX29" fmla="*/ 1049538 w 1079803"/>
                <a:gd name="connsiteY29" fmla="*/ 93721 h 695566"/>
                <a:gd name="connsiteX0" fmla="*/ 1001850 w 1079803"/>
                <a:gd name="connsiteY0" fmla="*/ 117995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32264 w 1079803"/>
                <a:gd name="connsiteY28" fmla="*/ 197228 h 695566"/>
                <a:gd name="connsiteX29" fmla="*/ 1001850 w 1079803"/>
                <a:gd name="connsiteY29" fmla="*/ 117995 h 695566"/>
                <a:gd name="connsiteX0" fmla="*/ 1001850 w 1079803"/>
                <a:gd name="connsiteY0" fmla="*/ 117995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978093 w 1079803"/>
                <a:gd name="connsiteY10" fmla="*/ 460880 h 695566"/>
                <a:gd name="connsiteX11" fmla="*/ 877229 w 1079803"/>
                <a:gd name="connsiteY11" fmla="*/ 568239 h 695566"/>
                <a:gd name="connsiteX12" fmla="*/ 647993 w 1079803"/>
                <a:gd name="connsiteY12" fmla="*/ 678654 h 695566"/>
                <a:gd name="connsiteX13" fmla="*/ 420286 w 1079803"/>
                <a:gd name="connsiteY13" fmla="*/ 683239 h 695566"/>
                <a:gd name="connsiteX14" fmla="*/ 121515 w 1079803"/>
                <a:gd name="connsiteY14" fmla="*/ 481130 h 695566"/>
                <a:gd name="connsiteX15" fmla="*/ 13392 w 1079803"/>
                <a:gd name="connsiteY15" fmla="*/ 243871 h 695566"/>
                <a:gd name="connsiteX16" fmla="*/ 24854 w 1079803"/>
                <a:gd name="connsiteY16" fmla="*/ 238904 h 695566"/>
                <a:gd name="connsiteX17" fmla="*/ 47396 w 1079803"/>
                <a:gd name="connsiteY17" fmla="*/ 273671 h 695566"/>
                <a:gd name="connsiteX18" fmla="*/ 129921 w 1079803"/>
                <a:gd name="connsiteY18" fmla="*/ 449801 h 695566"/>
                <a:gd name="connsiteX19" fmla="*/ 121515 w 1079803"/>
                <a:gd name="connsiteY19" fmla="*/ 313787 h 695566"/>
                <a:gd name="connsiteX20" fmla="*/ 106615 w 1079803"/>
                <a:gd name="connsiteY20" fmla="*/ 274435 h 695566"/>
                <a:gd name="connsiteX21" fmla="*/ 6897 w 1079803"/>
                <a:gd name="connsiteY21" fmla="*/ 70797 h 695566"/>
                <a:gd name="connsiteX22" fmla="*/ 402 w 1079803"/>
                <a:gd name="connsiteY22" fmla="*/ 29535 h 695566"/>
                <a:gd name="connsiteX23" fmla="*/ 14156 w 1079803"/>
                <a:gd name="connsiteY23" fmla="*/ 13106 h 695566"/>
                <a:gd name="connsiteX24" fmla="*/ 22944 w 1079803"/>
                <a:gd name="connsiteY24" fmla="*/ 28007 h 695566"/>
                <a:gd name="connsiteX25" fmla="*/ 134227 w 1079803"/>
                <a:gd name="connsiteY25" fmla="*/ 188647 h 695566"/>
                <a:gd name="connsiteX26" fmla="*/ 444198 w 1079803"/>
                <a:gd name="connsiteY26" fmla="*/ 225848 h 695566"/>
                <a:gd name="connsiteX27" fmla="*/ 932264 w 1079803"/>
                <a:gd name="connsiteY27" fmla="*/ 197228 h 695566"/>
                <a:gd name="connsiteX28" fmla="*/ 1001850 w 1079803"/>
                <a:gd name="connsiteY28" fmla="*/ 117995 h 695566"/>
                <a:gd name="connsiteX0" fmla="*/ 1001850 w 1103589"/>
                <a:gd name="connsiteY0" fmla="*/ 117995 h 695566"/>
                <a:gd name="connsiteX1" fmla="*/ 1056797 w 1103589"/>
                <a:gd name="connsiteY1" fmla="*/ 12342 h 695566"/>
                <a:gd name="connsiteX2" fmla="*/ 1073608 w 1103589"/>
                <a:gd name="connsiteY2" fmla="*/ 4701 h 695566"/>
                <a:gd name="connsiteX3" fmla="*/ 1079721 w 1103589"/>
                <a:gd name="connsiteY3" fmla="*/ 23804 h 695566"/>
                <a:gd name="connsiteX4" fmla="*/ 1014388 w 1103589"/>
                <a:gd name="connsiteY4" fmla="*/ 224385 h 695566"/>
                <a:gd name="connsiteX5" fmla="*/ 975036 w 1103589"/>
                <a:gd name="connsiteY5" fmla="*/ 282459 h 695566"/>
                <a:gd name="connsiteX6" fmla="*/ 965103 w 1103589"/>
                <a:gd name="connsiteY6" fmla="*/ 306528 h 695566"/>
                <a:gd name="connsiteX7" fmla="*/ 948674 w 1103589"/>
                <a:gd name="connsiteY7" fmla="*/ 461644 h 695566"/>
                <a:gd name="connsiteX8" fmla="*/ 1036166 w 1103589"/>
                <a:gd name="connsiteY8" fmla="*/ 256478 h 695566"/>
                <a:gd name="connsiteX9" fmla="*/ 1103590 w 1103589"/>
                <a:gd name="connsiteY9" fmla="*/ 267783 h 695566"/>
                <a:gd name="connsiteX10" fmla="*/ 978093 w 1103589"/>
                <a:gd name="connsiteY10" fmla="*/ 460880 h 695566"/>
                <a:gd name="connsiteX11" fmla="*/ 877229 w 1103589"/>
                <a:gd name="connsiteY11" fmla="*/ 568239 h 695566"/>
                <a:gd name="connsiteX12" fmla="*/ 647993 w 1103589"/>
                <a:gd name="connsiteY12" fmla="*/ 678654 h 695566"/>
                <a:gd name="connsiteX13" fmla="*/ 420286 w 1103589"/>
                <a:gd name="connsiteY13" fmla="*/ 683239 h 695566"/>
                <a:gd name="connsiteX14" fmla="*/ 121515 w 1103589"/>
                <a:gd name="connsiteY14" fmla="*/ 481130 h 695566"/>
                <a:gd name="connsiteX15" fmla="*/ 13392 w 1103589"/>
                <a:gd name="connsiteY15" fmla="*/ 243871 h 695566"/>
                <a:gd name="connsiteX16" fmla="*/ 24854 w 1103589"/>
                <a:gd name="connsiteY16" fmla="*/ 238904 h 695566"/>
                <a:gd name="connsiteX17" fmla="*/ 47396 w 1103589"/>
                <a:gd name="connsiteY17" fmla="*/ 273671 h 695566"/>
                <a:gd name="connsiteX18" fmla="*/ 129921 w 1103589"/>
                <a:gd name="connsiteY18" fmla="*/ 449801 h 695566"/>
                <a:gd name="connsiteX19" fmla="*/ 121515 w 1103589"/>
                <a:gd name="connsiteY19" fmla="*/ 313787 h 695566"/>
                <a:gd name="connsiteX20" fmla="*/ 106615 w 1103589"/>
                <a:gd name="connsiteY20" fmla="*/ 274435 h 695566"/>
                <a:gd name="connsiteX21" fmla="*/ 6897 w 1103589"/>
                <a:gd name="connsiteY21" fmla="*/ 70797 h 695566"/>
                <a:gd name="connsiteX22" fmla="*/ 402 w 1103589"/>
                <a:gd name="connsiteY22" fmla="*/ 29535 h 695566"/>
                <a:gd name="connsiteX23" fmla="*/ 14156 w 1103589"/>
                <a:gd name="connsiteY23" fmla="*/ 13106 h 695566"/>
                <a:gd name="connsiteX24" fmla="*/ 22944 w 1103589"/>
                <a:gd name="connsiteY24" fmla="*/ 28007 h 695566"/>
                <a:gd name="connsiteX25" fmla="*/ 134227 w 1103589"/>
                <a:gd name="connsiteY25" fmla="*/ 188647 h 695566"/>
                <a:gd name="connsiteX26" fmla="*/ 444198 w 1103589"/>
                <a:gd name="connsiteY26" fmla="*/ 225848 h 695566"/>
                <a:gd name="connsiteX27" fmla="*/ 932264 w 1103589"/>
                <a:gd name="connsiteY27" fmla="*/ 197228 h 695566"/>
                <a:gd name="connsiteX28" fmla="*/ 1001850 w 1103589"/>
                <a:gd name="connsiteY28" fmla="*/ 117995 h 695566"/>
                <a:gd name="connsiteX0" fmla="*/ 1001850 w 1103591"/>
                <a:gd name="connsiteY0" fmla="*/ 117995 h 695566"/>
                <a:gd name="connsiteX1" fmla="*/ 1056797 w 1103591"/>
                <a:gd name="connsiteY1" fmla="*/ 12342 h 695566"/>
                <a:gd name="connsiteX2" fmla="*/ 1073608 w 1103591"/>
                <a:gd name="connsiteY2" fmla="*/ 4701 h 695566"/>
                <a:gd name="connsiteX3" fmla="*/ 1079721 w 1103591"/>
                <a:gd name="connsiteY3" fmla="*/ 23804 h 695566"/>
                <a:gd name="connsiteX4" fmla="*/ 1014388 w 1103591"/>
                <a:gd name="connsiteY4" fmla="*/ 224385 h 695566"/>
                <a:gd name="connsiteX5" fmla="*/ 975036 w 1103591"/>
                <a:gd name="connsiteY5" fmla="*/ 282459 h 695566"/>
                <a:gd name="connsiteX6" fmla="*/ 965103 w 1103591"/>
                <a:gd name="connsiteY6" fmla="*/ 306528 h 695566"/>
                <a:gd name="connsiteX7" fmla="*/ 948674 w 1103591"/>
                <a:gd name="connsiteY7" fmla="*/ 461644 h 695566"/>
                <a:gd name="connsiteX8" fmla="*/ 1073374 w 1103591"/>
                <a:gd name="connsiteY8" fmla="*/ 273966 h 695566"/>
                <a:gd name="connsiteX9" fmla="*/ 1103590 w 1103591"/>
                <a:gd name="connsiteY9" fmla="*/ 267783 h 695566"/>
                <a:gd name="connsiteX10" fmla="*/ 978093 w 1103591"/>
                <a:gd name="connsiteY10" fmla="*/ 460880 h 695566"/>
                <a:gd name="connsiteX11" fmla="*/ 877229 w 1103591"/>
                <a:gd name="connsiteY11" fmla="*/ 568239 h 695566"/>
                <a:gd name="connsiteX12" fmla="*/ 647993 w 1103591"/>
                <a:gd name="connsiteY12" fmla="*/ 678654 h 695566"/>
                <a:gd name="connsiteX13" fmla="*/ 420286 w 1103591"/>
                <a:gd name="connsiteY13" fmla="*/ 683239 h 695566"/>
                <a:gd name="connsiteX14" fmla="*/ 121515 w 1103591"/>
                <a:gd name="connsiteY14" fmla="*/ 481130 h 695566"/>
                <a:gd name="connsiteX15" fmla="*/ 13392 w 1103591"/>
                <a:gd name="connsiteY15" fmla="*/ 243871 h 695566"/>
                <a:gd name="connsiteX16" fmla="*/ 24854 w 1103591"/>
                <a:gd name="connsiteY16" fmla="*/ 238904 h 695566"/>
                <a:gd name="connsiteX17" fmla="*/ 47396 w 1103591"/>
                <a:gd name="connsiteY17" fmla="*/ 273671 h 695566"/>
                <a:gd name="connsiteX18" fmla="*/ 129921 w 1103591"/>
                <a:gd name="connsiteY18" fmla="*/ 449801 h 695566"/>
                <a:gd name="connsiteX19" fmla="*/ 121515 w 1103591"/>
                <a:gd name="connsiteY19" fmla="*/ 313787 h 695566"/>
                <a:gd name="connsiteX20" fmla="*/ 106615 w 1103591"/>
                <a:gd name="connsiteY20" fmla="*/ 274435 h 695566"/>
                <a:gd name="connsiteX21" fmla="*/ 6897 w 1103591"/>
                <a:gd name="connsiteY21" fmla="*/ 70797 h 695566"/>
                <a:gd name="connsiteX22" fmla="*/ 402 w 1103591"/>
                <a:gd name="connsiteY22" fmla="*/ 29535 h 695566"/>
                <a:gd name="connsiteX23" fmla="*/ 14156 w 1103591"/>
                <a:gd name="connsiteY23" fmla="*/ 13106 h 695566"/>
                <a:gd name="connsiteX24" fmla="*/ 22944 w 1103591"/>
                <a:gd name="connsiteY24" fmla="*/ 28007 h 695566"/>
                <a:gd name="connsiteX25" fmla="*/ 134227 w 1103591"/>
                <a:gd name="connsiteY25" fmla="*/ 188647 h 695566"/>
                <a:gd name="connsiteX26" fmla="*/ 444198 w 1103591"/>
                <a:gd name="connsiteY26" fmla="*/ 225848 h 695566"/>
                <a:gd name="connsiteX27" fmla="*/ 932264 w 1103591"/>
                <a:gd name="connsiteY27" fmla="*/ 197228 h 695566"/>
                <a:gd name="connsiteX28" fmla="*/ 1001850 w 1103591"/>
                <a:gd name="connsiteY28" fmla="*/ 117995 h 695566"/>
                <a:gd name="connsiteX0" fmla="*/ 1001850 w 1103589"/>
                <a:gd name="connsiteY0" fmla="*/ 117995 h 695566"/>
                <a:gd name="connsiteX1" fmla="*/ 1056797 w 1103589"/>
                <a:gd name="connsiteY1" fmla="*/ 12342 h 695566"/>
                <a:gd name="connsiteX2" fmla="*/ 1073608 w 1103589"/>
                <a:gd name="connsiteY2" fmla="*/ 4701 h 695566"/>
                <a:gd name="connsiteX3" fmla="*/ 1079721 w 1103589"/>
                <a:gd name="connsiteY3" fmla="*/ 23804 h 695566"/>
                <a:gd name="connsiteX4" fmla="*/ 996810 w 1103589"/>
                <a:gd name="connsiteY4" fmla="*/ 228131 h 695566"/>
                <a:gd name="connsiteX5" fmla="*/ 975036 w 1103589"/>
                <a:gd name="connsiteY5" fmla="*/ 282459 h 695566"/>
                <a:gd name="connsiteX6" fmla="*/ 965103 w 1103589"/>
                <a:gd name="connsiteY6" fmla="*/ 306528 h 695566"/>
                <a:gd name="connsiteX7" fmla="*/ 948674 w 1103589"/>
                <a:gd name="connsiteY7" fmla="*/ 461644 h 695566"/>
                <a:gd name="connsiteX8" fmla="*/ 1073374 w 1103589"/>
                <a:gd name="connsiteY8" fmla="*/ 273966 h 695566"/>
                <a:gd name="connsiteX9" fmla="*/ 1103590 w 1103589"/>
                <a:gd name="connsiteY9" fmla="*/ 267783 h 695566"/>
                <a:gd name="connsiteX10" fmla="*/ 978093 w 1103589"/>
                <a:gd name="connsiteY10" fmla="*/ 460880 h 695566"/>
                <a:gd name="connsiteX11" fmla="*/ 877229 w 1103589"/>
                <a:gd name="connsiteY11" fmla="*/ 568239 h 695566"/>
                <a:gd name="connsiteX12" fmla="*/ 647993 w 1103589"/>
                <a:gd name="connsiteY12" fmla="*/ 678654 h 695566"/>
                <a:gd name="connsiteX13" fmla="*/ 420286 w 1103589"/>
                <a:gd name="connsiteY13" fmla="*/ 683239 h 695566"/>
                <a:gd name="connsiteX14" fmla="*/ 121515 w 1103589"/>
                <a:gd name="connsiteY14" fmla="*/ 481130 h 695566"/>
                <a:gd name="connsiteX15" fmla="*/ 13392 w 1103589"/>
                <a:gd name="connsiteY15" fmla="*/ 243871 h 695566"/>
                <a:gd name="connsiteX16" fmla="*/ 24854 w 1103589"/>
                <a:gd name="connsiteY16" fmla="*/ 238904 h 695566"/>
                <a:gd name="connsiteX17" fmla="*/ 47396 w 1103589"/>
                <a:gd name="connsiteY17" fmla="*/ 273671 h 695566"/>
                <a:gd name="connsiteX18" fmla="*/ 129921 w 1103589"/>
                <a:gd name="connsiteY18" fmla="*/ 449801 h 695566"/>
                <a:gd name="connsiteX19" fmla="*/ 121515 w 1103589"/>
                <a:gd name="connsiteY19" fmla="*/ 313787 h 695566"/>
                <a:gd name="connsiteX20" fmla="*/ 106615 w 1103589"/>
                <a:gd name="connsiteY20" fmla="*/ 274435 h 695566"/>
                <a:gd name="connsiteX21" fmla="*/ 6897 w 1103589"/>
                <a:gd name="connsiteY21" fmla="*/ 70797 h 695566"/>
                <a:gd name="connsiteX22" fmla="*/ 402 w 1103589"/>
                <a:gd name="connsiteY22" fmla="*/ 29535 h 695566"/>
                <a:gd name="connsiteX23" fmla="*/ 14156 w 1103589"/>
                <a:gd name="connsiteY23" fmla="*/ 13106 h 695566"/>
                <a:gd name="connsiteX24" fmla="*/ 22944 w 1103589"/>
                <a:gd name="connsiteY24" fmla="*/ 28007 h 695566"/>
                <a:gd name="connsiteX25" fmla="*/ 134227 w 1103589"/>
                <a:gd name="connsiteY25" fmla="*/ 188647 h 695566"/>
                <a:gd name="connsiteX26" fmla="*/ 444198 w 1103589"/>
                <a:gd name="connsiteY26" fmla="*/ 225848 h 695566"/>
                <a:gd name="connsiteX27" fmla="*/ 932264 w 1103589"/>
                <a:gd name="connsiteY27" fmla="*/ 197228 h 695566"/>
                <a:gd name="connsiteX28" fmla="*/ 1001850 w 1103589"/>
                <a:gd name="connsiteY28" fmla="*/ 117995 h 69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03589" h="695566">
                  <a:moveTo>
                    <a:pt x="1001850" y="117995"/>
                  </a:moveTo>
                  <a:cubicBezTo>
                    <a:pt x="1004906" y="90869"/>
                    <a:pt x="1054505" y="39469"/>
                    <a:pt x="1056797" y="12342"/>
                  </a:cubicBezTo>
                  <a:cubicBezTo>
                    <a:pt x="1057943" y="-648"/>
                    <a:pt x="1063292" y="-3704"/>
                    <a:pt x="1073608" y="4701"/>
                  </a:cubicBezTo>
                  <a:cubicBezTo>
                    <a:pt x="1079339" y="10050"/>
                    <a:pt x="1080103" y="16927"/>
                    <a:pt x="1079721" y="23804"/>
                  </a:cubicBezTo>
                  <a:cubicBezTo>
                    <a:pt x="1077046" y="64302"/>
                    <a:pt x="1041129" y="168148"/>
                    <a:pt x="996810" y="228131"/>
                  </a:cubicBezTo>
                  <a:cubicBezTo>
                    <a:pt x="980764" y="247999"/>
                    <a:pt x="992611" y="263356"/>
                    <a:pt x="975036" y="282459"/>
                  </a:cubicBezTo>
                  <a:cubicBezTo>
                    <a:pt x="968923" y="289336"/>
                    <a:pt x="965867" y="297359"/>
                    <a:pt x="965103" y="306528"/>
                  </a:cubicBezTo>
                  <a:cubicBezTo>
                    <a:pt x="961282" y="347027"/>
                    <a:pt x="951349" y="418090"/>
                    <a:pt x="948674" y="461644"/>
                  </a:cubicBezTo>
                  <a:cubicBezTo>
                    <a:pt x="979621" y="416943"/>
                    <a:pt x="1068025" y="282754"/>
                    <a:pt x="1073374" y="273966"/>
                  </a:cubicBezTo>
                  <a:cubicBezTo>
                    <a:pt x="1076430" y="268236"/>
                    <a:pt x="1095949" y="265873"/>
                    <a:pt x="1103590" y="267783"/>
                  </a:cubicBezTo>
                  <a:cubicBezTo>
                    <a:pt x="1093911" y="301850"/>
                    <a:pt x="1006938" y="407519"/>
                    <a:pt x="978093" y="460880"/>
                  </a:cubicBezTo>
                  <a:cubicBezTo>
                    <a:pt x="958608" y="493737"/>
                    <a:pt x="903973" y="549900"/>
                    <a:pt x="877229" y="568239"/>
                  </a:cubicBezTo>
                  <a:cubicBezTo>
                    <a:pt x="803874" y="611794"/>
                    <a:pt x="730136" y="653438"/>
                    <a:pt x="647993" y="678654"/>
                  </a:cubicBezTo>
                  <a:cubicBezTo>
                    <a:pt x="581897" y="701960"/>
                    <a:pt x="489057" y="698904"/>
                    <a:pt x="420286" y="683239"/>
                  </a:cubicBezTo>
                  <a:cubicBezTo>
                    <a:pt x="331648" y="649236"/>
                    <a:pt x="179206" y="542259"/>
                    <a:pt x="121515" y="481130"/>
                  </a:cubicBezTo>
                  <a:cubicBezTo>
                    <a:pt x="57329" y="408538"/>
                    <a:pt x="21416" y="267176"/>
                    <a:pt x="13392" y="243871"/>
                  </a:cubicBezTo>
                  <a:cubicBezTo>
                    <a:pt x="16067" y="239668"/>
                    <a:pt x="20269" y="238522"/>
                    <a:pt x="24854" y="238904"/>
                  </a:cubicBezTo>
                  <a:cubicBezTo>
                    <a:pt x="43193" y="243488"/>
                    <a:pt x="41665" y="261063"/>
                    <a:pt x="47396" y="273671"/>
                  </a:cubicBezTo>
                  <a:cubicBezTo>
                    <a:pt x="71083" y="350847"/>
                    <a:pt x="92479" y="393638"/>
                    <a:pt x="129921" y="449801"/>
                  </a:cubicBezTo>
                  <a:cubicBezTo>
                    <a:pt x="127628" y="432990"/>
                    <a:pt x="122661" y="343588"/>
                    <a:pt x="121515" y="313787"/>
                  </a:cubicBezTo>
                  <a:cubicBezTo>
                    <a:pt x="121133" y="303854"/>
                    <a:pt x="113492" y="281312"/>
                    <a:pt x="106615" y="274435"/>
                  </a:cubicBezTo>
                  <a:cubicBezTo>
                    <a:pt x="87894" y="246927"/>
                    <a:pt x="7661" y="73854"/>
                    <a:pt x="6897" y="70797"/>
                  </a:cubicBezTo>
                  <a:cubicBezTo>
                    <a:pt x="3841" y="57043"/>
                    <a:pt x="-1508" y="44053"/>
                    <a:pt x="402" y="29535"/>
                  </a:cubicBezTo>
                  <a:cubicBezTo>
                    <a:pt x="1548" y="21512"/>
                    <a:pt x="1548" y="11960"/>
                    <a:pt x="14156" y="13106"/>
                  </a:cubicBezTo>
                  <a:cubicBezTo>
                    <a:pt x="22180" y="15017"/>
                    <a:pt x="21798" y="21512"/>
                    <a:pt x="22944" y="28007"/>
                  </a:cubicBezTo>
                  <a:cubicBezTo>
                    <a:pt x="32113" y="76528"/>
                    <a:pt x="90672" y="133631"/>
                    <a:pt x="134227" y="188647"/>
                  </a:cubicBezTo>
                  <a:cubicBezTo>
                    <a:pt x="204436" y="221621"/>
                    <a:pt x="311192" y="224418"/>
                    <a:pt x="444198" y="225848"/>
                  </a:cubicBezTo>
                  <a:cubicBezTo>
                    <a:pt x="577204" y="227278"/>
                    <a:pt x="831374" y="219249"/>
                    <a:pt x="932264" y="197228"/>
                  </a:cubicBezTo>
                  <a:cubicBezTo>
                    <a:pt x="985752" y="151381"/>
                    <a:pt x="991534" y="163842"/>
                    <a:pt x="1001850" y="117995"/>
                  </a:cubicBezTo>
                  <a:close/>
                </a:path>
              </a:pathLst>
            </a:custGeom>
            <a:solidFill>
              <a:schemeClr val="bg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16BBE0C-8B2F-41A4-BF34-722D8774DF2E}"/>
                </a:ext>
              </a:extLst>
            </p:cNvPr>
            <p:cNvGrpSpPr/>
            <p:nvPr/>
          </p:nvGrpSpPr>
          <p:grpSpPr>
            <a:xfrm rot="6704130">
              <a:off x="8048445" y="2599336"/>
              <a:ext cx="300621" cy="481266"/>
              <a:chOff x="10779157" y="2826115"/>
              <a:chExt cx="300621" cy="48126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8C9E3F0-258A-41AA-9C92-5C39A1216B4F}"/>
                  </a:ext>
                </a:extLst>
              </p:cNvPr>
              <p:cNvSpPr/>
              <p:nvPr/>
            </p:nvSpPr>
            <p:spPr>
              <a:xfrm flipH="1">
                <a:off x="10783297" y="3011924"/>
                <a:ext cx="296481" cy="146408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44351E1-92E7-403A-946D-715F7D4F7052}"/>
                  </a:ext>
                </a:extLst>
              </p:cNvPr>
              <p:cNvSpPr/>
              <p:nvPr/>
            </p:nvSpPr>
            <p:spPr>
              <a:xfrm flipH="1">
                <a:off x="10811038" y="2826115"/>
                <a:ext cx="252684" cy="116953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CDF784B-495F-45F6-8273-095BB5544908}"/>
                  </a:ext>
                </a:extLst>
              </p:cNvPr>
              <p:cNvSpPr/>
              <p:nvPr/>
            </p:nvSpPr>
            <p:spPr>
              <a:xfrm flipH="1">
                <a:off x="10779157" y="3102245"/>
                <a:ext cx="173127" cy="205136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1" name="Freeform 32">
            <a:extLst>
              <a:ext uri="{FF2B5EF4-FFF2-40B4-BE49-F238E27FC236}">
                <a16:creationId xmlns:a16="http://schemas.microsoft.com/office/drawing/2014/main" id="{DFA14427-C0C7-4D71-9192-8323B2A632F0}"/>
              </a:ext>
            </a:extLst>
          </p:cNvPr>
          <p:cNvSpPr/>
          <p:nvPr/>
        </p:nvSpPr>
        <p:spPr>
          <a:xfrm>
            <a:off x="8723087" y="3559127"/>
            <a:ext cx="2671743" cy="2291766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D8B3C0E9-7E27-4E8D-94EA-B6D37FD2ACA5}"/>
              </a:ext>
            </a:extLst>
          </p:cNvPr>
          <p:cNvSpPr/>
          <p:nvPr/>
        </p:nvSpPr>
        <p:spPr>
          <a:xfrm rot="10800000">
            <a:off x="5273902" y="3853796"/>
            <a:ext cx="2330509" cy="230526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6710E23-5781-404E-96B0-4E6FC156566F}"/>
              </a:ext>
            </a:extLst>
          </p:cNvPr>
          <p:cNvSpPr txBox="1"/>
          <p:nvPr/>
        </p:nvSpPr>
        <p:spPr>
          <a:xfrm>
            <a:off x="9802621" y="3751026"/>
            <a:ext cx="23633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rgbClr val="2A78BD"/>
                </a:solidFill>
              </a:rPr>
              <a:t>כן</a:t>
            </a:r>
          </a:p>
        </p:txBody>
      </p:sp>
      <p:sp>
        <p:nvSpPr>
          <p:cNvPr id="73" name="תיבת טקסט 72">
            <a:extLst>
              <a:ext uri="{FF2B5EF4-FFF2-40B4-BE49-F238E27FC236}">
                <a16:creationId xmlns:a16="http://schemas.microsoft.com/office/drawing/2014/main" id="{B4DE63DE-F84B-4577-8C42-347982F42CBA}"/>
              </a:ext>
            </a:extLst>
          </p:cNvPr>
          <p:cNvSpPr txBox="1"/>
          <p:nvPr/>
        </p:nvSpPr>
        <p:spPr>
          <a:xfrm>
            <a:off x="4553191" y="5204562"/>
            <a:ext cx="23633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rgbClr val="2A78BD"/>
                </a:solidFill>
              </a:rPr>
              <a:t>לא</a:t>
            </a:r>
          </a:p>
        </p:txBody>
      </p:sp>
      <p:sp>
        <p:nvSpPr>
          <p:cNvPr id="45" name="לב 44">
            <a:extLst>
              <a:ext uri="{FF2B5EF4-FFF2-40B4-BE49-F238E27FC236}">
                <a16:creationId xmlns:a16="http://schemas.microsoft.com/office/drawing/2014/main" id="{60643B18-C197-4E3A-B8E9-3DD5A0F31BFF}"/>
              </a:ext>
            </a:extLst>
          </p:cNvPr>
          <p:cNvSpPr/>
          <p:nvPr/>
        </p:nvSpPr>
        <p:spPr>
          <a:xfrm>
            <a:off x="144637" y="169864"/>
            <a:ext cx="958965" cy="867474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Text Placeholder 45">
            <a:extLst>
              <a:ext uri="{FF2B5EF4-FFF2-40B4-BE49-F238E27FC236}">
                <a16:creationId xmlns:a16="http://schemas.microsoft.com/office/drawing/2014/main" id="{B59AE3E2-F499-4126-AE0B-B4E7E5AD97FD}"/>
              </a:ext>
            </a:extLst>
          </p:cNvPr>
          <p:cNvSpPr txBox="1">
            <a:spLocks/>
          </p:cNvSpPr>
          <p:nvPr/>
        </p:nvSpPr>
        <p:spPr>
          <a:xfrm>
            <a:off x="3300754" y="1299981"/>
            <a:ext cx="8865239" cy="25465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4400" b="1" dirty="0">
                <a:solidFill>
                  <a:schemeClr val="accent3"/>
                </a:solidFill>
              </a:rPr>
              <a:t>האם בשבועיים האחרונים אמרת תודה למישהו שאתה מעריך על הנתינה </a:t>
            </a:r>
          </a:p>
          <a:p>
            <a:pPr algn="ctr" rtl="1"/>
            <a:r>
              <a:rPr lang="he-IL" sz="4400" b="1" dirty="0">
                <a:solidFill>
                  <a:schemeClr val="accent3"/>
                </a:solidFill>
              </a:rPr>
              <a:t>שלו למדינה?</a:t>
            </a:r>
            <a:endParaRPr lang="en-US" sz="4400" b="1" dirty="0">
              <a:solidFill>
                <a:schemeClr val="accent3"/>
              </a:solidFill>
            </a:endParaRPr>
          </a:p>
        </p:txBody>
      </p:sp>
      <p:pic>
        <p:nvPicPr>
          <p:cNvPr id="49" name="תמונה 48">
            <a:hlinkClick r:id="rId2"/>
            <a:extLst>
              <a:ext uri="{FF2B5EF4-FFF2-40B4-BE49-F238E27FC236}">
                <a16:creationId xmlns:a16="http://schemas.microsoft.com/office/drawing/2014/main" id="{7290EC5F-F44D-4BC7-9F37-32E0C6617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2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50C9569B-2DE1-4CA1-B39F-DB226641C57D}"/>
              </a:ext>
            </a:extLst>
          </p:cNvPr>
          <p:cNvGrpSpPr/>
          <p:nvPr/>
        </p:nvGrpSpPr>
        <p:grpSpPr>
          <a:xfrm>
            <a:off x="1260373" y="2344840"/>
            <a:ext cx="3101883" cy="3753120"/>
            <a:chOff x="3320443" y="1419622"/>
            <a:chExt cx="2503114" cy="302864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F5D2783-B6CE-4123-9459-F7C40D764845}"/>
                </a:ext>
              </a:extLst>
            </p:cNvPr>
            <p:cNvSpPr/>
            <p:nvPr/>
          </p:nvSpPr>
          <p:spPr>
            <a:xfrm>
              <a:off x="3320443" y="2783320"/>
              <a:ext cx="836239" cy="83623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3CFCB9-526D-440C-A9CC-75EC64C5277C}"/>
                </a:ext>
              </a:extLst>
            </p:cNvPr>
            <p:cNvSpPr/>
            <p:nvPr/>
          </p:nvSpPr>
          <p:spPr>
            <a:xfrm>
              <a:off x="4981714" y="2783320"/>
              <a:ext cx="836239" cy="83623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87FBE03D-DF07-46C7-9DF9-53F1249CB666}"/>
                </a:ext>
              </a:extLst>
            </p:cNvPr>
            <p:cNvSpPr/>
            <p:nvPr/>
          </p:nvSpPr>
          <p:spPr>
            <a:xfrm>
              <a:off x="3320443" y="3373145"/>
              <a:ext cx="836239" cy="1075117"/>
            </a:xfrm>
            <a:custGeom>
              <a:avLst/>
              <a:gdLst/>
              <a:ahLst/>
              <a:cxnLst/>
              <a:rect l="l" t="t" r="r" b="b"/>
              <a:pathLst>
                <a:path w="1260000" h="1619929">
                  <a:moveTo>
                    <a:pt x="625540" y="0"/>
                  </a:moveTo>
                  <a:cubicBezTo>
                    <a:pt x="705491" y="1786"/>
                    <a:pt x="785914" y="39686"/>
                    <a:pt x="791166" y="110119"/>
                  </a:cubicBezTo>
                  <a:cubicBezTo>
                    <a:pt x="790698" y="195927"/>
                    <a:pt x="715932" y="226813"/>
                    <a:pt x="705484" y="359929"/>
                  </a:cubicBezTo>
                  <a:lnTo>
                    <a:pt x="1260000" y="359929"/>
                  </a:lnTo>
                  <a:lnTo>
                    <a:pt x="1260000" y="1619929"/>
                  </a:lnTo>
                  <a:lnTo>
                    <a:pt x="0" y="1619929"/>
                  </a:lnTo>
                  <a:lnTo>
                    <a:pt x="0" y="359929"/>
                  </a:lnTo>
                  <a:lnTo>
                    <a:pt x="562250" y="359929"/>
                  </a:lnTo>
                  <a:cubicBezTo>
                    <a:pt x="546401" y="236941"/>
                    <a:pt x="478120" y="225931"/>
                    <a:pt x="468836" y="135531"/>
                  </a:cubicBezTo>
                  <a:cubicBezTo>
                    <a:pt x="469431" y="51663"/>
                    <a:pt x="530354" y="6753"/>
                    <a:pt x="625540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D4DE349A-7DF9-4FAC-9F2B-D32976BDE6CC}"/>
                </a:ext>
              </a:extLst>
            </p:cNvPr>
            <p:cNvSpPr/>
            <p:nvPr/>
          </p:nvSpPr>
          <p:spPr>
            <a:xfrm>
              <a:off x="4981714" y="3373145"/>
              <a:ext cx="836239" cy="1075117"/>
            </a:xfrm>
            <a:custGeom>
              <a:avLst/>
              <a:gdLst/>
              <a:ahLst/>
              <a:cxnLst/>
              <a:rect l="l" t="t" r="r" b="b"/>
              <a:pathLst>
                <a:path w="1260000" h="1619928">
                  <a:moveTo>
                    <a:pt x="625539" y="0"/>
                  </a:moveTo>
                  <a:cubicBezTo>
                    <a:pt x="705491" y="1786"/>
                    <a:pt x="785913" y="39686"/>
                    <a:pt x="791165" y="110119"/>
                  </a:cubicBezTo>
                  <a:cubicBezTo>
                    <a:pt x="790697" y="195927"/>
                    <a:pt x="715932" y="226813"/>
                    <a:pt x="705483" y="359928"/>
                  </a:cubicBezTo>
                  <a:lnTo>
                    <a:pt x="1260000" y="359928"/>
                  </a:lnTo>
                  <a:lnTo>
                    <a:pt x="1260000" y="1619928"/>
                  </a:lnTo>
                  <a:lnTo>
                    <a:pt x="0" y="1619928"/>
                  </a:lnTo>
                  <a:lnTo>
                    <a:pt x="0" y="359928"/>
                  </a:lnTo>
                  <a:lnTo>
                    <a:pt x="562249" y="359928"/>
                  </a:lnTo>
                  <a:cubicBezTo>
                    <a:pt x="546399" y="236941"/>
                    <a:pt x="478119" y="225931"/>
                    <a:pt x="468835" y="135531"/>
                  </a:cubicBezTo>
                  <a:cubicBezTo>
                    <a:pt x="469430" y="51663"/>
                    <a:pt x="530354" y="6753"/>
                    <a:pt x="625539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5579C076-930F-40F5-8083-9B475F17DF45}"/>
                </a:ext>
              </a:extLst>
            </p:cNvPr>
            <p:cNvSpPr/>
            <p:nvPr/>
          </p:nvSpPr>
          <p:spPr>
            <a:xfrm>
              <a:off x="3326046" y="1782475"/>
              <a:ext cx="836239" cy="1243600"/>
            </a:xfrm>
            <a:custGeom>
              <a:avLst/>
              <a:gdLst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35960 w 836239"/>
                <a:gd name="connsiteY13" fmla="*/ 0 h 1077346"/>
                <a:gd name="connsiteX14" fmla="*/ 0 w 836239"/>
                <a:gd name="connsiteY14" fmla="*/ 35960 h 1077346"/>
                <a:gd name="connsiteX15" fmla="*/ 0 w 836239"/>
                <a:gd name="connsiteY15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35960 w 836239"/>
                <a:gd name="connsiteY13" fmla="*/ 0 h 1077346"/>
                <a:gd name="connsiteX14" fmla="*/ 0 w 836239"/>
                <a:gd name="connsiteY14" fmla="*/ 35960 h 1077346"/>
                <a:gd name="connsiteX15" fmla="*/ 0 w 836239"/>
                <a:gd name="connsiteY15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0 w 836239"/>
                <a:gd name="connsiteY13" fmla="*/ 35960 h 1077346"/>
                <a:gd name="connsiteX14" fmla="*/ 0 w 836239"/>
                <a:gd name="connsiteY14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690645 w 836239"/>
                <a:gd name="connsiteY10" fmla="*/ 0 h 1077346"/>
                <a:gd name="connsiteX0" fmla="*/ 690645 w 838684"/>
                <a:gd name="connsiteY0" fmla="*/ 83127 h 1160473"/>
                <a:gd name="connsiteX1" fmla="*/ 838684 w 838684"/>
                <a:gd name="connsiteY1" fmla="*/ 0 h 1160473"/>
                <a:gd name="connsiteX2" fmla="*/ 836239 w 838684"/>
                <a:gd name="connsiteY2" fmla="*/ 919366 h 1160473"/>
                <a:gd name="connsiteX3" fmla="*/ 457268 w 838684"/>
                <a:gd name="connsiteY3" fmla="*/ 919366 h 1160473"/>
                <a:gd name="connsiteX4" fmla="*/ 519478 w 838684"/>
                <a:gd name="connsiteY4" fmla="*/ 1070524 h 1160473"/>
                <a:gd name="connsiteX5" fmla="*/ 415477 w 838684"/>
                <a:gd name="connsiteY5" fmla="*/ 1160473 h 1160473"/>
                <a:gd name="connsiteX6" fmla="*/ 305554 w 838684"/>
                <a:gd name="connsiteY6" fmla="*/ 1087389 h 1160473"/>
                <a:gd name="connsiteX7" fmla="*/ 362534 w 838684"/>
                <a:gd name="connsiteY7" fmla="*/ 919366 h 1160473"/>
                <a:gd name="connsiteX8" fmla="*/ 0 w 838684"/>
                <a:gd name="connsiteY8" fmla="*/ 919366 h 1160473"/>
                <a:gd name="connsiteX9" fmla="*/ 0 w 838684"/>
                <a:gd name="connsiteY9" fmla="*/ 736141 h 1160473"/>
                <a:gd name="connsiteX10" fmla="*/ 690645 w 838684"/>
                <a:gd name="connsiteY10" fmla="*/ 83127 h 1160473"/>
                <a:gd name="connsiteX0" fmla="*/ 0 w 838684"/>
                <a:gd name="connsiteY0" fmla="*/ 736141 h 1160473"/>
                <a:gd name="connsiteX1" fmla="*/ 838684 w 838684"/>
                <a:gd name="connsiteY1" fmla="*/ 0 h 1160473"/>
                <a:gd name="connsiteX2" fmla="*/ 836239 w 838684"/>
                <a:gd name="connsiteY2" fmla="*/ 919366 h 1160473"/>
                <a:gd name="connsiteX3" fmla="*/ 457268 w 838684"/>
                <a:gd name="connsiteY3" fmla="*/ 919366 h 1160473"/>
                <a:gd name="connsiteX4" fmla="*/ 519478 w 838684"/>
                <a:gd name="connsiteY4" fmla="*/ 1070524 h 1160473"/>
                <a:gd name="connsiteX5" fmla="*/ 415477 w 838684"/>
                <a:gd name="connsiteY5" fmla="*/ 1160473 h 1160473"/>
                <a:gd name="connsiteX6" fmla="*/ 305554 w 838684"/>
                <a:gd name="connsiteY6" fmla="*/ 1087389 h 1160473"/>
                <a:gd name="connsiteX7" fmla="*/ 362534 w 838684"/>
                <a:gd name="connsiteY7" fmla="*/ 919366 h 1160473"/>
                <a:gd name="connsiteX8" fmla="*/ 0 w 838684"/>
                <a:gd name="connsiteY8" fmla="*/ 919366 h 1160473"/>
                <a:gd name="connsiteX9" fmla="*/ 0 w 838684"/>
                <a:gd name="connsiteY9" fmla="*/ 736141 h 1160473"/>
                <a:gd name="connsiteX0" fmla="*/ 0 w 836239"/>
                <a:gd name="connsiteY0" fmla="*/ 770370 h 1194702"/>
                <a:gd name="connsiteX1" fmla="*/ 836239 w 836239"/>
                <a:gd name="connsiteY1" fmla="*/ 0 h 1194702"/>
                <a:gd name="connsiteX2" fmla="*/ 836239 w 836239"/>
                <a:gd name="connsiteY2" fmla="*/ 953595 h 1194702"/>
                <a:gd name="connsiteX3" fmla="*/ 457268 w 836239"/>
                <a:gd name="connsiteY3" fmla="*/ 953595 h 1194702"/>
                <a:gd name="connsiteX4" fmla="*/ 519478 w 836239"/>
                <a:gd name="connsiteY4" fmla="*/ 1104753 h 1194702"/>
                <a:gd name="connsiteX5" fmla="*/ 415477 w 836239"/>
                <a:gd name="connsiteY5" fmla="*/ 1194702 h 1194702"/>
                <a:gd name="connsiteX6" fmla="*/ 305554 w 836239"/>
                <a:gd name="connsiteY6" fmla="*/ 1121618 h 1194702"/>
                <a:gd name="connsiteX7" fmla="*/ 362534 w 836239"/>
                <a:gd name="connsiteY7" fmla="*/ 953595 h 1194702"/>
                <a:gd name="connsiteX8" fmla="*/ 0 w 836239"/>
                <a:gd name="connsiteY8" fmla="*/ 953595 h 1194702"/>
                <a:gd name="connsiteX9" fmla="*/ 0 w 836239"/>
                <a:gd name="connsiteY9" fmla="*/ 770370 h 1194702"/>
                <a:gd name="connsiteX0" fmla="*/ 0 w 838684"/>
                <a:gd name="connsiteY0" fmla="*/ 755700 h 1180032"/>
                <a:gd name="connsiteX1" fmla="*/ 838684 w 838684"/>
                <a:gd name="connsiteY1" fmla="*/ 0 h 1180032"/>
                <a:gd name="connsiteX2" fmla="*/ 836239 w 838684"/>
                <a:gd name="connsiteY2" fmla="*/ 938925 h 1180032"/>
                <a:gd name="connsiteX3" fmla="*/ 457268 w 838684"/>
                <a:gd name="connsiteY3" fmla="*/ 938925 h 1180032"/>
                <a:gd name="connsiteX4" fmla="*/ 519478 w 838684"/>
                <a:gd name="connsiteY4" fmla="*/ 1090083 h 1180032"/>
                <a:gd name="connsiteX5" fmla="*/ 415477 w 838684"/>
                <a:gd name="connsiteY5" fmla="*/ 1180032 h 1180032"/>
                <a:gd name="connsiteX6" fmla="*/ 305554 w 838684"/>
                <a:gd name="connsiteY6" fmla="*/ 1106948 h 1180032"/>
                <a:gd name="connsiteX7" fmla="*/ 362534 w 838684"/>
                <a:gd name="connsiteY7" fmla="*/ 938925 h 1180032"/>
                <a:gd name="connsiteX8" fmla="*/ 0 w 838684"/>
                <a:gd name="connsiteY8" fmla="*/ 938925 h 1180032"/>
                <a:gd name="connsiteX9" fmla="*/ 0 w 838684"/>
                <a:gd name="connsiteY9" fmla="*/ 755700 h 1180032"/>
                <a:gd name="connsiteX0" fmla="*/ 0 w 838684"/>
                <a:gd name="connsiteY0" fmla="*/ 775259 h 1199591"/>
                <a:gd name="connsiteX1" fmla="*/ 838684 w 838684"/>
                <a:gd name="connsiteY1" fmla="*/ 0 h 1199591"/>
                <a:gd name="connsiteX2" fmla="*/ 836239 w 838684"/>
                <a:gd name="connsiteY2" fmla="*/ 958484 h 1199591"/>
                <a:gd name="connsiteX3" fmla="*/ 457268 w 838684"/>
                <a:gd name="connsiteY3" fmla="*/ 958484 h 1199591"/>
                <a:gd name="connsiteX4" fmla="*/ 519478 w 838684"/>
                <a:gd name="connsiteY4" fmla="*/ 1109642 h 1199591"/>
                <a:gd name="connsiteX5" fmla="*/ 415477 w 838684"/>
                <a:gd name="connsiteY5" fmla="*/ 1199591 h 1199591"/>
                <a:gd name="connsiteX6" fmla="*/ 305554 w 838684"/>
                <a:gd name="connsiteY6" fmla="*/ 1126507 h 1199591"/>
                <a:gd name="connsiteX7" fmla="*/ 362534 w 838684"/>
                <a:gd name="connsiteY7" fmla="*/ 958484 h 1199591"/>
                <a:gd name="connsiteX8" fmla="*/ 0 w 838684"/>
                <a:gd name="connsiteY8" fmla="*/ 958484 h 1199591"/>
                <a:gd name="connsiteX9" fmla="*/ 0 w 838684"/>
                <a:gd name="connsiteY9" fmla="*/ 775259 h 1199591"/>
                <a:gd name="connsiteX0" fmla="*/ 0 w 836239"/>
                <a:gd name="connsiteY0" fmla="*/ 809488 h 1233820"/>
                <a:gd name="connsiteX1" fmla="*/ 826460 w 836239"/>
                <a:gd name="connsiteY1" fmla="*/ 0 h 1233820"/>
                <a:gd name="connsiteX2" fmla="*/ 836239 w 836239"/>
                <a:gd name="connsiteY2" fmla="*/ 992713 h 1233820"/>
                <a:gd name="connsiteX3" fmla="*/ 457268 w 836239"/>
                <a:gd name="connsiteY3" fmla="*/ 992713 h 1233820"/>
                <a:gd name="connsiteX4" fmla="*/ 519478 w 836239"/>
                <a:gd name="connsiteY4" fmla="*/ 1143871 h 1233820"/>
                <a:gd name="connsiteX5" fmla="*/ 415477 w 836239"/>
                <a:gd name="connsiteY5" fmla="*/ 1233820 h 1233820"/>
                <a:gd name="connsiteX6" fmla="*/ 305554 w 836239"/>
                <a:gd name="connsiteY6" fmla="*/ 1160736 h 1233820"/>
                <a:gd name="connsiteX7" fmla="*/ 362534 w 836239"/>
                <a:gd name="connsiteY7" fmla="*/ 992713 h 1233820"/>
                <a:gd name="connsiteX8" fmla="*/ 0 w 836239"/>
                <a:gd name="connsiteY8" fmla="*/ 992713 h 1233820"/>
                <a:gd name="connsiteX9" fmla="*/ 0 w 836239"/>
                <a:gd name="connsiteY9" fmla="*/ 809488 h 1233820"/>
                <a:gd name="connsiteX0" fmla="*/ 0 w 839410"/>
                <a:gd name="connsiteY0" fmla="*/ 816823 h 1241155"/>
                <a:gd name="connsiteX1" fmla="*/ 838684 w 839410"/>
                <a:gd name="connsiteY1" fmla="*/ 0 h 1241155"/>
                <a:gd name="connsiteX2" fmla="*/ 836239 w 839410"/>
                <a:gd name="connsiteY2" fmla="*/ 1000048 h 1241155"/>
                <a:gd name="connsiteX3" fmla="*/ 457268 w 839410"/>
                <a:gd name="connsiteY3" fmla="*/ 1000048 h 1241155"/>
                <a:gd name="connsiteX4" fmla="*/ 519478 w 839410"/>
                <a:gd name="connsiteY4" fmla="*/ 1151206 h 1241155"/>
                <a:gd name="connsiteX5" fmla="*/ 415477 w 839410"/>
                <a:gd name="connsiteY5" fmla="*/ 1241155 h 1241155"/>
                <a:gd name="connsiteX6" fmla="*/ 305554 w 839410"/>
                <a:gd name="connsiteY6" fmla="*/ 1168071 h 1241155"/>
                <a:gd name="connsiteX7" fmla="*/ 362534 w 839410"/>
                <a:gd name="connsiteY7" fmla="*/ 1000048 h 1241155"/>
                <a:gd name="connsiteX8" fmla="*/ 0 w 839410"/>
                <a:gd name="connsiteY8" fmla="*/ 1000048 h 1241155"/>
                <a:gd name="connsiteX9" fmla="*/ 0 w 839410"/>
                <a:gd name="connsiteY9" fmla="*/ 816823 h 1241155"/>
                <a:gd name="connsiteX0" fmla="*/ 0 w 836239"/>
                <a:gd name="connsiteY0" fmla="*/ 819268 h 1243600"/>
                <a:gd name="connsiteX1" fmla="*/ 831349 w 836239"/>
                <a:gd name="connsiteY1" fmla="*/ 0 h 1243600"/>
                <a:gd name="connsiteX2" fmla="*/ 836239 w 836239"/>
                <a:gd name="connsiteY2" fmla="*/ 1002493 h 1243600"/>
                <a:gd name="connsiteX3" fmla="*/ 457268 w 836239"/>
                <a:gd name="connsiteY3" fmla="*/ 1002493 h 1243600"/>
                <a:gd name="connsiteX4" fmla="*/ 519478 w 836239"/>
                <a:gd name="connsiteY4" fmla="*/ 1153651 h 1243600"/>
                <a:gd name="connsiteX5" fmla="*/ 415477 w 836239"/>
                <a:gd name="connsiteY5" fmla="*/ 1243600 h 1243600"/>
                <a:gd name="connsiteX6" fmla="*/ 305554 w 836239"/>
                <a:gd name="connsiteY6" fmla="*/ 1170516 h 1243600"/>
                <a:gd name="connsiteX7" fmla="*/ 362534 w 836239"/>
                <a:gd name="connsiteY7" fmla="*/ 1002493 h 1243600"/>
                <a:gd name="connsiteX8" fmla="*/ 0 w 836239"/>
                <a:gd name="connsiteY8" fmla="*/ 1002493 h 1243600"/>
                <a:gd name="connsiteX9" fmla="*/ 0 w 836239"/>
                <a:gd name="connsiteY9" fmla="*/ 819268 h 12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239" h="1243600">
                  <a:moveTo>
                    <a:pt x="0" y="819268"/>
                  </a:moveTo>
                  <a:lnTo>
                    <a:pt x="831349" y="0"/>
                  </a:lnTo>
                  <a:cubicBezTo>
                    <a:pt x="834609" y="330904"/>
                    <a:pt x="832979" y="671589"/>
                    <a:pt x="836239" y="1002493"/>
                  </a:cubicBezTo>
                  <a:lnTo>
                    <a:pt x="457268" y="1002493"/>
                  </a:lnTo>
                  <a:cubicBezTo>
                    <a:pt x="467180" y="1086219"/>
                    <a:pt x="513262" y="1093113"/>
                    <a:pt x="519478" y="1153651"/>
                  </a:cubicBezTo>
                  <a:cubicBezTo>
                    <a:pt x="519084" y="1209312"/>
                    <a:pt x="478650" y="1239118"/>
                    <a:pt x="415477" y="1243600"/>
                  </a:cubicBezTo>
                  <a:cubicBezTo>
                    <a:pt x="362415" y="1242415"/>
                    <a:pt x="309040" y="1217261"/>
                    <a:pt x="305554" y="1170516"/>
                  </a:cubicBezTo>
                  <a:cubicBezTo>
                    <a:pt x="305867" y="1113090"/>
                    <a:pt x="356318" y="1092729"/>
                    <a:pt x="362534" y="1002493"/>
                  </a:cubicBezTo>
                  <a:lnTo>
                    <a:pt x="0" y="1002493"/>
                  </a:lnTo>
                  <a:lnTo>
                    <a:pt x="0" y="819268"/>
                  </a:lnTo>
                  <a:close/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A1550E6F-4484-4B92-80E2-7F105B5BA17F}"/>
                </a:ext>
              </a:extLst>
            </p:cNvPr>
            <p:cNvSpPr/>
            <p:nvPr/>
          </p:nvSpPr>
          <p:spPr>
            <a:xfrm>
              <a:off x="4987021" y="1792256"/>
              <a:ext cx="836536" cy="1233821"/>
            </a:xfrm>
            <a:custGeom>
              <a:avLst/>
              <a:gdLst>
                <a:gd name="connsiteX0" fmla="*/ 794676 w 836239"/>
                <a:gd name="connsiteY0" fmla="*/ 0 h 1077346"/>
                <a:gd name="connsiteX1" fmla="*/ 836239 w 836239"/>
                <a:gd name="connsiteY1" fmla="*/ 41563 h 1077346"/>
                <a:gd name="connsiteX2" fmla="*/ 794676 w 836239"/>
                <a:gd name="connsiteY2" fmla="*/ 0 h 1077346"/>
                <a:gd name="connsiteX3" fmla="*/ 0 w 836239"/>
                <a:gd name="connsiteY3" fmla="*/ 0 h 1077346"/>
                <a:gd name="connsiteX4" fmla="*/ 154603 w 836239"/>
                <a:gd name="connsiteY4" fmla="*/ 0 h 1077346"/>
                <a:gd name="connsiteX5" fmla="*/ 819127 w 836239"/>
                <a:gd name="connsiteY5" fmla="*/ 664524 h 1077346"/>
                <a:gd name="connsiteX6" fmla="*/ 836239 w 836239"/>
                <a:gd name="connsiteY6" fmla="*/ 647411 h 1077346"/>
                <a:gd name="connsiteX7" fmla="*/ 836239 w 836239"/>
                <a:gd name="connsiteY7" fmla="*/ 836239 h 1077346"/>
                <a:gd name="connsiteX8" fmla="*/ 457268 w 836239"/>
                <a:gd name="connsiteY8" fmla="*/ 836239 h 1077346"/>
                <a:gd name="connsiteX9" fmla="*/ 519479 w 836239"/>
                <a:gd name="connsiteY9" fmla="*/ 987397 h 1077346"/>
                <a:gd name="connsiteX10" fmla="*/ 415477 w 836239"/>
                <a:gd name="connsiteY10" fmla="*/ 1077346 h 1077346"/>
                <a:gd name="connsiteX11" fmla="*/ 305554 w 836239"/>
                <a:gd name="connsiteY11" fmla="*/ 1004262 h 1077346"/>
                <a:gd name="connsiteX12" fmla="*/ 362534 w 836239"/>
                <a:gd name="connsiteY12" fmla="*/ 836239 h 1077346"/>
                <a:gd name="connsiteX13" fmla="*/ 0 w 836239"/>
                <a:gd name="connsiteY13" fmla="*/ 836239 h 1077346"/>
                <a:gd name="connsiteX14" fmla="*/ 0 w 836239"/>
                <a:gd name="connsiteY14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36239 w 836239"/>
                <a:gd name="connsiteY2" fmla="*/ 647411 h 1077346"/>
                <a:gd name="connsiteX3" fmla="*/ 836239 w 836239"/>
                <a:gd name="connsiteY3" fmla="*/ 836239 h 1077346"/>
                <a:gd name="connsiteX4" fmla="*/ 457268 w 836239"/>
                <a:gd name="connsiteY4" fmla="*/ 836239 h 1077346"/>
                <a:gd name="connsiteX5" fmla="*/ 519479 w 836239"/>
                <a:gd name="connsiteY5" fmla="*/ 987397 h 1077346"/>
                <a:gd name="connsiteX6" fmla="*/ 415477 w 836239"/>
                <a:gd name="connsiteY6" fmla="*/ 1077346 h 1077346"/>
                <a:gd name="connsiteX7" fmla="*/ 305554 w 836239"/>
                <a:gd name="connsiteY7" fmla="*/ 1004262 h 1077346"/>
                <a:gd name="connsiteX8" fmla="*/ 362534 w 836239"/>
                <a:gd name="connsiteY8" fmla="*/ 836239 h 1077346"/>
                <a:gd name="connsiteX9" fmla="*/ 0 w 836239"/>
                <a:gd name="connsiteY9" fmla="*/ 836239 h 1077346"/>
                <a:gd name="connsiteX10" fmla="*/ 0 w 836239"/>
                <a:gd name="connsiteY10" fmla="*/ 0 h 1077346"/>
                <a:gd name="connsiteX0" fmla="*/ 0 w 836239"/>
                <a:gd name="connsiteY0" fmla="*/ 0 h 1077346"/>
                <a:gd name="connsiteX1" fmla="*/ 836239 w 836239"/>
                <a:gd name="connsiteY1" fmla="*/ 647411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9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0 h 1077346"/>
                <a:gd name="connsiteX0" fmla="*/ 0 w 841128"/>
                <a:gd name="connsiteY0" fmla="*/ 0 h 1233821"/>
                <a:gd name="connsiteX1" fmla="*/ 841128 w 841128"/>
                <a:gd name="connsiteY1" fmla="*/ 803886 h 1233821"/>
                <a:gd name="connsiteX2" fmla="*/ 841128 w 841128"/>
                <a:gd name="connsiteY2" fmla="*/ 992714 h 1233821"/>
                <a:gd name="connsiteX3" fmla="*/ 462157 w 841128"/>
                <a:gd name="connsiteY3" fmla="*/ 992714 h 1233821"/>
                <a:gd name="connsiteX4" fmla="*/ 524368 w 841128"/>
                <a:gd name="connsiteY4" fmla="*/ 1143872 h 1233821"/>
                <a:gd name="connsiteX5" fmla="*/ 420366 w 841128"/>
                <a:gd name="connsiteY5" fmla="*/ 1233821 h 1233821"/>
                <a:gd name="connsiteX6" fmla="*/ 310443 w 841128"/>
                <a:gd name="connsiteY6" fmla="*/ 1160737 h 1233821"/>
                <a:gd name="connsiteX7" fmla="*/ 367423 w 841128"/>
                <a:gd name="connsiteY7" fmla="*/ 992714 h 1233821"/>
                <a:gd name="connsiteX8" fmla="*/ 4889 w 841128"/>
                <a:gd name="connsiteY8" fmla="*/ 992714 h 1233821"/>
                <a:gd name="connsiteX9" fmla="*/ 0 w 841128"/>
                <a:gd name="connsiteY9" fmla="*/ 0 h 1233821"/>
                <a:gd name="connsiteX0" fmla="*/ 5107 w 836456"/>
                <a:gd name="connsiteY0" fmla="*/ 0 h 1233821"/>
                <a:gd name="connsiteX1" fmla="*/ 836456 w 836456"/>
                <a:gd name="connsiteY1" fmla="*/ 803886 h 1233821"/>
                <a:gd name="connsiteX2" fmla="*/ 836456 w 836456"/>
                <a:gd name="connsiteY2" fmla="*/ 992714 h 1233821"/>
                <a:gd name="connsiteX3" fmla="*/ 457485 w 836456"/>
                <a:gd name="connsiteY3" fmla="*/ 992714 h 1233821"/>
                <a:gd name="connsiteX4" fmla="*/ 519696 w 836456"/>
                <a:gd name="connsiteY4" fmla="*/ 1143872 h 1233821"/>
                <a:gd name="connsiteX5" fmla="*/ 415694 w 836456"/>
                <a:gd name="connsiteY5" fmla="*/ 1233821 h 1233821"/>
                <a:gd name="connsiteX6" fmla="*/ 305771 w 836456"/>
                <a:gd name="connsiteY6" fmla="*/ 1160737 h 1233821"/>
                <a:gd name="connsiteX7" fmla="*/ 362751 w 836456"/>
                <a:gd name="connsiteY7" fmla="*/ 992714 h 1233821"/>
                <a:gd name="connsiteX8" fmla="*/ 217 w 836456"/>
                <a:gd name="connsiteY8" fmla="*/ 992714 h 1233821"/>
                <a:gd name="connsiteX9" fmla="*/ 5107 w 836456"/>
                <a:gd name="connsiteY9" fmla="*/ 0 h 1233821"/>
                <a:gd name="connsiteX0" fmla="*/ 0 w 841128"/>
                <a:gd name="connsiteY0" fmla="*/ 0 h 1233821"/>
                <a:gd name="connsiteX1" fmla="*/ 841128 w 841128"/>
                <a:gd name="connsiteY1" fmla="*/ 803886 h 1233821"/>
                <a:gd name="connsiteX2" fmla="*/ 841128 w 841128"/>
                <a:gd name="connsiteY2" fmla="*/ 992714 h 1233821"/>
                <a:gd name="connsiteX3" fmla="*/ 462157 w 841128"/>
                <a:gd name="connsiteY3" fmla="*/ 992714 h 1233821"/>
                <a:gd name="connsiteX4" fmla="*/ 524368 w 841128"/>
                <a:gd name="connsiteY4" fmla="*/ 1143872 h 1233821"/>
                <a:gd name="connsiteX5" fmla="*/ 420366 w 841128"/>
                <a:gd name="connsiteY5" fmla="*/ 1233821 h 1233821"/>
                <a:gd name="connsiteX6" fmla="*/ 310443 w 841128"/>
                <a:gd name="connsiteY6" fmla="*/ 1160737 h 1233821"/>
                <a:gd name="connsiteX7" fmla="*/ 367423 w 841128"/>
                <a:gd name="connsiteY7" fmla="*/ 992714 h 1233821"/>
                <a:gd name="connsiteX8" fmla="*/ 4889 w 841128"/>
                <a:gd name="connsiteY8" fmla="*/ 992714 h 1233821"/>
                <a:gd name="connsiteX9" fmla="*/ 0 w 841128"/>
                <a:gd name="connsiteY9" fmla="*/ 0 h 1233821"/>
                <a:gd name="connsiteX0" fmla="*/ 2742 w 836536"/>
                <a:gd name="connsiteY0" fmla="*/ 0 h 1233821"/>
                <a:gd name="connsiteX1" fmla="*/ 836536 w 836536"/>
                <a:gd name="connsiteY1" fmla="*/ 803886 h 1233821"/>
                <a:gd name="connsiteX2" fmla="*/ 836536 w 836536"/>
                <a:gd name="connsiteY2" fmla="*/ 992714 h 1233821"/>
                <a:gd name="connsiteX3" fmla="*/ 457565 w 836536"/>
                <a:gd name="connsiteY3" fmla="*/ 992714 h 1233821"/>
                <a:gd name="connsiteX4" fmla="*/ 519776 w 836536"/>
                <a:gd name="connsiteY4" fmla="*/ 1143872 h 1233821"/>
                <a:gd name="connsiteX5" fmla="*/ 415774 w 836536"/>
                <a:gd name="connsiteY5" fmla="*/ 1233821 h 1233821"/>
                <a:gd name="connsiteX6" fmla="*/ 305851 w 836536"/>
                <a:gd name="connsiteY6" fmla="*/ 1160737 h 1233821"/>
                <a:gd name="connsiteX7" fmla="*/ 362831 w 836536"/>
                <a:gd name="connsiteY7" fmla="*/ 992714 h 1233821"/>
                <a:gd name="connsiteX8" fmla="*/ 297 w 836536"/>
                <a:gd name="connsiteY8" fmla="*/ 992714 h 1233821"/>
                <a:gd name="connsiteX9" fmla="*/ 2742 w 836536"/>
                <a:gd name="connsiteY9" fmla="*/ 0 h 123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536" h="1233821">
                  <a:moveTo>
                    <a:pt x="2742" y="0"/>
                  </a:moveTo>
                  <a:lnTo>
                    <a:pt x="836536" y="803886"/>
                  </a:lnTo>
                  <a:lnTo>
                    <a:pt x="836536" y="992714"/>
                  </a:lnTo>
                  <a:lnTo>
                    <a:pt x="457565" y="992714"/>
                  </a:lnTo>
                  <a:cubicBezTo>
                    <a:pt x="467477" y="1076440"/>
                    <a:pt x="513559" y="1083334"/>
                    <a:pt x="519776" y="1143872"/>
                  </a:cubicBezTo>
                  <a:cubicBezTo>
                    <a:pt x="519381" y="1199533"/>
                    <a:pt x="478947" y="1229339"/>
                    <a:pt x="415774" y="1233821"/>
                  </a:cubicBezTo>
                  <a:cubicBezTo>
                    <a:pt x="362712" y="1232636"/>
                    <a:pt x="309337" y="1207482"/>
                    <a:pt x="305851" y="1160737"/>
                  </a:cubicBezTo>
                  <a:cubicBezTo>
                    <a:pt x="306164" y="1103311"/>
                    <a:pt x="356615" y="1082950"/>
                    <a:pt x="362831" y="992714"/>
                  </a:cubicBezTo>
                  <a:lnTo>
                    <a:pt x="297" y="992714"/>
                  </a:lnTo>
                  <a:cubicBezTo>
                    <a:pt x="-1333" y="661809"/>
                    <a:pt x="4372" y="330905"/>
                    <a:pt x="2742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3E52EB66-2BC4-4EBD-A0A2-A48533DB8F47}"/>
                </a:ext>
              </a:extLst>
            </p:cNvPr>
            <p:cNvSpPr/>
            <p:nvPr/>
          </p:nvSpPr>
          <p:spPr>
            <a:xfrm>
              <a:off x="3914673" y="1419622"/>
              <a:ext cx="1317823" cy="1365349"/>
            </a:xfrm>
            <a:custGeom>
              <a:avLst/>
              <a:gdLst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63956 w 1317823"/>
                <a:gd name="connsiteY16" fmla="*/ 434013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66648 w 1317823"/>
                <a:gd name="connsiteY1" fmla="*/ 42501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66648 w 1317823"/>
                <a:gd name="connsiteY1" fmla="*/ 42501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1538 w 1317823"/>
                <a:gd name="connsiteY1" fmla="*/ 41523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8873 w 1317823"/>
                <a:gd name="connsiteY1" fmla="*/ 412794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8873 w 1317823"/>
                <a:gd name="connsiteY1" fmla="*/ 412794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4 w 1317823"/>
                <a:gd name="connsiteY17" fmla="*/ 404611 h 1365349"/>
                <a:gd name="connsiteX18" fmla="*/ 655122 w 1317823"/>
                <a:gd name="connsiteY18" fmla="*/ 0 h 136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7823" h="1365349">
                  <a:moveTo>
                    <a:pt x="655122" y="0"/>
                  </a:moveTo>
                  <a:cubicBezTo>
                    <a:pt x="797939" y="157030"/>
                    <a:pt x="933356" y="260590"/>
                    <a:pt x="1073983" y="410349"/>
                  </a:cubicBezTo>
                  <a:cubicBezTo>
                    <a:pt x="1080986" y="491665"/>
                    <a:pt x="1076018" y="505008"/>
                    <a:pt x="1075814" y="529110"/>
                  </a:cubicBezTo>
                  <a:lnTo>
                    <a:pt x="1078249" y="529110"/>
                  </a:lnTo>
                  <a:lnTo>
                    <a:pt x="1078249" y="902332"/>
                  </a:lnTo>
                  <a:cubicBezTo>
                    <a:pt x="1160529" y="892003"/>
                    <a:pt x="1167707" y="846447"/>
                    <a:pt x="1227874" y="840268"/>
                  </a:cubicBezTo>
                  <a:cubicBezTo>
                    <a:pt x="1283535" y="840663"/>
                    <a:pt x="1313341" y="881096"/>
                    <a:pt x="1317823" y="944270"/>
                  </a:cubicBezTo>
                  <a:cubicBezTo>
                    <a:pt x="1316638" y="997332"/>
                    <a:pt x="1291484" y="1050706"/>
                    <a:pt x="1244739" y="1054193"/>
                  </a:cubicBezTo>
                  <a:cubicBezTo>
                    <a:pt x="1187641" y="1053881"/>
                    <a:pt x="1167185" y="1004001"/>
                    <a:pt x="1078249" y="997291"/>
                  </a:cubicBezTo>
                  <a:lnTo>
                    <a:pt x="1078249" y="1365349"/>
                  </a:lnTo>
                  <a:lnTo>
                    <a:pt x="242010" y="1365349"/>
                  </a:lnTo>
                  <a:lnTo>
                    <a:pt x="242010" y="991895"/>
                  </a:lnTo>
                  <a:cubicBezTo>
                    <a:pt x="157429" y="1001563"/>
                    <a:pt x="150704" y="1047953"/>
                    <a:pt x="89950" y="1054192"/>
                  </a:cubicBezTo>
                  <a:cubicBezTo>
                    <a:pt x="34288" y="1053797"/>
                    <a:pt x="4482" y="1013364"/>
                    <a:pt x="0" y="950190"/>
                  </a:cubicBezTo>
                  <a:cubicBezTo>
                    <a:pt x="1185" y="897128"/>
                    <a:pt x="26339" y="843754"/>
                    <a:pt x="73084" y="840267"/>
                  </a:cubicBezTo>
                  <a:cubicBezTo>
                    <a:pt x="130701" y="840581"/>
                    <a:pt x="151007" y="891368"/>
                    <a:pt x="242010" y="897293"/>
                  </a:cubicBezTo>
                  <a:lnTo>
                    <a:pt x="242010" y="529110"/>
                  </a:lnTo>
                  <a:cubicBezTo>
                    <a:pt x="242182" y="498205"/>
                    <a:pt x="242352" y="435516"/>
                    <a:pt x="242524" y="404611"/>
                  </a:cubicBezTo>
                  <a:cubicBezTo>
                    <a:pt x="397152" y="247546"/>
                    <a:pt x="486462" y="173988"/>
                    <a:pt x="655122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B5AFDB9C-0828-42CF-A097-DB2A5CFF5CAE}"/>
                </a:ext>
              </a:extLst>
            </p:cNvPr>
            <p:cNvSpPr/>
            <p:nvPr/>
          </p:nvSpPr>
          <p:spPr>
            <a:xfrm>
              <a:off x="3914673" y="3612023"/>
              <a:ext cx="1317823" cy="836239"/>
            </a:xfrm>
            <a:custGeom>
              <a:avLst/>
              <a:gdLst/>
              <a:ahLst/>
              <a:cxnLst/>
              <a:rect l="l" t="t" r="r" b="b"/>
              <a:pathLst>
                <a:path w="1985624" h="1260000">
                  <a:moveTo>
                    <a:pt x="356204" y="0"/>
                  </a:moveTo>
                  <a:lnTo>
                    <a:pt x="1616204" y="0"/>
                  </a:lnTo>
                  <a:lnTo>
                    <a:pt x="1616204" y="563159"/>
                  </a:lnTo>
                  <a:cubicBezTo>
                    <a:pt x="1748180" y="549871"/>
                    <a:pt x="1757420" y="478353"/>
                    <a:pt x="1850093" y="468836"/>
                  </a:cubicBezTo>
                  <a:cubicBezTo>
                    <a:pt x="1933961" y="469431"/>
                    <a:pt x="1978871" y="530355"/>
                    <a:pt x="1985624" y="625540"/>
                  </a:cubicBezTo>
                  <a:cubicBezTo>
                    <a:pt x="1983838" y="705492"/>
                    <a:pt x="1945938" y="785914"/>
                    <a:pt x="1875505" y="791166"/>
                  </a:cubicBezTo>
                  <a:cubicBezTo>
                    <a:pt x="1787691" y="790687"/>
                    <a:pt x="1757397" y="712397"/>
                    <a:pt x="1616204" y="704999"/>
                  </a:cubicBezTo>
                  <a:lnTo>
                    <a:pt x="1616204" y="1260000"/>
                  </a:lnTo>
                  <a:lnTo>
                    <a:pt x="356204" y="1260000"/>
                  </a:lnTo>
                  <a:lnTo>
                    <a:pt x="356204" y="698108"/>
                  </a:lnTo>
                  <a:cubicBezTo>
                    <a:pt x="236709" y="714981"/>
                    <a:pt x="225014" y="781976"/>
                    <a:pt x="135531" y="791165"/>
                  </a:cubicBezTo>
                  <a:cubicBezTo>
                    <a:pt x="51663" y="790570"/>
                    <a:pt x="6753" y="729647"/>
                    <a:pt x="0" y="634461"/>
                  </a:cubicBezTo>
                  <a:cubicBezTo>
                    <a:pt x="1786" y="554510"/>
                    <a:pt x="39686" y="474088"/>
                    <a:pt x="110119" y="468835"/>
                  </a:cubicBezTo>
                  <a:cubicBezTo>
                    <a:pt x="195122" y="469298"/>
                    <a:pt x="226228" y="542672"/>
                    <a:pt x="356204" y="554328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833C2472-37AB-4AB4-B9EB-25B9CEA3DFF5}"/>
                </a:ext>
              </a:extLst>
            </p:cNvPr>
            <p:cNvSpPr/>
            <p:nvPr/>
          </p:nvSpPr>
          <p:spPr>
            <a:xfrm rot="5400000">
              <a:off x="3924521" y="2544519"/>
              <a:ext cx="1298127" cy="1317823"/>
            </a:xfrm>
            <a:custGeom>
              <a:avLst/>
              <a:gdLst/>
              <a:ahLst/>
              <a:cxnLst/>
              <a:rect l="l" t="t" r="r" b="b"/>
              <a:pathLst>
                <a:path w="1955947" h="1985624">
                  <a:moveTo>
                    <a:pt x="0" y="1003881"/>
                  </a:moveTo>
                  <a:cubicBezTo>
                    <a:pt x="1786" y="923929"/>
                    <a:pt x="39686" y="843507"/>
                    <a:pt x="110119" y="838255"/>
                  </a:cubicBezTo>
                  <a:cubicBezTo>
                    <a:pt x="192631" y="838705"/>
                    <a:pt x="224359" y="907854"/>
                    <a:pt x="344973" y="923174"/>
                  </a:cubicBezTo>
                  <a:lnTo>
                    <a:pt x="344973" y="369420"/>
                  </a:lnTo>
                  <a:lnTo>
                    <a:pt x="908132" y="369420"/>
                  </a:lnTo>
                  <a:cubicBezTo>
                    <a:pt x="894844" y="237444"/>
                    <a:pt x="823326" y="228204"/>
                    <a:pt x="813809" y="135531"/>
                  </a:cubicBezTo>
                  <a:cubicBezTo>
                    <a:pt x="814404" y="51663"/>
                    <a:pt x="875327" y="6753"/>
                    <a:pt x="970513" y="0"/>
                  </a:cubicBezTo>
                  <a:cubicBezTo>
                    <a:pt x="1050464" y="1786"/>
                    <a:pt x="1130887" y="39686"/>
                    <a:pt x="1136139" y="110119"/>
                  </a:cubicBezTo>
                  <a:cubicBezTo>
                    <a:pt x="1135661" y="197933"/>
                    <a:pt x="1057369" y="228227"/>
                    <a:pt x="1049972" y="369420"/>
                  </a:cubicBezTo>
                  <a:lnTo>
                    <a:pt x="1604973" y="369420"/>
                  </a:lnTo>
                  <a:lnTo>
                    <a:pt x="1604973" y="930811"/>
                  </a:lnTo>
                  <a:cubicBezTo>
                    <a:pt x="1719598" y="912484"/>
                    <a:pt x="1732247" y="847309"/>
                    <a:pt x="1820416" y="838255"/>
                  </a:cubicBezTo>
                  <a:cubicBezTo>
                    <a:pt x="1904284" y="838850"/>
                    <a:pt x="1949194" y="899773"/>
                    <a:pt x="1955947" y="994959"/>
                  </a:cubicBezTo>
                  <a:cubicBezTo>
                    <a:pt x="1954161" y="1074910"/>
                    <a:pt x="1916261" y="1155332"/>
                    <a:pt x="1845828" y="1160585"/>
                  </a:cubicBezTo>
                  <a:cubicBezTo>
                    <a:pt x="1761973" y="1160128"/>
                    <a:pt x="1730569" y="1088717"/>
                    <a:pt x="1604973" y="1075359"/>
                  </a:cubicBezTo>
                  <a:lnTo>
                    <a:pt x="1604973" y="1629420"/>
                  </a:lnTo>
                  <a:lnTo>
                    <a:pt x="1043081" y="1629420"/>
                  </a:lnTo>
                  <a:cubicBezTo>
                    <a:pt x="1059954" y="1748915"/>
                    <a:pt x="1126948" y="1760610"/>
                    <a:pt x="1136138" y="1850093"/>
                  </a:cubicBezTo>
                  <a:cubicBezTo>
                    <a:pt x="1135543" y="1933961"/>
                    <a:pt x="1074620" y="1978871"/>
                    <a:pt x="979434" y="1985624"/>
                  </a:cubicBezTo>
                  <a:cubicBezTo>
                    <a:pt x="899483" y="1983838"/>
                    <a:pt x="819061" y="1945938"/>
                    <a:pt x="813808" y="1875505"/>
                  </a:cubicBezTo>
                  <a:cubicBezTo>
                    <a:pt x="814271" y="1790502"/>
                    <a:pt x="887645" y="1759396"/>
                    <a:pt x="899301" y="1629420"/>
                  </a:cubicBezTo>
                  <a:lnTo>
                    <a:pt x="344973" y="1629420"/>
                  </a:lnTo>
                  <a:lnTo>
                    <a:pt x="344973" y="1069040"/>
                  </a:lnTo>
                  <a:cubicBezTo>
                    <a:pt x="235877" y="1088650"/>
                    <a:pt x="222136" y="1151691"/>
                    <a:pt x="135531" y="1160585"/>
                  </a:cubicBezTo>
                  <a:cubicBezTo>
                    <a:pt x="51663" y="1159990"/>
                    <a:pt x="6753" y="1099066"/>
                    <a:pt x="0" y="1003881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44" name="L-Shape 43">
            <a:extLst>
              <a:ext uri="{FF2B5EF4-FFF2-40B4-BE49-F238E27FC236}">
                <a16:creationId xmlns:a16="http://schemas.microsoft.com/office/drawing/2014/main" id="{0F62527A-C909-41EE-BA9B-649A62DBF5CB}"/>
              </a:ext>
            </a:extLst>
          </p:cNvPr>
          <p:cNvSpPr/>
          <p:nvPr/>
        </p:nvSpPr>
        <p:spPr>
          <a:xfrm rot="8100000">
            <a:off x="1264734" y="2425289"/>
            <a:ext cx="3093154" cy="3093154"/>
          </a:xfrm>
          <a:prstGeom prst="corner">
            <a:avLst>
              <a:gd name="adj1" fmla="val 10489"/>
              <a:gd name="adj2" fmla="val 10848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971BAF8-13F1-4A4C-9242-FADA7C6726F3}"/>
              </a:ext>
            </a:extLst>
          </p:cNvPr>
          <p:cNvGrpSpPr/>
          <p:nvPr/>
        </p:nvGrpSpPr>
        <p:grpSpPr>
          <a:xfrm>
            <a:off x="2272149" y="4034734"/>
            <a:ext cx="1063230" cy="1029012"/>
            <a:chOff x="7633722" y="1747909"/>
            <a:chExt cx="1687379" cy="163307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1ACE8F9-9FB4-475E-B48D-5A2CECEE2106}"/>
                </a:ext>
              </a:extLst>
            </p:cNvPr>
            <p:cNvGrpSpPr/>
            <p:nvPr/>
          </p:nvGrpSpPr>
          <p:grpSpPr>
            <a:xfrm>
              <a:off x="7633722" y="1747909"/>
              <a:ext cx="1687379" cy="1633073"/>
              <a:chOff x="8218653" y="1475209"/>
              <a:chExt cx="2142989" cy="2074019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73FFF16-E3E1-4259-9EB5-CC1F0F02A18A}"/>
                  </a:ext>
                </a:extLst>
              </p:cNvPr>
              <p:cNvSpPr/>
              <p:nvPr/>
            </p:nvSpPr>
            <p:spPr>
              <a:xfrm>
                <a:off x="8245695" y="1475209"/>
                <a:ext cx="1704357" cy="1856413"/>
              </a:xfrm>
              <a:custGeom>
                <a:avLst/>
                <a:gdLst>
                  <a:gd name="connsiteX0" fmla="*/ 1404558 w 1427067"/>
                  <a:gd name="connsiteY0" fmla="*/ 832916 h 1554385"/>
                  <a:gd name="connsiteX1" fmla="*/ 1264875 w 1427067"/>
                  <a:gd name="connsiteY1" fmla="*/ 475794 h 1554385"/>
                  <a:gd name="connsiteX2" fmla="*/ 1141705 w 1427067"/>
                  <a:gd name="connsiteY2" fmla="*/ 229799 h 1554385"/>
                  <a:gd name="connsiteX3" fmla="*/ 619784 w 1427067"/>
                  <a:gd name="connsiteY3" fmla="*/ 7200 h 1554385"/>
                  <a:gd name="connsiteX4" fmla="*/ 360371 w 1427067"/>
                  <a:gd name="connsiteY4" fmla="*/ 163742 h 1554385"/>
                  <a:gd name="connsiteX5" fmla="*/ 215183 w 1427067"/>
                  <a:gd name="connsiteY5" fmla="*/ 419714 h 1554385"/>
                  <a:gd name="connsiteX6" fmla="*/ 167016 w 1427067"/>
                  <a:gd name="connsiteY6" fmla="*/ 669149 h 1554385"/>
                  <a:gd name="connsiteX7" fmla="*/ 149470 w 1427067"/>
                  <a:gd name="connsiteY7" fmla="*/ 711467 h 1554385"/>
                  <a:gd name="connsiteX8" fmla="*/ 98206 w 1427067"/>
                  <a:gd name="connsiteY8" fmla="*/ 762386 h 1554385"/>
                  <a:gd name="connsiteX9" fmla="*/ 40062 w 1427067"/>
                  <a:gd name="connsiteY9" fmla="*/ 852871 h 1554385"/>
                  <a:gd name="connsiteX10" fmla="*/ 68618 w 1427067"/>
                  <a:gd name="connsiteY10" fmla="*/ 934410 h 1554385"/>
                  <a:gd name="connsiteX11" fmla="*/ 98550 w 1427067"/>
                  <a:gd name="connsiteY11" fmla="*/ 1013541 h 1554385"/>
                  <a:gd name="connsiteX12" fmla="*/ 103023 w 1427067"/>
                  <a:gd name="connsiteY12" fmla="*/ 942323 h 1554385"/>
                  <a:gd name="connsiteX13" fmla="*/ 78940 w 1427067"/>
                  <a:gd name="connsiteY13" fmla="*/ 901726 h 1554385"/>
                  <a:gd name="connsiteX14" fmla="*/ 101991 w 1427067"/>
                  <a:gd name="connsiteY14" fmla="*/ 821562 h 1554385"/>
                  <a:gd name="connsiteX15" fmla="*/ 179402 w 1427067"/>
                  <a:gd name="connsiteY15" fmla="*/ 770299 h 1554385"/>
                  <a:gd name="connsiteX16" fmla="*/ 196948 w 1427067"/>
                  <a:gd name="connsiteY16" fmla="*/ 760666 h 1554385"/>
                  <a:gd name="connsiteX17" fmla="*/ 209678 w 1427067"/>
                  <a:gd name="connsiteY17" fmla="*/ 767891 h 1554385"/>
                  <a:gd name="connsiteX18" fmla="*/ 207958 w 1427067"/>
                  <a:gd name="connsiteY18" fmla="*/ 790942 h 1554385"/>
                  <a:gd name="connsiteX19" fmla="*/ 154974 w 1427067"/>
                  <a:gd name="connsiteY19" fmla="*/ 992899 h 1554385"/>
                  <a:gd name="connsiteX20" fmla="*/ 138116 w 1427067"/>
                  <a:gd name="connsiteY20" fmla="*/ 1064117 h 1554385"/>
                  <a:gd name="connsiteX21" fmla="*/ 85477 w 1427067"/>
                  <a:gd name="connsiteY21" fmla="*/ 1144968 h 1554385"/>
                  <a:gd name="connsiteX22" fmla="*/ 23548 w 1427067"/>
                  <a:gd name="connsiteY22" fmla="*/ 1207929 h 1554385"/>
                  <a:gd name="connsiteX23" fmla="*/ 497 w 1427067"/>
                  <a:gd name="connsiteY23" fmla="*/ 1259536 h 1554385"/>
                  <a:gd name="connsiteX24" fmla="*/ 29741 w 1427067"/>
                  <a:gd name="connsiteY24" fmla="*/ 1335571 h 1554385"/>
                  <a:gd name="connsiteX25" fmla="*/ 55544 w 1427067"/>
                  <a:gd name="connsiteY25" fmla="*/ 1266417 h 1554385"/>
                  <a:gd name="connsiteX26" fmla="*/ 118505 w 1427067"/>
                  <a:gd name="connsiteY26" fmla="*/ 1218594 h 1554385"/>
                  <a:gd name="connsiteX27" fmla="*/ 235826 w 1427067"/>
                  <a:gd name="connsiteY27" fmla="*/ 971568 h 1554385"/>
                  <a:gd name="connsiteX28" fmla="*/ 249588 w 1427067"/>
                  <a:gd name="connsiteY28" fmla="*/ 939571 h 1554385"/>
                  <a:gd name="connsiteX29" fmla="*/ 255092 w 1427067"/>
                  <a:gd name="connsiteY29" fmla="*/ 935098 h 1554385"/>
                  <a:gd name="connsiteX30" fmla="*/ 259565 w 1427067"/>
                  <a:gd name="connsiteY30" fmla="*/ 940603 h 1554385"/>
                  <a:gd name="connsiteX31" fmla="*/ 262662 w 1427067"/>
                  <a:gd name="connsiteY31" fmla="*/ 961590 h 1554385"/>
                  <a:gd name="connsiteX32" fmla="*/ 243395 w 1427067"/>
                  <a:gd name="connsiteY32" fmla="*/ 1092673 h 1554385"/>
                  <a:gd name="connsiteX33" fmla="*/ 216215 w 1427067"/>
                  <a:gd name="connsiteY33" fmla="*/ 1164923 h 1554385"/>
                  <a:gd name="connsiteX34" fmla="*/ 198669 w 1427067"/>
                  <a:gd name="connsiteY34" fmla="*/ 1214810 h 1554385"/>
                  <a:gd name="connsiteX35" fmla="*/ 203829 w 1427067"/>
                  <a:gd name="connsiteY35" fmla="*/ 1390275 h 1554385"/>
                  <a:gd name="connsiteX36" fmla="*/ 799377 w 1427067"/>
                  <a:gd name="connsiteY36" fmla="*/ 1554386 h 1554385"/>
                  <a:gd name="connsiteX37" fmla="*/ 1185055 w 1427067"/>
                  <a:gd name="connsiteY37" fmla="*/ 1395091 h 1554385"/>
                  <a:gd name="connsiteX38" fmla="*/ 1282765 w 1427067"/>
                  <a:gd name="connsiteY38" fmla="*/ 1255408 h 1554385"/>
                  <a:gd name="connsiteX39" fmla="*/ 1386668 w 1427067"/>
                  <a:gd name="connsiteY39" fmla="*/ 1087512 h 1554385"/>
                  <a:gd name="connsiteX40" fmla="*/ 1425545 w 1427067"/>
                  <a:gd name="connsiteY40" fmla="*/ 967783 h 1554385"/>
                  <a:gd name="connsiteX41" fmla="*/ 1404558 w 1427067"/>
                  <a:gd name="connsiteY41" fmla="*/ 832916 h 155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27067" h="1554385">
                    <a:moveTo>
                      <a:pt x="1404558" y="832916"/>
                    </a:moveTo>
                    <a:cubicBezTo>
                      <a:pt x="1358456" y="713531"/>
                      <a:pt x="1310977" y="594835"/>
                      <a:pt x="1264875" y="475794"/>
                    </a:cubicBezTo>
                    <a:cubicBezTo>
                      <a:pt x="1231502" y="389782"/>
                      <a:pt x="1194001" y="305834"/>
                      <a:pt x="1141705" y="229799"/>
                    </a:cubicBezTo>
                    <a:cubicBezTo>
                      <a:pt x="1014751" y="46077"/>
                      <a:pt x="837222" y="-24109"/>
                      <a:pt x="619784" y="7200"/>
                    </a:cubicBezTo>
                    <a:cubicBezTo>
                      <a:pt x="513129" y="22338"/>
                      <a:pt x="428837" y="81514"/>
                      <a:pt x="360371" y="163742"/>
                    </a:cubicBezTo>
                    <a:cubicBezTo>
                      <a:pt x="296378" y="240465"/>
                      <a:pt x="251308" y="327509"/>
                      <a:pt x="215183" y="419714"/>
                    </a:cubicBezTo>
                    <a:cubicBezTo>
                      <a:pt x="183530" y="499877"/>
                      <a:pt x="161167" y="582105"/>
                      <a:pt x="167016" y="669149"/>
                    </a:cubicBezTo>
                    <a:cubicBezTo>
                      <a:pt x="168392" y="687728"/>
                      <a:pt x="161167" y="700113"/>
                      <a:pt x="149470" y="711467"/>
                    </a:cubicBezTo>
                    <a:cubicBezTo>
                      <a:pt x="132267" y="728325"/>
                      <a:pt x="115065" y="745184"/>
                      <a:pt x="98206" y="762386"/>
                    </a:cubicBezTo>
                    <a:cubicBezTo>
                      <a:pt x="77219" y="783717"/>
                      <a:pt x="43847" y="822939"/>
                      <a:pt x="40062" y="852871"/>
                    </a:cubicBezTo>
                    <a:cubicBezTo>
                      <a:pt x="35934" y="883835"/>
                      <a:pt x="51072" y="913079"/>
                      <a:pt x="68618" y="934410"/>
                    </a:cubicBezTo>
                    <a:cubicBezTo>
                      <a:pt x="95454" y="966407"/>
                      <a:pt x="63458" y="999780"/>
                      <a:pt x="98550" y="1013541"/>
                    </a:cubicBezTo>
                    <a:cubicBezTo>
                      <a:pt x="83068" y="971223"/>
                      <a:pt x="106120" y="964343"/>
                      <a:pt x="103023" y="942323"/>
                    </a:cubicBezTo>
                    <a:cubicBezTo>
                      <a:pt x="100959" y="928217"/>
                      <a:pt x="81692" y="915488"/>
                      <a:pt x="78940" y="901726"/>
                    </a:cubicBezTo>
                    <a:cubicBezTo>
                      <a:pt x="74467" y="879363"/>
                      <a:pt x="81348" y="840485"/>
                      <a:pt x="101991" y="821562"/>
                    </a:cubicBezTo>
                    <a:cubicBezTo>
                      <a:pt x="128827" y="796791"/>
                      <a:pt x="150158" y="792318"/>
                      <a:pt x="179402" y="770299"/>
                    </a:cubicBezTo>
                    <a:cubicBezTo>
                      <a:pt x="184563" y="766171"/>
                      <a:pt x="190411" y="763074"/>
                      <a:pt x="196948" y="760666"/>
                    </a:cubicBezTo>
                    <a:cubicBezTo>
                      <a:pt x="204173" y="758258"/>
                      <a:pt x="208302" y="761010"/>
                      <a:pt x="209678" y="767891"/>
                    </a:cubicBezTo>
                    <a:cubicBezTo>
                      <a:pt x="211398" y="775804"/>
                      <a:pt x="209678" y="783373"/>
                      <a:pt x="207958" y="790942"/>
                    </a:cubicBezTo>
                    <a:cubicBezTo>
                      <a:pt x="189379" y="858032"/>
                      <a:pt x="164952" y="923401"/>
                      <a:pt x="154974" y="992899"/>
                    </a:cubicBezTo>
                    <a:cubicBezTo>
                      <a:pt x="151534" y="1016982"/>
                      <a:pt x="147061" y="1041065"/>
                      <a:pt x="138116" y="1064117"/>
                    </a:cubicBezTo>
                    <a:cubicBezTo>
                      <a:pt x="127451" y="1091296"/>
                      <a:pt x="105431" y="1125013"/>
                      <a:pt x="85477" y="1144968"/>
                    </a:cubicBezTo>
                    <a:cubicBezTo>
                      <a:pt x="74123" y="1156666"/>
                      <a:pt x="42815" y="1182469"/>
                      <a:pt x="23548" y="1207929"/>
                    </a:cubicBezTo>
                    <a:cubicBezTo>
                      <a:pt x="10130" y="1227884"/>
                      <a:pt x="2905" y="1235453"/>
                      <a:pt x="497" y="1259536"/>
                    </a:cubicBezTo>
                    <a:cubicBezTo>
                      <a:pt x="-4664" y="1311831"/>
                      <a:pt x="32149" y="1348989"/>
                      <a:pt x="29741" y="1335571"/>
                    </a:cubicBezTo>
                    <a:cubicBezTo>
                      <a:pt x="26988" y="1319056"/>
                      <a:pt x="29741" y="1284652"/>
                      <a:pt x="55544" y="1266417"/>
                    </a:cubicBezTo>
                    <a:cubicBezTo>
                      <a:pt x="77564" y="1250591"/>
                      <a:pt x="101647" y="1239581"/>
                      <a:pt x="118505" y="1218594"/>
                    </a:cubicBezTo>
                    <a:cubicBezTo>
                      <a:pt x="196604" y="1128454"/>
                      <a:pt x="203485" y="1051731"/>
                      <a:pt x="235826" y="971568"/>
                    </a:cubicBezTo>
                    <a:cubicBezTo>
                      <a:pt x="240298" y="960902"/>
                      <a:pt x="243739" y="949893"/>
                      <a:pt x="249588" y="939571"/>
                    </a:cubicBezTo>
                    <a:cubicBezTo>
                      <a:pt x="250964" y="937507"/>
                      <a:pt x="251996" y="934754"/>
                      <a:pt x="255092" y="935098"/>
                    </a:cubicBezTo>
                    <a:cubicBezTo>
                      <a:pt x="257845" y="935442"/>
                      <a:pt x="258877" y="938195"/>
                      <a:pt x="259565" y="940603"/>
                    </a:cubicBezTo>
                    <a:cubicBezTo>
                      <a:pt x="261285" y="947484"/>
                      <a:pt x="263006" y="954365"/>
                      <a:pt x="262662" y="961590"/>
                    </a:cubicBezTo>
                    <a:cubicBezTo>
                      <a:pt x="262318" y="1006316"/>
                      <a:pt x="257845" y="1050011"/>
                      <a:pt x="243395" y="1092673"/>
                    </a:cubicBezTo>
                    <a:cubicBezTo>
                      <a:pt x="235138" y="1117100"/>
                      <a:pt x="225848" y="1141184"/>
                      <a:pt x="216215" y="1164923"/>
                    </a:cubicBezTo>
                    <a:cubicBezTo>
                      <a:pt x="214151" y="1170084"/>
                      <a:pt x="204173" y="1198295"/>
                      <a:pt x="198669" y="1214810"/>
                    </a:cubicBezTo>
                    <a:cubicBezTo>
                      <a:pt x="185595" y="1251623"/>
                      <a:pt x="150502" y="1336603"/>
                      <a:pt x="203829" y="1390275"/>
                    </a:cubicBezTo>
                    <a:cubicBezTo>
                      <a:pt x="396840" y="1504155"/>
                      <a:pt x="580906" y="1554386"/>
                      <a:pt x="799377" y="1554386"/>
                    </a:cubicBezTo>
                    <a:cubicBezTo>
                      <a:pt x="977594" y="1554386"/>
                      <a:pt x="1169573" y="1392683"/>
                      <a:pt x="1185055" y="1395091"/>
                    </a:cubicBezTo>
                    <a:cubicBezTo>
                      <a:pt x="1187464" y="1391651"/>
                      <a:pt x="1280357" y="1258848"/>
                      <a:pt x="1282765" y="1255408"/>
                    </a:cubicBezTo>
                    <a:cubicBezTo>
                      <a:pt x="1320266" y="1201048"/>
                      <a:pt x="1357424" y="1146688"/>
                      <a:pt x="1386668" y="1087512"/>
                    </a:cubicBezTo>
                    <a:cubicBezTo>
                      <a:pt x="1405590" y="1049323"/>
                      <a:pt x="1421073" y="1010445"/>
                      <a:pt x="1425545" y="967783"/>
                    </a:cubicBezTo>
                    <a:cubicBezTo>
                      <a:pt x="1431050" y="919960"/>
                      <a:pt x="1421073" y="875578"/>
                      <a:pt x="1404558" y="8329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10FD873-3C95-496F-A98E-126964764A9E}"/>
                  </a:ext>
                </a:extLst>
              </p:cNvPr>
              <p:cNvSpPr/>
              <p:nvPr/>
            </p:nvSpPr>
            <p:spPr>
              <a:xfrm>
                <a:off x="8218653" y="2942089"/>
                <a:ext cx="2142989" cy="607139"/>
              </a:xfrm>
              <a:custGeom>
                <a:avLst/>
                <a:gdLst>
                  <a:gd name="connsiteX0" fmla="*/ 635355 w 2142989"/>
                  <a:gd name="connsiteY0" fmla="*/ 0 h 607139"/>
                  <a:gd name="connsiteX1" fmla="*/ 622207 w 2142989"/>
                  <a:gd name="connsiteY1" fmla="*/ 57115 h 607139"/>
                  <a:gd name="connsiteX2" fmla="*/ 809166 w 2142989"/>
                  <a:gd name="connsiteY2" fmla="*/ 130666 h 607139"/>
                  <a:gd name="connsiteX3" fmla="*/ 976812 w 2142989"/>
                  <a:gd name="connsiteY3" fmla="*/ 147513 h 607139"/>
                  <a:gd name="connsiteX4" fmla="*/ 1126791 w 2142989"/>
                  <a:gd name="connsiteY4" fmla="*/ 149979 h 607139"/>
                  <a:gd name="connsiteX5" fmla="*/ 1364291 w 2142989"/>
                  <a:gd name="connsiteY5" fmla="*/ 113819 h 607139"/>
                  <a:gd name="connsiteX6" fmla="*/ 1453046 w 2142989"/>
                  <a:gd name="connsiteY6" fmla="*/ 72319 h 607139"/>
                  <a:gd name="connsiteX7" fmla="*/ 1408668 w 2142989"/>
                  <a:gd name="connsiteY7" fmla="*/ 36159 h 607139"/>
                  <a:gd name="connsiteX8" fmla="*/ 1400861 w 2142989"/>
                  <a:gd name="connsiteY8" fmla="*/ 19312 h 607139"/>
                  <a:gd name="connsiteX9" fmla="*/ 1551661 w 2142989"/>
                  <a:gd name="connsiteY9" fmla="*/ 43555 h 607139"/>
                  <a:gd name="connsiteX10" fmla="*/ 1809706 w 2142989"/>
                  <a:gd name="connsiteY10" fmla="*/ 115874 h 607139"/>
                  <a:gd name="connsiteX11" fmla="*/ 2023785 w 2142989"/>
                  <a:gd name="connsiteY11" fmla="*/ 251471 h 607139"/>
                  <a:gd name="connsiteX12" fmla="*/ 2111717 w 2142989"/>
                  <a:gd name="connsiteY12" fmla="*/ 429390 h 607139"/>
                  <a:gd name="connsiteX13" fmla="*/ 2142535 w 2142989"/>
                  <a:gd name="connsiteY13" fmla="*/ 602841 h 607139"/>
                  <a:gd name="connsiteX14" fmla="*/ 2142989 w 2142989"/>
                  <a:gd name="connsiteY14" fmla="*/ 607139 h 607139"/>
                  <a:gd name="connsiteX15" fmla="*/ 0 w 2142989"/>
                  <a:gd name="connsiteY15" fmla="*/ 607139 h 607139"/>
                  <a:gd name="connsiteX16" fmla="*/ 8733 w 2142989"/>
                  <a:gd name="connsiteY16" fmla="*/ 569917 h 607139"/>
                  <a:gd name="connsiteX17" fmla="*/ 88859 w 2142989"/>
                  <a:gd name="connsiteY17" fmla="*/ 375562 h 607139"/>
                  <a:gd name="connsiteX18" fmla="*/ 105706 w 2142989"/>
                  <a:gd name="connsiteY18" fmla="*/ 354196 h 607139"/>
                  <a:gd name="connsiteX19" fmla="*/ 271298 w 2142989"/>
                  <a:gd name="connsiteY19" fmla="*/ 192301 h 607139"/>
                  <a:gd name="connsiteX20" fmla="*/ 303759 w 2142989"/>
                  <a:gd name="connsiteY20" fmla="*/ 158197 h 607139"/>
                  <a:gd name="connsiteX21" fmla="*/ 364572 w 2142989"/>
                  <a:gd name="connsiteY21" fmla="*/ 103957 h 607139"/>
                  <a:gd name="connsiteX22" fmla="*/ 635355 w 2142989"/>
                  <a:gd name="connsiteY22" fmla="*/ 0 h 60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42989" h="607139">
                    <a:moveTo>
                      <a:pt x="635355" y="0"/>
                    </a:moveTo>
                    <a:cubicBezTo>
                      <a:pt x="557285" y="36159"/>
                      <a:pt x="603716" y="44377"/>
                      <a:pt x="622207" y="57115"/>
                    </a:cubicBezTo>
                    <a:cubicBezTo>
                      <a:pt x="697811" y="108067"/>
                      <a:pt x="800127" y="127379"/>
                      <a:pt x="809166" y="130666"/>
                    </a:cubicBezTo>
                    <a:cubicBezTo>
                      <a:pt x="856419" y="147513"/>
                      <a:pt x="927505" y="141761"/>
                      <a:pt x="976812" y="147513"/>
                    </a:cubicBezTo>
                    <a:cubicBezTo>
                      <a:pt x="1026531" y="153266"/>
                      <a:pt x="1077072" y="152855"/>
                      <a:pt x="1126791" y="149979"/>
                    </a:cubicBezTo>
                    <a:cubicBezTo>
                      <a:pt x="1206917" y="145458"/>
                      <a:pt x="1287453" y="140117"/>
                      <a:pt x="1364291" y="113819"/>
                    </a:cubicBezTo>
                    <a:cubicBezTo>
                      <a:pt x="1394698" y="103547"/>
                      <a:pt x="1424283" y="90809"/>
                      <a:pt x="1453046" y="72319"/>
                    </a:cubicBezTo>
                    <a:cubicBezTo>
                      <a:pt x="1437432" y="59581"/>
                      <a:pt x="1421407" y="50130"/>
                      <a:pt x="1408668" y="36159"/>
                    </a:cubicBezTo>
                    <a:cubicBezTo>
                      <a:pt x="1404560" y="31640"/>
                      <a:pt x="1396342" y="27941"/>
                      <a:pt x="1400861" y="19312"/>
                    </a:cubicBezTo>
                    <a:cubicBezTo>
                      <a:pt x="1438664" y="26298"/>
                      <a:pt x="1514270" y="34926"/>
                      <a:pt x="1551661" y="43555"/>
                    </a:cubicBezTo>
                    <a:cubicBezTo>
                      <a:pt x="1639593" y="60813"/>
                      <a:pt x="1726294" y="82180"/>
                      <a:pt x="1809706" y="115874"/>
                    </a:cubicBezTo>
                    <a:cubicBezTo>
                      <a:pt x="1889421" y="147923"/>
                      <a:pt x="1962973" y="189424"/>
                      <a:pt x="2023785" y="251471"/>
                    </a:cubicBezTo>
                    <a:cubicBezTo>
                      <a:pt x="2072681" y="301601"/>
                      <a:pt x="2098159" y="361181"/>
                      <a:pt x="2111717" y="429390"/>
                    </a:cubicBezTo>
                    <a:cubicBezTo>
                      <a:pt x="2123223" y="487122"/>
                      <a:pt x="2133906" y="544853"/>
                      <a:pt x="2142535" y="602841"/>
                    </a:cubicBezTo>
                    <a:lnTo>
                      <a:pt x="2142989" y="607139"/>
                    </a:lnTo>
                    <a:lnTo>
                      <a:pt x="0" y="607139"/>
                    </a:lnTo>
                    <a:lnTo>
                      <a:pt x="8733" y="569917"/>
                    </a:lnTo>
                    <a:cubicBezTo>
                      <a:pt x="27634" y="502119"/>
                      <a:pt x="53110" y="436786"/>
                      <a:pt x="88859" y="375562"/>
                    </a:cubicBezTo>
                    <a:cubicBezTo>
                      <a:pt x="93379" y="367755"/>
                      <a:pt x="99132" y="360360"/>
                      <a:pt x="105706" y="354196"/>
                    </a:cubicBezTo>
                    <a:cubicBezTo>
                      <a:pt x="160766" y="300367"/>
                      <a:pt x="216238" y="246540"/>
                      <a:pt x="271298" y="192301"/>
                    </a:cubicBezTo>
                    <a:cubicBezTo>
                      <a:pt x="279105" y="178330"/>
                      <a:pt x="292255" y="168469"/>
                      <a:pt x="303759" y="158197"/>
                    </a:cubicBezTo>
                    <a:cubicBezTo>
                      <a:pt x="323893" y="139705"/>
                      <a:pt x="344849" y="122448"/>
                      <a:pt x="364572" y="103957"/>
                    </a:cubicBezTo>
                    <a:cubicBezTo>
                      <a:pt x="371969" y="98206"/>
                      <a:pt x="522769" y="27119"/>
                      <a:pt x="6353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42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2C323BC-B75D-4EF2-85C4-6C7B4B0FF7AF}"/>
                  </a:ext>
                </a:extLst>
              </p:cNvPr>
              <p:cNvSpPr/>
              <p:nvPr/>
            </p:nvSpPr>
            <p:spPr>
              <a:xfrm>
                <a:off x="8569830" y="1816954"/>
                <a:ext cx="1109265" cy="1642054"/>
              </a:xfrm>
              <a:custGeom>
                <a:avLst/>
                <a:gdLst>
                  <a:gd name="connsiteX0" fmla="*/ 25666 w 928793"/>
                  <a:gd name="connsiteY0" fmla="*/ 1015709 h 1374901"/>
                  <a:gd name="connsiteX1" fmla="*/ 207 w 928793"/>
                  <a:gd name="connsiteY1" fmla="*/ 921096 h 1374901"/>
                  <a:gd name="connsiteX2" fmla="*/ 26354 w 928793"/>
                  <a:gd name="connsiteY2" fmla="*/ 882218 h 1374901"/>
                  <a:gd name="connsiteX3" fmla="*/ 33923 w 928793"/>
                  <a:gd name="connsiteY3" fmla="*/ 870521 h 1374901"/>
                  <a:gd name="connsiteX4" fmla="*/ 72113 w 928793"/>
                  <a:gd name="connsiteY4" fmla="*/ 820978 h 1374901"/>
                  <a:gd name="connsiteX5" fmla="*/ 95508 w 928793"/>
                  <a:gd name="connsiteY5" fmla="*/ 802055 h 1374901"/>
                  <a:gd name="connsiteX6" fmla="*/ 127160 w 928793"/>
                  <a:gd name="connsiteY6" fmla="*/ 769714 h 1374901"/>
                  <a:gd name="connsiteX7" fmla="*/ 158813 w 928793"/>
                  <a:gd name="connsiteY7" fmla="*/ 743911 h 1374901"/>
                  <a:gd name="connsiteX8" fmla="*/ 179800 w 928793"/>
                  <a:gd name="connsiteY8" fmla="*/ 724300 h 1374901"/>
                  <a:gd name="connsiteX9" fmla="*/ 184617 w 928793"/>
                  <a:gd name="connsiteY9" fmla="*/ 697120 h 1374901"/>
                  <a:gd name="connsiteX10" fmla="*/ 154340 w 928793"/>
                  <a:gd name="connsiteY10" fmla="*/ 615925 h 1374901"/>
                  <a:gd name="connsiteX11" fmla="*/ 140234 w 928793"/>
                  <a:gd name="connsiteY11" fmla="*/ 604915 h 1374901"/>
                  <a:gd name="connsiteX12" fmla="*/ 83466 w 928793"/>
                  <a:gd name="connsiteY12" fmla="*/ 529225 h 1374901"/>
                  <a:gd name="connsiteX13" fmla="*/ 106518 w 928793"/>
                  <a:gd name="connsiteY13" fmla="*/ 519247 h 1374901"/>
                  <a:gd name="connsiteX14" fmla="*/ 130257 w 928793"/>
                  <a:gd name="connsiteY14" fmla="*/ 538170 h 1374901"/>
                  <a:gd name="connsiteX15" fmla="*/ 112366 w 928793"/>
                  <a:gd name="connsiteY15" fmla="*/ 431171 h 1374901"/>
                  <a:gd name="connsiteX16" fmla="*/ 189777 w 928793"/>
                  <a:gd name="connsiteY16" fmla="*/ 104669 h 1374901"/>
                  <a:gd name="connsiteX17" fmla="*/ 246201 w 928793"/>
                  <a:gd name="connsiteY17" fmla="*/ 28634 h 1374901"/>
                  <a:gd name="connsiteX18" fmla="*/ 258243 w 928793"/>
                  <a:gd name="connsiteY18" fmla="*/ 21065 h 1374901"/>
                  <a:gd name="connsiteX19" fmla="*/ 443685 w 928793"/>
                  <a:gd name="connsiteY19" fmla="*/ 78 h 1374901"/>
                  <a:gd name="connsiteX20" fmla="*/ 504237 w 928793"/>
                  <a:gd name="connsiteY20" fmla="*/ 22441 h 1374901"/>
                  <a:gd name="connsiteX21" fmla="*/ 570295 w 928793"/>
                  <a:gd name="connsiteY21" fmla="*/ 104669 h 1374901"/>
                  <a:gd name="connsiteX22" fmla="*/ 641513 w 928793"/>
                  <a:gd name="connsiteY22" fmla="*/ 247793 h 1374901"/>
                  <a:gd name="connsiteX23" fmla="*/ 676950 w 928793"/>
                  <a:gd name="connsiteY23" fmla="*/ 322451 h 1374901"/>
                  <a:gd name="connsiteX24" fmla="*/ 735438 w 928793"/>
                  <a:gd name="connsiteY24" fmla="*/ 430483 h 1374901"/>
                  <a:gd name="connsiteX25" fmla="*/ 756081 w 928793"/>
                  <a:gd name="connsiteY25" fmla="*/ 464199 h 1374901"/>
                  <a:gd name="connsiteX26" fmla="*/ 771219 w 928793"/>
                  <a:gd name="connsiteY26" fmla="*/ 486907 h 1374901"/>
                  <a:gd name="connsiteX27" fmla="*/ 757457 w 928793"/>
                  <a:gd name="connsiteY27" fmla="*/ 530945 h 1374901"/>
                  <a:gd name="connsiteX28" fmla="*/ 745071 w 928793"/>
                  <a:gd name="connsiteY28" fmla="*/ 549868 h 1374901"/>
                  <a:gd name="connsiteX29" fmla="*/ 728901 w 928793"/>
                  <a:gd name="connsiteY29" fmla="*/ 638632 h 1374901"/>
                  <a:gd name="connsiteX30" fmla="*/ 726149 w 928793"/>
                  <a:gd name="connsiteY30" fmla="*/ 706410 h 1374901"/>
                  <a:gd name="connsiteX31" fmla="*/ 781541 w 928793"/>
                  <a:gd name="connsiteY31" fmla="*/ 834396 h 1374901"/>
                  <a:gd name="connsiteX32" fmla="*/ 877186 w 928793"/>
                  <a:gd name="connsiteY32" fmla="*/ 959629 h 1374901"/>
                  <a:gd name="connsiteX33" fmla="*/ 928793 w 928793"/>
                  <a:gd name="connsiteY33" fmla="*/ 1002291 h 1374901"/>
                  <a:gd name="connsiteX34" fmla="*/ 751264 w 928793"/>
                  <a:gd name="connsiteY34" fmla="*/ 1061468 h 1374901"/>
                  <a:gd name="connsiteX35" fmla="*/ 548276 w 928793"/>
                  <a:gd name="connsiteY35" fmla="*/ 1072133 h 1374901"/>
                  <a:gd name="connsiteX36" fmla="*/ 380036 w 928793"/>
                  <a:gd name="connsiteY36" fmla="*/ 1054931 h 1374901"/>
                  <a:gd name="connsiteX37" fmla="*/ 290927 w 928793"/>
                  <a:gd name="connsiteY37" fmla="*/ 1281659 h 1374901"/>
                  <a:gd name="connsiteX38" fmla="*/ 264436 w 928793"/>
                  <a:gd name="connsiteY38" fmla="*/ 1365950 h 1374901"/>
                  <a:gd name="connsiteX39" fmla="*/ 249642 w 928793"/>
                  <a:gd name="connsiteY39" fmla="*/ 1374208 h 1374901"/>
                  <a:gd name="connsiteX40" fmla="*/ 10184 w 928793"/>
                  <a:gd name="connsiteY40" fmla="*/ 1323288 h 1374901"/>
                  <a:gd name="connsiteX41" fmla="*/ 4679 w 928793"/>
                  <a:gd name="connsiteY41" fmla="*/ 1311935 h 1374901"/>
                  <a:gd name="connsiteX42" fmla="*/ 87251 w 928793"/>
                  <a:gd name="connsiteY42" fmla="*/ 1143007 h 1374901"/>
                  <a:gd name="connsiteX43" fmla="*/ 86563 w 928793"/>
                  <a:gd name="connsiteY43" fmla="*/ 1125117 h 1374901"/>
                  <a:gd name="connsiteX44" fmla="*/ 25666 w 928793"/>
                  <a:gd name="connsiteY44" fmla="*/ 1015709 h 137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28793" h="1374901">
                    <a:moveTo>
                      <a:pt x="25666" y="1015709"/>
                    </a:moveTo>
                    <a:cubicBezTo>
                      <a:pt x="11904" y="986809"/>
                      <a:pt x="-1858" y="938986"/>
                      <a:pt x="207" y="921096"/>
                    </a:cubicBezTo>
                    <a:cubicBezTo>
                      <a:pt x="2959" y="902517"/>
                      <a:pt x="14313" y="891852"/>
                      <a:pt x="26354" y="882218"/>
                    </a:cubicBezTo>
                    <a:cubicBezTo>
                      <a:pt x="30139" y="879122"/>
                      <a:pt x="33579" y="876714"/>
                      <a:pt x="33923" y="870521"/>
                    </a:cubicBezTo>
                    <a:cubicBezTo>
                      <a:pt x="35644" y="837836"/>
                      <a:pt x="41492" y="829579"/>
                      <a:pt x="72113" y="820978"/>
                    </a:cubicBezTo>
                    <a:cubicBezTo>
                      <a:pt x="83122" y="817881"/>
                      <a:pt x="90691" y="813065"/>
                      <a:pt x="95508" y="802055"/>
                    </a:cubicBezTo>
                    <a:cubicBezTo>
                      <a:pt x="101701" y="787605"/>
                      <a:pt x="113398" y="776939"/>
                      <a:pt x="127160" y="769714"/>
                    </a:cubicBezTo>
                    <a:cubicBezTo>
                      <a:pt x="139546" y="763178"/>
                      <a:pt x="149524" y="754576"/>
                      <a:pt x="158813" y="743911"/>
                    </a:cubicBezTo>
                    <a:cubicBezTo>
                      <a:pt x="165006" y="736686"/>
                      <a:pt x="172231" y="730493"/>
                      <a:pt x="179800" y="724300"/>
                    </a:cubicBezTo>
                    <a:cubicBezTo>
                      <a:pt x="193906" y="712946"/>
                      <a:pt x="193906" y="713291"/>
                      <a:pt x="184617" y="697120"/>
                    </a:cubicBezTo>
                    <a:cubicBezTo>
                      <a:pt x="170166" y="671661"/>
                      <a:pt x="161221" y="644137"/>
                      <a:pt x="154340" y="615925"/>
                    </a:cubicBezTo>
                    <a:cubicBezTo>
                      <a:pt x="152276" y="606980"/>
                      <a:pt x="148836" y="604915"/>
                      <a:pt x="140234" y="604915"/>
                    </a:cubicBezTo>
                    <a:cubicBezTo>
                      <a:pt x="96884" y="604915"/>
                      <a:pt x="71425" y="570855"/>
                      <a:pt x="83466" y="529225"/>
                    </a:cubicBezTo>
                    <a:cubicBezTo>
                      <a:pt x="87251" y="515807"/>
                      <a:pt x="94132" y="512710"/>
                      <a:pt x="106518" y="519247"/>
                    </a:cubicBezTo>
                    <a:cubicBezTo>
                      <a:pt x="115119" y="523720"/>
                      <a:pt x="121656" y="530601"/>
                      <a:pt x="130257" y="538170"/>
                    </a:cubicBezTo>
                    <a:cubicBezTo>
                      <a:pt x="123720" y="501357"/>
                      <a:pt x="118559" y="466264"/>
                      <a:pt x="112366" y="431171"/>
                    </a:cubicBezTo>
                    <a:cubicBezTo>
                      <a:pt x="91379" y="311098"/>
                      <a:pt x="116151" y="202035"/>
                      <a:pt x="189777" y="104669"/>
                    </a:cubicBezTo>
                    <a:cubicBezTo>
                      <a:pt x="208700" y="79553"/>
                      <a:pt x="227623" y="54094"/>
                      <a:pt x="246201" y="28634"/>
                    </a:cubicBezTo>
                    <a:cubicBezTo>
                      <a:pt x="249298" y="24506"/>
                      <a:pt x="252738" y="22097"/>
                      <a:pt x="258243" y="21065"/>
                    </a:cubicBezTo>
                    <a:cubicBezTo>
                      <a:pt x="319828" y="11776"/>
                      <a:pt x="381412" y="2831"/>
                      <a:pt x="443685" y="78"/>
                    </a:cubicBezTo>
                    <a:cubicBezTo>
                      <a:pt x="466736" y="-954"/>
                      <a:pt x="486347" y="8335"/>
                      <a:pt x="504237" y="22441"/>
                    </a:cubicBezTo>
                    <a:cubicBezTo>
                      <a:pt x="532450" y="44804"/>
                      <a:pt x="551372" y="74393"/>
                      <a:pt x="570295" y="104669"/>
                    </a:cubicBezTo>
                    <a:cubicBezTo>
                      <a:pt x="609516" y="159717"/>
                      <a:pt x="626375" y="217517"/>
                      <a:pt x="641513" y="247793"/>
                    </a:cubicBezTo>
                    <a:cubicBezTo>
                      <a:pt x="648394" y="261899"/>
                      <a:pt x="673509" y="315571"/>
                      <a:pt x="676950" y="322451"/>
                    </a:cubicBezTo>
                    <a:cubicBezTo>
                      <a:pt x="693808" y="359609"/>
                      <a:pt x="717892" y="381972"/>
                      <a:pt x="735438" y="430483"/>
                    </a:cubicBezTo>
                    <a:cubicBezTo>
                      <a:pt x="740943" y="442524"/>
                      <a:pt x="746448" y="454222"/>
                      <a:pt x="756081" y="464199"/>
                    </a:cubicBezTo>
                    <a:cubicBezTo>
                      <a:pt x="762274" y="470736"/>
                      <a:pt x="766747" y="478994"/>
                      <a:pt x="771219" y="486907"/>
                    </a:cubicBezTo>
                    <a:cubicBezTo>
                      <a:pt x="783949" y="509270"/>
                      <a:pt x="780508" y="520967"/>
                      <a:pt x="757457" y="530945"/>
                    </a:cubicBezTo>
                    <a:cubicBezTo>
                      <a:pt x="748168" y="535073"/>
                      <a:pt x="744727" y="539546"/>
                      <a:pt x="745071" y="549868"/>
                    </a:cubicBezTo>
                    <a:cubicBezTo>
                      <a:pt x="746104" y="580488"/>
                      <a:pt x="740255" y="610764"/>
                      <a:pt x="728901" y="638632"/>
                    </a:cubicBezTo>
                    <a:cubicBezTo>
                      <a:pt x="719612" y="661683"/>
                      <a:pt x="721676" y="683358"/>
                      <a:pt x="726149" y="706410"/>
                    </a:cubicBezTo>
                    <a:cubicBezTo>
                      <a:pt x="735438" y="753200"/>
                      <a:pt x="756081" y="794830"/>
                      <a:pt x="781541" y="834396"/>
                    </a:cubicBezTo>
                    <a:cubicBezTo>
                      <a:pt x="810097" y="878778"/>
                      <a:pt x="838997" y="922816"/>
                      <a:pt x="877186" y="959629"/>
                    </a:cubicBezTo>
                    <a:cubicBezTo>
                      <a:pt x="891980" y="976488"/>
                      <a:pt x="910559" y="989217"/>
                      <a:pt x="928793" y="1002291"/>
                    </a:cubicBezTo>
                    <a:cubicBezTo>
                      <a:pt x="873745" y="1035664"/>
                      <a:pt x="814569" y="1053899"/>
                      <a:pt x="751264" y="1061468"/>
                    </a:cubicBezTo>
                    <a:cubicBezTo>
                      <a:pt x="687615" y="1069037"/>
                      <a:pt x="612269" y="1075574"/>
                      <a:pt x="548276" y="1072133"/>
                    </a:cubicBezTo>
                    <a:cubicBezTo>
                      <a:pt x="492884" y="1069381"/>
                      <a:pt x="417193" y="1063188"/>
                      <a:pt x="380036" y="1054931"/>
                    </a:cubicBezTo>
                    <a:cubicBezTo>
                      <a:pt x="338750" y="1127525"/>
                      <a:pt x="317075" y="1203216"/>
                      <a:pt x="290927" y="1281659"/>
                    </a:cubicBezTo>
                    <a:cubicBezTo>
                      <a:pt x="281638" y="1309526"/>
                      <a:pt x="272693" y="1337738"/>
                      <a:pt x="264436" y="1365950"/>
                    </a:cubicBezTo>
                    <a:cubicBezTo>
                      <a:pt x="261683" y="1374896"/>
                      <a:pt x="258243" y="1375928"/>
                      <a:pt x="249642" y="1374208"/>
                    </a:cubicBezTo>
                    <a:cubicBezTo>
                      <a:pt x="169822" y="1357005"/>
                      <a:pt x="90003" y="1339803"/>
                      <a:pt x="10184" y="1323288"/>
                    </a:cubicBezTo>
                    <a:cubicBezTo>
                      <a:pt x="1239" y="1321568"/>
                      <a:pt x="1583" y="1318816"/>
                      <a:pt x="4679" y="1311935"/>
                    </a:cubicBezTo>
                    <a:cubicBezTo>
                      <a:pt x="32203" y="1255855"/>
                      <a:pt x="59383" y="1199431"/>
                      <a:pt x="87251" y="1143007"/>
                    </a:cubicBezTo>
                    <a:cubicBezTo>
                      <a:pt x="90691" y="1136126"/>
                      <a:pt x="90347" y="1131653"/>
                      <a:pt x="86563" y="1125117"/>
                    </a:cubicBezTo>
                    <a:cubicBezTo>
                      <a:pt x="65920" y="1091744"/>
                      <a:pt x="33235" y="1027751"/>
                      <a:pt x="25666" y="101570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A790701-0D00-47EA-8C99-27E34E89C3D0}"/>
                  </a:ext>
                </a:extLst>
              </p:cNvPr>
              <p:cNvSpPr/>
              <p:nvPr/>
            </p:nvSpPr>
            <p:spPr>
              <a:xfrm>
                <a:off x="8981841" y="2564762"/>
                <a:ext cx="292972" cy="215894"/>
              </a:xfrm>
              <a:custGeom>
                <a:avLst/>
                <a:gdLst>
                  <a:gd name="connsiteX0" fmla="*/ 182999 w 245307"/>
                  <a:gd name="connsiteY0" fmla="*/ 446 h 180769"/>
                  <a:gd name="connsiteX1" fmla="*/ 169237 w 245307"/>
                  <a:gd name="connsiteY1" fmla="*/ 2855 h 180769"/>
                  <a:gd name="connsiteX2" fmla="*/ 65334 w 245307"/>
                  <a:gd name="connsiteY2" fmla="*/ 19713 h 180769"/>
                  <a:gd name="connsiteX3" fmla="*/ 21640 w 245307"/>
                  <a:gd name="connsiteY3" fmla="*/ 33819 h 180769"/>
                  <a:gd name="connsiteX4" fmla="*/ 21640 w 245307"/>
                  <a:gd name="connsiteY4" fmla="*/ 33819 h 180769"/>
                  <a:gd name="connsiteX5" fmla="*/ 4437 w 245307"/>
                  <a:gd name="connsiteY5" fmla="*/ 110198 h 180769"/>
                  <a:gd name="connsiteX6" fmla="*/ 56045 w 245307"/>
                  <a:gd name="connsiteY6" fmla="*/ 165934 h 180769"/>
                  <a:gd name="connsiteX7" fmla="*/ 147562 w 245307"/>
                  <a:gd name="connsiteY7" fmla="*/ 178319 h 180769"/>
                  <a:gd name="connsiteX8" fmla="*/ 241143 w 245307"/>
                  <a:gd name="connsiteY8" fmla="*/ 106757 h 180769"/>
                  <a:gd name="connsiteX9" fmla="*/ 241143 w 245307"/>
                  <a:gd name="connsiteY9" fmla="*/ 106757 h 180769"/>
                  <a:gd name="connsiteX10" fmla="*/ 243207 w 245307"/>
                  <a:gd name="connsiteY10" fmla="*/ 102285 h 180769"/>
                  <a:gd name="connsiteX11" fmla="*/ 182999 w 245307"/>
                  <a:gd name="connsiteY11" fmla="*/ 446 h 18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307" h="180769">
                    <a:moveTo>
                      <a:pt x="182999" y="446"/>
                    </a:moveTo>
                    <a:cubicBezTo>
                      <a:pt x="179214" y="-1274"/>
                      <a:pt x="170957" y="2511"/>
                      <a:pt x="169237" y="2855"/>
                    </a:cubicBezTo>
                    <a:cubicBezTo>
                      <a:pt x="135176" y="12488"/>
                      <a:pt x="100427" y="17305"/>
                      <a:pt x="65334" y="19713"/>
                    </a:cubicBezTo>
                    <a:cubicBezTo>
                      <a:pt x="49852" y="20745"/>
                      <a:pt x="33682" y="21089"/>
                      <a:pt x="21640" y="33819"/>
                    </a:cubicBezTo>
                    <a:cubicBezTo>
                      <a:pt x="21640" y="33819"/>
                      <a:pt x="21640" y="33819"/>
                      <a:pt x="21640" y="33819"/>
                    </a:cubicBezTo>
                    <a:cubicBezTo>
                      <a:pt x="997" y="55838"/>
                      <a:pt x="-5196" y="81642"/>
                      <a:pt x="4437" y="110198"/>
                    </a:cubicBezTo>
                    <a:cubicBezTo>
                      <a:pt x="11662" y="131873"/>
                      <a:pt x="28521" y="153548"/>
                      <a:pt x="56045" y="165934"/>
                    </a:cubicBezTo>
                    <a:cubicBezTo>
                      <a:pt x="85633" y="179351"/>
                      <a:pt x="109716" y="184168"/>
                      <a:pt x="147562" y="178319"/>
                    </a:cubicBezTo>
                    <a:cubicBezTo>
                      <a:pt x="190912" y="171438"/>
                      <a:pt x="224972" y="150107"/>
                      <a:pt x="241143" y="106757"/>
                    </a:cubicBezTo>
                    <a:cubicBezTo>
                      <a:pt x="241143" y="106757"/>
                      <a:pt x="241143" y="106757"/>
                      <a:pt x="241143" y="106757"/>
                    </a:cubicBezTo>
                    <a:cubicBezTo>
                      <a:pt x="241831" y="105381"/>
                      <a:pt x="242519" y="103661"/>
                      <a:pt x="243207" y="102285"/>
                    </a:cubicBezTo>
                    <a:cubicBezTo>
                      <a:pt x="254217" y="54462"/>
                      <a:pt x="220156" y="16272"/>
                      <a:pt x="182999" y="44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5DB9FC2-E13A-4A92-8A23-11F856483A81}"/>
                  </a:ext>
                </a:extLst>
              </p:cNvPr>
              <p:cNvSpPr/>
              <p:nvPr/>
            </p:nvSpPr>
            <p:spPr>
              <a:xfrm>
                <a:off x="9040968" y="2698015"/>
                <a:ext cx="343218" cy="372615"/>
              </a:xfrm>
              <a:custGeom>
                <a:avLst/>
                <a:gdLst>
                  <a:gd name="connsiteX0" fmla="*/ 0 w 287378"/>
                  <a:gd name="connsiteY0" fmla="*/ 151037 h 311993"/>
                  <a:gd name="connsiteX1" fmla="*/ 71218 w 287378"/>
                  <a:gd name="connsiteY1" fmla="*/ 174777 h 311993"/>
                  <a:gd name="connsiteX2" fmla="*/ 155166 w 287378"/>
                  <a:gd name="connsiteY2" fmla="*/ 156542 h 311993"/>
                  <a:gd name="connsiteX3" fmla="*/ 258036 w 287378"/>
                  <a:gd name="connsiteY3" fmla="*/ 45414 h 311993"/>
                  <a:gd name="connsiteX4" fmla="*/ 287280 w 287378"/>
                  <a:gd name="connsiteY4" fmla="*/ 0 h 311993"/>
                  <a:gd name="connsiteX5" fmla="*/ 283152 w 287378"/>
                  <a:gd name="connsiteY5" fmla="*/ 13074 h 311993"/>
                  <a:gd name="connsiteX6" fmla="*/ 175465 w 287378"/>
                  <a:gd name="connsiteY6" fmla="*/ 227760 h 311993"/>
                  <a:gd name="connsiteX7" fmla="*/ 135899 w 287378"/>
                  <a:gd name="connsiteY7" fmla="*/ 305515 h 311993"/>
                  <a:gd name="connsiteX8" fmla="*/ 123169 w 287378"/>
                  <a:gd name="connsiteY8" fmla="*/ 307579 h 311993"/>
                  <a:gd name="connsiteX9" fmla="*/ 13074 w 287378"/>
                  <a:gd name="connsiteY9" fmla="*/ 197140 h 311993"/>
                  <a:gd name="connsiteX10" fmla="*/ 0 w 287378"/>
                  <a:gd name="connsiteY10" fmla="*/ 151037 h 31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78" h="311993">
                    <a:moveTo>
                      <a:pt x="0" y="151037"/>
                    </a:moveTo>
                    <a:cubicBezTo>
                      <a:pt x="24083" y="162735"/>
                      <a:pt x="46791" y="170648"/>
                      <a:pt x="71218" y="174777"/>
                    </a:cubicBezTo>
                    <a:cubicBezTo>
                      <a:pt x="102182" y="179937"/>
                      <a:pt x="129706" y="172712"/>
                      <a:pt x="155166" y="156542"/>
                    </a:cubicBezTo>
                    <a:cubicBezTo>
                      <a:pt x="199548" y="128674"/>
                      <a:pt x="229136" y="87388"/>
                      <a:pt x="258036" y="45414"/>
                    </a:cubicBezTo>
                    <a:cubicBezTo>
                      <a:pt x="268014" y="30964"/>
                      <a:pt x="276959" y="15826"/>
                      <a:pt x="287280" y="0"/>
                    </a:cubicBezTo>
                    <a:cubicBezTo>
                      <a:pt x="287969" y="6193"/>
                      <a:pt x="284872" y="9289"/>
                      <a:pt x="283152" y="13074"/>
                    </a:cubicBezTo>
                    <a:cubicBezTo>
                      <a:pt x="247371" y="84636"/>
                      <a:pt x="211590" y="156198"/>
                      <a:pt x="175465" y="227760"/>
                    </a:cubicBezTo>
                    <a:cubicBezTo>
                      <a:pt x="162391" y="253564"/>
                      <a:pt x="148629" y="279367"/>
                      <a:pt x="135899" y="305515"/>
                    </a:cubicBezTo>
                    <a:cubicBezTo>
                      <a:pt x="131771" y="313772"/>
                      <a:pt x="129362" y="313772"/>
                      <a:pt x="123169" y="307579"/>
                    </a:cubicBezTo>
                    <a:cubicBezTo>
                      <a:pt x="86700" y="270766"/>
                      <a:pt x="49543" y="234297"/>
                      <a:pt x="13074" y="197140"/>
                    </a:cubicBezTo>
                    <a:cubicBezTo>
                      <a:pt x="1720" y="184754"/>
                      <a:pt x="5161" y="167552"/>
                      <a:pt x="0" y="151037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8B2CBC5-E9DB-48A8-96E7-3782B0A406DF}"/>
                  </a:ext>
                </a:extLst>
              </p:cNvPr>
              <p:cNvSpPr/>
              <p:nvPr/>
            </p:nvSpPr>
            <p:spPr>
              <a:xfrm>
                <a:off x="9036448" y="2687322"/>
                <a:ext cx="232980" cy="93714"/>
              </a:xfrm>
              <a:custGeom>
                <a:avLst/>
                <a:gdLst>
                  <a:gd name="connsiteX0" fmla="*/ 0 w 195075"/>
                  <a:gd name="connsiteY0" fmla="*/ 56433 h 78467"/>
                  <a:gd name="connsiteX1" fmla="*/ 39566 w 195075"/>
                  <a:gd name="connsiteY1" fmla="*/ 43703 h 78467"/>
                  <a:gd name="connsiteX2" fmla="*/ 164799 w 195075"/>
                  <a:gd name="connsiteY2" fmla="*/ 10330 h 78467"/>
                  <a:gd name="connsiteX3" fmla="*/ 195076 w 195075"/>
                  <a:gd name="connsiteY3" fmla="*/ 4137 h 78467"/>
                  <a:gd name="connsiteX4" fmla="*/ 101494 w 195075"/>
                  <a:gd name="connsiteY4" fmla="*/ 75699 h 78467"/>
                  <a:gd name="connsiteX5" fmla="*/ 9977 w 195075"/>
                  <a:gd name="connsiteY5" fmla="*/ 63314 h 78467"/>
                  <a:gd name="connsiteX6" fmla="*/ 0 w 195075"/>
                  <a:gd name="connsiteY6" fmla="*/ 56433 h 7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075" h="78467">
                    <a:moveTo>
                      <a:pt x="0" y="56433"/>
                    </a:moveTo>
                    <a:cubicBezTo>
                      <a:pt x="9289" y="39918"/>
                      <a:pt x="25116" y="44047"/>
                      <a:pt x="39566" y="43703"/>
                    </a:cubicBezTo>
                    <a:cubicBezTo>
                      <a:pt x="102182" y="58497"/>
                      <a:pt x="141060" y="23748"/>
                      <a:pt x="164799" y="10330"/>
                    </a:cubicBezTo>
                    <a:cubicBezTo>
                      <a:pt x="174089" y="1041"/>
                      <a:pt x="183034" y="-4120"/>
                      <a:pt x="195076" y="4137"/>
                    </a:cubicBezTo>
                    <a:cubicBezTo>
                      <a:pt x="178561" y="47487"/>
                      <a:pt x="144500" y="67786"/>
                      <a:pt x="101494" y="75699"/>
                    </a:cubicBezTo>
                    <a:cubicBezTo>
                      <a:pt x="69842" y="81548"/>
                      <a:pt x="39222" y="78452"/>
                      <a:pt x="9977" y="63314"/>
                    </a:cubicBezTo>
                    <a:cubicBezTo>
                      <a:pt x="6193" y="61593"/>
                      <a:pt x="2408" y="60217"/>
                      <a:pt x="0" y="56433"/>
                    </a:cubicBezTo>
                    <a:close/>
                  </a:path>
                </a:pathLst>
              </a:custGeom>
              <a:solidFill>
                <a:srgbClr val="FEFEFE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AC98277-B513-441C-A0EE-D2D9DAB6CC9E}"/>
                  </a:ext>
                </a:extLst>
              </p:cNvPr>
              <p:cNvSpPr/>
              <p:nvPr/>
            </p:nvSpPr>
            <p:spPr>
              <a:xfrm>
                <a:off x="9006863" y="2564423"/>
                <a:ext cx="207915" cy="49885"/>
              </a:xfrm>
              <a:custGeom>
                <a:avLst/>
                <a:gdLst>
                  <a:gd name="connsiteX0" fmla="*/ 174089 w 174088"/>
                  <a:gd name="connsiteY0" fmla="*/ 6579 h 41769"/>
                  <a:gd name="connsiteX1" fmla="*/ 153102 w 174088"/>
                  <a:gd name="connsiteY1" fmla="*/ 23782 h 41769"/>
                  <a:gd name="connsiteX2" fmla="*/ 68122 w 174088"/>
                  <a:gd name="connsiteY2" fmla="*/ 38920 h 41769"/>
                  <a:gd name="connsiteX3" fmla="*/ 12386 w 174088"/>
                  <a:gd name="connsiteY3" fmla="*/ 39264 h 41769"/>
                  <a:gd name="connsiteX4" fmla="*/ 0 w 174088"/>
                  <a:gd name="connsiteY4" fmla="*/ 33759 h 41769"/>
                  <a:gd name="connsiteX5" fmla="*/ 43694 w 174088"/>
                  <a:gd name="connsiteY5" fmla="*/ 19653 h 41769"/>
                  <a:gd name="connsiteX6" fmla="*/ 157574 w 174088"/>
                  <a:gd name="connsiteY6" fmla="*/ 42 h 41769"/>
                  <a:gd name="connsiteX7" fmla="*/ 174089 w 174088"/>
                  <a:gd name="connsiteY7" fmla="*/ 6579 h 4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088" h="41769">
                    <a:moveTo>
                      <a:pt x="174089" y="6579"/>
                    </a:moveTo>
                    <a:cubicBezTo>
                      <a:pt x="169960" y="15524"/>
                      <a:pt x="159983" y="20685"/>
                      <a:pt x="153102" y="23782"/>
                    </a:cubicBezTo>
                    <a:cubicBezTo>
                      <a:pt x="129362" y="35135"/>
                      <a:pt x="93925" y="35479"/>
                      <a:pt x="68122" y="38920"/>
                    </a:cubicBezTo>
                    <a:cubicBezTo>
                      <a:pt x="49543" y="41328"/>
                      <a:pt x="30964" y="43736"/>
                      <a:pt x="12386" y="39264"/>
                    </a:cubicBezTo>
                    <a:cubicBezTo>
                      <a:pt x="7913" y="38232"/>
                      <a:pt x="3785" y="36855"/>
                      <a:pt x="0" y="33759"/>
                    </a:cubicBezTo>
                    <a:cubicBezTo>
                      <a:pt x="12042" y="21029"/>
                      <a:pt x="28212" y="20685"/>
                      <a:pt x="43694" y="19653"/>
                    </a:cubicBezTo>
                    <a:cubicBezTo>
                      <a:pt x="78787" y="17245"/>
                      <a:pt x="123857" y="10020"/>
                      <a:pt x="157574" y="42"/>
                    </a:cubicBezTo>
                    <a:cubicBezTo>
                      <a:pt x="159983" y="-302"/>
                      <a:pt x="165831" y="1418"/>
                      <a:pt x="174089" y="6579"/>
                    </a:cubicBezTo>
                    <a:close/>
                  </a:path>
                </a:pathLst>
              </a:custGeom>
              <a:solidFill>
                <a:srgbClr val="FDFDFD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3F86DB3-8DFD-4F3C-AFC0-F1950762E298}"/>
                  </a:ext>
                </a:extLst>
              </p:cNvPr>
              <p:cNvSpPr/>
              <p:nvPr/>
            </p:nvSpPr>
            <p:spPr>
              <a:xfrm>
                <a:off x="8745121" y="2289459"/>
                <a:ext cx="159839" cy="42855"/>
              </a:xfrm>
              <a:custGeom>
                <a:avLst/>
                <a:gdLst>
                  <a:gd name="connsiteX0" fmla="*/ 133835 w 133834"/>
                  <a:gd name="connsiteY0" fmla="*/ 10768 h 35883"/>
                  <a:gd name="connsiteX1" fmla="*/ 0 w 133834"/>
                  <a:gd name="connsiteY1" fmla="*/ 35884 h 35883"/>
                  <a:gd name="connsiteX2" fmla="*/ 133835 w 133834"/>
                  <a:gd name="connsiteY2" fmla="*/ 10768 h 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834" h="35883">
                    <a:moveTo>
                      <a:pt x="133835" y="10768"/>
                    </a:moveTo>
                    <a:cubicBezTo>
                      <a:pt x="87732" y="10768"/>
                      <a:pt x="45758" y="29691"/>
                      <a:pt x="0" y="35884"/>
                    </a:cubicBezTo>
                    <a:cubicBezTo>
                      <a:pt x="21675" y="2855"/>
                      <a:pt x="100462" y="-11595"/>
                      <a:pt x="133835" y="10768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99C8E62-73B2-4473-A199-16AF8326BCB8}"/>
                  </a:ext>
                </a:extLst>
              </p:cNvPr>
              <p:cNvSpPr/>
              <p:nvPr/>
            </p:nvSpPr>
            <p:spPr>
              <a:xfrm>
                <a:off x="8736081" y="2159003"/>
                <a:ext cx="130666" cy="43055"/>
              </a:xfrm>
              <a:custGeom>
                <a:avLst/>
                <a:gdLst>
                  <a:gd name="connsiteX0" fmla="*/ 109407 w 109407"/>
                  <a:gd name="connsiteY0" fmla="*/ 11279 h 36050"/>
                  <a:gd name="connsiteX1" fmla="*/ 0 w 109407"/>
                  <a:gd name="connsiteY1" fmla="*/ 36051 h 36050"/>
                  <a:gd name="connsiteX2" fmla="*/ 109407 w 109407"/>
                  <a:gd name="connsiteY2" fmla="*/ 11279 h 3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407" h="36050">
                    <a:moveTo>
                      <a:pt x="109407" y="11279"/>
                    </a:moveTo>
                    <a:cubicBezTo>
                      <a:pt x="72594" y="19536"/>
                      <a:pt x="36469" y="27794"/>
                      <a:pt x="0" y="36051"/>
                    </a:cubicBezTo>
                    <a:cubicBezTo>
                      <a:pt x="29588" y="-762"/>
                      <a:pt x="70186" y="-10052"/>
                      <a:pt x="109407" y="11279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0DC45FC-64D3-4FED-B7EF-FA34391C448B}"/>
                  </a:ext>
                </a:extLst>
              </p:cNvPr>
              <p:cNvSpPr/>
              <p:nvPr/>
            </p:nvSpPr>
            <p:spPr>
              <a:xfrm>
                <a:off x="9083701" y="2685369"/>
                <a:ext cx="149567" cy="59665"/>
              </a:xfrm>
              <a:custGeom>
                <a:avLst/>
                <a:gdLst>
                  <a:gd name="connsiteX0" fmla="*/ 125234 w 125233"/>
                  <a:gd name="connsiteY0" fmla="*/ 11965 h 49958"/>
                  <a:gd name="connsiteX1" fmla="*/ 67089 w 125233"/>
                  <a:gd name="connsiteY1" fmla="*/ 44305 h 49958"/>
                  <a:gd name="connsiteX2" fmla="*/ 0 w 125233"/>
                  <a:gd name="connsiteY2" fmla="*/ 44994 h 49958"/>
                  <a:gd name="connsiteX3" fmla="*/ 94269 w 125233"/>
                  <a:gd name="connsiteY3" fmla="*/ 955 h 49958"/>
                  <a:gd name="connsiteX4" fmla="*/ 125234 w 125233"/>
                  <a:gd name="connsiteY4" fmla="*/ 11965 h 4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233" h="49958">
                    <a:moveTo>
                      <a:pt x="125234" y="11965"/>
                    </a:moveTo>
                    <a:cubicBezTo>
                      <a:pt x="106655" y="24351"/>
                      <a:pt x="88076" y="36392"/>
                      <a:pt x="67089" y="44305"/>
                    </a:cubicBezTo>
                    <a:cubicBezTo>
                      <a:pt x="44726" y="52907"/>
                      <a:pt x="22363" y="50498"/>
                      <a:pt x="0" y="44994"/>
                    </a:cubicBezTo>
                    <a:cubicBezTo>
                      <a:pt x="16170" y="7148"/>
                      <a:pt x="51951" y="-3517"/>
                      <a:pt x="94269" y="955"/>
                    </a:cubicBezTo>
                    <a:cubicBezTo>
                      <a:pt x="105279" y="2676"/>
                      <a:pt x="116288" y="4396"/>
                      <a:pt x="125234" y="1196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94EFF16-BD93-4B53-895D-9383B55E288F}"/>
                  </a:ext>
                </a:extLst>
              </p:cNvPr>
              <p:cNvSpPr/>
              <p:nvPr/>
            </p:nvSpPr>
            <p:spPr>
              <a:xfrm>
                <a:off x="9230095" y="2172064"/>
                <a:ext cx="145756" cy="59952"/>
              </a:xfrm>
              <a:custGeom>
                <a:avLst/>
                <a:gdLst>
                  <a:gd name="connsiteX0" fmla="*/ 55985 w 122042"/>
                  <a:gd name="connsiteY0" fmla="*/ 5505 h 50198"/>
                  <a:gd name="connsiteX1" fmla="*/ 3346 w 122042"/>
                  <a:gd name="connsiteY1" fmla="*/ 37845 h 50198"/>
                  <a:gd name="connsiteX2" fmla="*/ 938 w 122042"/>
                  <a:gd name="connsiteY2" fmla="*/ 48167 h 50198"/>
                  <a:gd name="connsiteX3" fmla="*/ 11259 w 122042"/>
                  <a:gd name="connsiteY3" fmla="*/ 48167 h 50198"/>
                  <a:gd name="connsiteX4" fmla="*/ 113097 w 122042"/>
                  <a:gd name="connsiteY4" fmla="*/ 20299 h 50198"/>
                  <a:gd name="connsiteX5" fmla="*/ 122043 w 122042"/>
                  <a:gd name="connsiteY5" fmla="*/ 19611 h 50198"/>
                  <a:gd name="connsiteX6" fmla="*/ 112753 w 122042"/>
                  <a:gd name="connsiteY6" fmla="*/ 0 h 50198"/>
                  <a:gd name="connsiteX7" fmla="*/ 55985 w 122042"/>
                  <a:gd name="connsiteY7" fmla="*/ 5505 h 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042" h="50198">
                    <a:moveTo>
                      <a:pt x="55985" y="5505"/>
                    </a:moveTo>
                    <a:cubicBezTo>
                      <a:pt x="34310" y="9633"/>
                      <a:pt x="15732" y="18235"/>
                      <a:pt x="3346" y="37845"/>
                    </a:cubicBezTo>
                    <a:cubicBezTo>
                      <a:pt x="1282" y="40942"/>
                      <a:pt x="-1471" y="44382"/>
                      <a:pt x="938" y="48167"/>
                    </a:cubicBezTo>
                    <a:cubicBezTo>
                      <a:pt x="3690" y="51951"/>
                      <a:pt x="8163" y="49543"/>
                      <a:pt x="11259" y="48167"/>
                    </a:cubicBezTo>
                    <a:cubicBezTo>
                      <a:pt x="43944" y="34061"/>
                      <a:pt x="79037" y="28556"/>
                      <a:pt x="113097" y="20299"/>
                    </a:cubicBezTo>
                    <a:cubicBezTo>
                      <a:pt x="116538" y="19611"/>
                      <a:pt x="119634" y="19267"/>
                      <a:pt x="122043" y="19611"/>
                    </a:cubicBezTo>
                    <a:lnTo>
                      <a:pt x="112753" y="0"/>
                    </a:lnTo>
                    <a:cubicBezTo>
                      <a:pt x="92799" y="1376"/>
                      <a:pt x="74220" y="2064"/>
                      <a:pt x="55985" y="5505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51DE7FB-C705-42DA-8901-1DBA9E57B3E8}"/>
                  </a:ext>
                </a:extLst>
              </p:cNvPr>
              <p:cNvSpPr/>
              <p:nvPr/>
            </p:nvSpPr>
            <p:spPr>
              <a:xfrm>
                <a:off x="9221879" y="2069339"/>
                <a:ext cx="110005" cy="50517"/>
              </a:xfrm>
              <a:custGeom>
                <a:avLst/>
                <a:gdLst>
                  <a:gd name="connsiteX0" fmla="*/ 75594 w 92108"/>
                  <a:gd name="connsiteY0" fmla="*/ 1720 h 42298"/>
                  <a:gd name="connsiteX1" fmla="*/ 5064 w 92108"/>
                  <a:gd name="connsiteY1" fmla="*/ 30276 h 42298"/>
                  <a:gd name="connsiteX2" fmla="*/ 592 w 92108"/>
                  <a:gd name="connsiteY2" fmla="*/ 39566 h 42298"/>
                  <a:gd name="connsiteX3" fmla="*/ 10913 w 92108"/>
                  <a:gd name="connsiteY3" fmla="*/ 41630 h 42298"/>
                  <a:gd name="connsiteX4" fmla="*/ 18138 w 92108"/>
                  <a:gd name="connsiteY4" fmla="*/ 39910 h 42298"/>
                  <a:gd name="connsiteX5" fmla="*/ 81443 w 92108"/>
                  <a:gd name="connsiteY5" fmla="*/ 25804 h 42298"/>
                  <a:gd name="connsiteX6" fmla="*/ 92109 w 92108"/>
                  <a:gd name="connsiteY6" fmla="*/ 25460 h 42298"/>
                  <a:gd name="connsiteX7" fmla="*/ 80411 w 92108"/>
                  <a:gd name="connsiteY7" fmla="*/ 0 h 42298"/>
                  <a:gd name="connsiteX8" fmla="*/ 75594 w 92108"/>
                  <a:gd name="connsiteY8" fmla="*/ 1720 h 4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108" h="42298">
                    <a:moveTo>
                      <a:pt x="75594" y="1720"/>
                    </a:moveTo>
                    <a:cubicBezTo>
                      <a:pt x="47038" y="-1376"/>
                      <a:pt x="25707" y="13762"/>
                      <a:pt x="5064" y="30276"/>
                    </a:cubicBezTo>
                    <a:cubicBezTo>
                      <a:pt x="2312" y="32685"/>
                      <a:pt x="-1473" y="35437"/>
                      <a:pt x="592" y="39566"/>
                    </a:cubicBezTo>
                    <a:cubicBezTo>
                      <a:pt x="2656" y="43350"/>
                      <a:pt x="7129" y="42318"/>
                      <a:pt x="10913" y="41630"/>
                    </a:cubicBezTo>
                    <a:cubicBezTo>
                      <a:pt x="13322" y="41286"/>
                      <a:pt x="15730" y="40598"/>
                      <a:pt x="18138" y="39910"/>
                    </a:cubicBezTo>
                    <a:cubicBezTo>
                      <a:pt x="39125" y="35437"/>
                      <a:pt x="60456" y="30620"/>
                      <a:pt x="81443" y="25804"/>
                    </a:cubicBezTo>
                    <a:cubicBezTo>
                      <a:pt x="85228" y="25115"/>
                      <a:pt x="89012" y="24083"/>
                      <a:pt x="92109" y="25460"/>
                    </a:cubicBezTo>
                    <a:lnTo>
                      <a:pt x="80411" y="0"/>
                    </a:lnTo>
                    <a:cubicBezTo>
                      <a:pt x="78347" y="1720"/>
                      <a:pt x="76970" y="1720"/>
                      <a:pt x="75594" y="1720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88630DA-241D-4596-BF2A-E1BB00EEA325}"/>
                </a:ext>
              </a:extLst>
            </p:cNvPr>
            <p:cNvSpPr/>
            <p:nvPr/>
          </p:nvSpPr>
          <p:spPr>
            <a:xfrm rot="20967052">
              <a:off x="8065904" y="2413204"/>
              <a:ext cx="571229" cy="485210"/>
            </a:xfrm>
            <a:custGeom>
              <a:avLst/>
              <a:gdLst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189140 w 1079803"/>
                <a:gd name="connsiteY27" fmla="*/ 277110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243762 w 1079803"/>
                <a:gd name="connsiteY27" fmla="*/ 192062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65924 w 1079803"/>
                <a:gd name="connsiteY32" fmla="*/ 195707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27376 w 1079803"/>
                <a:gd name="connsiteY31" fmla="*/ 200722 h 695566"/>
                <a:gd name="connsiteX32" fmla="*/ 965924 w 1079803"/>
                <a:gd name="connsiteY32" fmla="*/ 195707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65924 w 1079803"/>
                <a:gd name="connsiteY31" fmla="*/ 195707 h 695566"/>
                <a:gd name="connsiteX32" fmla="*/ 1049538 w 1079803"/>
                <a:gd name="connsiteY32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65924 w 1079803"/>
                <a:gd name="connsiteY30" fmla="*/ 195707 h 695566"/>
                <a:gd name="connsiteX31" fmla="*/ 1049538 w 1079803"/>
                <a:gd name="connsiteY31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772535 w 1079803"/>
                <a:gd name="connsiteY28" fmla="*/ 234131 h 695566"/>
                <a:gd name="connsiteX29" fmla="*/ 965924 w 1079803"/>
                <a:gd name="connsiteY29" fmla="*/ 195707 h 695566"/>
                <a:gd name="connsiteX30" fmla="*/ 1049538 w 1079803"/>
                <a:gd name="connsiteY30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725792 w 1079803"/>
                <a:gd name="connsiteY28" fmla="*/ 221498 h 695566"/>
                <a:gd name="connsiteX29" fmla="*/ 965924 w 1079803"/>
                <a:gd name="connsiteY29" fmla="*/ 195707 h 695566"/>
                <a:gd name="connsiteX30" fmla="*/ 1049538 w 1079803"/>
                <a:gd name="connsiteY30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65924 w 1079803"/>
                <a:gd name="connsiteY28" fmla="*/ 195707 h 695566"/>
                <a:gd name="connsiteX29" fmla="*/ 1049538 w 1079803"/>
                <a:gd name="connsiteY29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32264 w 1079803"/>
                <a:gd name="connsiteY28" fmla="*/ 197228 h 695566"/>
                <a:gd name="connsiteX29" fmla="*/ 1049538 w 1079803"/>
                <a:gd name="connsiteY29" fmla="*/ 93721 h 695566"/>
                <a:gd name="connsiteX0" fmla="*/ 1001850 w 1079803"/>
                <a:gd name="connsiteY0" fmla="*/ 117995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32264 w 1079803"/>
                <a:gd name="connsiteY28" fmla="*/ 197228 h 695566"/>
                <a:gd name="connsiteX29" fmla="*/ 1001850 w 1079803"/>
                <a:gd name="connsiteY29" fmla="*/ 117995 h 695566"/>
                <a:gd name="connsiteX0" fmla="*/ 1001850 w 1079803"/>
                <a:gd name="connsiteY0" fmla="*/ 117995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978093 w 1079803"/>
                <a:gd name="connsiteY10" fmla="*/ 460880 h 695566"/>
                <a:gd name="connsiteX11" fmla="*/ 877229 w 1079803"/>
                <a:gd name="connsiteY11" fmla="*/ 568239 h 695566"/>
                <a:gd name="connsiteX12" fmla="*/ 647993 w 1079803"/>
                <a:gd name="connsiteY12" fmla="*/ 678654 h 695566"/>
                <a:gd name="connsiteX13" fmla="*/ 420286 w 1079803"/>
                <a:gd name="connsiteY13" fmla="*/ 683239 h 695566"/>
                <a:gd name="connsiteX14" fmla="*/ 121515 w 1079803"/>
                <a:gd name="connsiteY14" fmla="*/ 481130 h 695566"/>
                <a:gd name="connsiteX15" fmla="*/ 13392 w 1079803"/>
                <a:gd name="connsiteY15" fmla="*/ 243871 h 695566"/>
                <a:gd name="connsiteX16" fmla="*/ 24854 w 1079803"/>
                <a:gd name="connsiteY16" fmla="*/ 238904 h 695566"/>
                <a:gd name="connsiteX17" fmla="*/ 47396 w 1079803"/>
                <a:gd name="connsiteY17" fmla="*/ 273671 h 695566"/>
                <a:gd name="connsiteX18" fmla="*/ 129921 w 1079803"/>
                <a:gd name="connsiteY18" fmla="*/ 449801 h 695566"/>
                <a:gd name="connsiteX19" fmla="*/ 121515 w 1079803"/>
                <a:gd name="connsiteY19" fmla="*/ 313787 h 695566"/>
                <a:gd name="connsiteX20" fmla="*/ 106615 w 1079803"/>
                <a:gd name="connsiteY20" fmla="*/ 274435 h 695566"/>
                <a:gd name="connsiteX21" fmla="*/ 6897 w 1079803"/>
                <a:gd name="connsiteY21" fmla="*/ 70797 h 695566"/>
                <a:gd name="connsiteX22" fmla="*/ 402 w 1079803"/>
                <a:gd name="connsiteY22" fmla="*/ 29535 h 695566"/>
                <a:gd name="connsiteX23" fmla="*/ 14156 w 1079803"/>
                <a:gd name="connsiteY23" fmla="*/ 13106 h 695566"/>
                <a:gd name="connsiteX24" fmla="*/ 22944 w 1079803"/>
                <a:gd name="connsiteY24" fmla="*/ 28007 h 695566"/>
                <a:gd name="connsiteX25" fmla="*/ 134227 w 1079803"/>
                <a:gd name="connsiteY25" fmla="*/ 188647 h 695566"/>
                <a:gd name="connsiteX26" fmla="*/ 444198 w 1079803"/>
                <a:gd name="connsiteY26" fmla="*/ 225848 h 695566"/>
                <a:gd name="connsiteX27" fmla="*/ 932264 w 1079803"/>
                <a:gd name="connsiteY27" fmla="*/ 197228 h 695566"/>
                <a:gd name="connsiteX28" fmla="*/ 1001850 w 1079803"/>
                <a:gd name="connsiteY28" fmla="*/ 117995 h 695566"/>
                <a:gd name="connsiteX0" fmla="*/ 1001850 w 1103589"/>
                <a:gd name="connsiteY0" fmla="*/ 117995 h 695566"/>
                <a:gd name="connsiteX1" fmla="*/ 1056797 w 1103589"/>
                <a:gd name="connsiteY1" fmla="*/ 12342 h 695566"/>
                <a:gd name="connsiteX2" fmla="*/ 1073608 w 1103589"/>
                <a:gd name="connsiteY2" fmla="*/ 4701 h 695566"/>
                <a:gd name="connsiteX3" fmla="*/ 1079721 w 1103589"/>
                <a:gd name="connsiteY3" fmla="*/ 23804 h 695566"/>
                <a:gd name="connsiteX4" fmla="*/ 1014388 w 1103589"/>
                <a:gd name="connsiteY4" fmla="*/ 224385 h 695566"/>
                <a:gd name="connsiteX5" fmla="*/ 975036 w 1103589"/>
                <a:gd name="connsiteY5" fmla="*/ 282459 h 695566"/>
                <a:gd name="connsiteX6" fmla="*/ 965103 w 1103589"/>
                <a:gd name="connsiteY6" fmla="*/ 306528 h 695566"/>
                <a:gd name="connsiteX7" fmla="*/ 948674 w 1103589"/>
                <a:gd name="connsiteY7" fmla="*/ 461644 h 695566"/>
                <a:gd name="connsiteX8" fmla="*/ 1036166 w 1103589"/>
                <a:gd name="connsiteY8" fmla="*/ 256478 h 695566"/>
                <a:gd name="connsiteX9" fmla="*/ 1103590 w 1103589"/>
                <a:gd name="connsiteY9" fmla="*/ 267783 h 695566"/>
                <a:gd name="connsiteX10" fmla="*/ 978093 w 1103589"/>
                <a:gd name="connsiteY10" fmla="*/ 460880 h 695566"/>
                <a:gd name="connsiteX11" fmla="*/ 877229 w 1103589"/>
                <a:gd name="connsiteY11" fmla="*/ 568239 h 695566"/>
                <a:gd name="connsiteX12" fmla="*/ 647993 w 1103589"/>
                <a:gd name="connsiteY12" fmla="*/ 678654 h 695566"/>
                <a:gd name="connsiteX13" fmla="*/ 420286 w 1103589"/>
                <a:gd name="connsiteY13" fmla="*/ 683239 h 695566"/>
                <a:gd name="connsiteX14" fmla="*/ 121515 w 1103589"/>
                <a:gd name="connsiteY14" fmla="*/ 481130 h 695566"/>
                <a:gd name="connsiteX15" fmla="*/ 13392 w 1103589"/>
                <a:gd name="connsiteY15" fmla="*/ 243871 h 695566"/>
                <a:gd name="connsiteX16" fmla="*/ 24854 w 1103589"/>
                <a:gd name="connsiteY16" fmla="*/ 238904 h 695566"/>
                <a:gd name="connsiteX17" fmla="*/ 47396 w 1103589"/>
                <a:gd name="connsiteY17" fmla="*/ 273671 h 695566"/>
                <a:gd name="connsiteX18" fmla="*/ 129921 w 1103589"/>
                <a:gd name="connsiteY18" fmla="*/ 449801 h 695566"/>
                <a:gd name="connsiteX19" fmla="*/ 121515 w 1103589"/>
                <a:gd name="connsiteY19" fmla="*/ 313787 h 695566"/>
                <a:gd name="connsiteX20" fmla="*/ 106615 w 1103589"/>
                <a:gd name="connsiteY20" fmla="*/ 274435 h 695566"/>
                <a:gd name="connsiteX21" fmla="*/ 6897 w 1103589"/>
                <a:gd name="connsiteY21" fmla="*/ 70797 h 695566"/>
                <a:gd name="connsiteX22" fmla="*/ 402 w 1103589"/>
                <a:gd name="connsiteY22" fmla="*/ 29535 h 695566"/>
                <a:gd name="connsiteX23" fmla="*/ 14156 w 1103589"/>
                <a:gd name="connsiteY23" fmla="*/ 13106 h 695566"/>
                <a:gd name="connsiteX24" fmla="*/ 22944 w 1103589"/>
                <a:gd name="connsiteY24" fmla="*/ 28007 h 695566"/>
                <a:gd name="connsiteX25" fmla="*/ 134227 w 1103589"/>
                <a:gd name="connsiteY25" fmla="*/ 188647 h 695566"/>
                <a:gd name="connsiteX26" fmla="*/ 444198 w 1103589"/>
                <a:gd name="connsiteY26" fmla="*/ 225848 h 695566"/>
                <a:gd name="connsiteX27" fmla="*/ 932264 w 1103589"/>
                <a:gd name="connsiteY27" fmla="*/ 197228 h 695566"/>
                <a:gd name="connsiteX28" fmla="*/ 1001850 w 1103589"/>
                <a:gd name="connsiteY28" fmla="*/ 117995 h 695566"/>
                <a:gd name="connsiteX0" fmla="*/ 1001850 w 1103591"/>
                <a:gd name="connsiteY0" fmla="*/ 117995 h 695566"/>
                <a:gd name="connsiteX1" fmla="*/ 1056797 w 1103591"/>
                <a:gd name="connsiteY1" fmla="*/ 12342 h 695566"/>
                <a:gd name="connsiteX2" fmla="*/ 1073608 w 1103591"/>
                <a:gd name="connsiteY2" fmla="*/ 4701 h 695566"/>
                <a:gd name="connsiteX3" fmla="*/ 1079721 w 1103591"/>
                <a:gd name="connsiteY3" fmla="*/ 23804 h 695566"/>
                <a:gd name="connsiteX4" fmla="*/ 1014388 w 1103591"/>
                <a:gd name="connsiteY4" fmla="*/ 224385 h 695566"/>
                <a:gd name="connsiteX5" fmla="*/ 975036 w 1103591"/>
                <a:gd name="connsiteY5" fmla="*/ 282459 h 695566"/>
                <a:gd name="connsiteX6" fmla="*/ 965103 w 1103591"/>
                <a:gd name="connsiteY6" fmla="*/ 306528 h 695566"/>
                <a:gd name="connsiteX7" fmla="*/ 948674 w 1103591"/>
                <a:gd name="connsiteY7" fmla="*/ 461644 h 695566"/>
                <a:gd name="connsiteX8" fmla="*/ 1073374 w 1103591"/>
                <a:gd name="connsiteY8" fmla="*/ 273966 h 695566"/>
                <a:gd name="connsiteX9" fmla="*/ 1103590 w 1103591"/>
                <a:gd name="connsiteY9" fmla="*/ 267783 h 695566"/>
                <a:gd name="connsiteX10" fmla="*/ 978093 w 1103591"/>
                <a:gd name="connsiteY10" fmla="*/ 460880 h 695566"/>
                <a:gd name="connsiteX11" fmla="*/ 877229 w 1103591"/>
                <a:gd name="connsiteY11" fmla="*/ 568239 h 695566"/>
                <a:gd name="connsiteX12" fmla="*/ 647993 w 1103591"/>
                <a:gd name="connsiteY12" fmla="*/ 678654 h 695566"/>
                <a:gd name="connsiteX13" fmla="*/ 420286 w 1103591"/>
                <a:gd name="connsiteY13" fmla="*/ 683239 h 695566"/>
                <a:gd name="connsiteX14" fmla="*/ 121515 w 1103591"/>
                <a:gd name="connsiteY14" fmla="*/ 481130 h 695566"/>
                <a:gd name="connsiteX15" fmla="*/ 13392 w 1103591"/>
                <a:gd name="connsiteY15" fmla="*/ 243871 h 695566"/>
                <a:gd name="connsiteX16" fmla="*/ 24854 w 1103591"/>
                <a:gd name="connsiteY16" fmla="*/ 238904 h 695566"/>
                <a:gd name="connsiteX17" fmla="*/ 47396 w 1103591"/>
                <a:gd name="connsiteY17" fmla="*/ 273671 h 695566"/>
                <a:gd name="connsiteX18" fmla="*/ 129921 w 1103591"/>
                <a:gd name="connsiteY18" fmla="*/ 449801 h 695566"/>
                <a:gd name="connsiteX19" fmla="*/ 121515 w 1103591"/>
                <a:gd name="connsiteY19" fmla="*/ 313787 h 695566"/>
                <a:gd name="connsiteX20" fmla="*/ 106615 w 1103591"/>
                <a:gd name="connsiteY20" fmla="*/ 274435 h 695566"/>
                <a:gd name="connsiteX21" fmla="*/ 6897 w 1103591"/>
                <a:gd name="connsiteY21" fmla="*/ 70797 h 695566"/>
                <a:gd name="connsiteX22" fmla="*/ 402 w 1103591"/>
                <a:gd name="connsiteY22" fmla="*/ 29535 h 695566"/>
                <a:gd name="connsiteX23" fmla="*/ 14156 w 1103591"/>
                <a:gd name="connsiteY23" fmla="*/ 13106 h 695566"/>
                <a:gd name="connsiteX24" fmla="*/ 22944 w 1103591"/>
                <a:gd name="connsiteY24" fmla="*/ 28007 h 695566"/>
                <a:gd name="connsiteX25" fmla="*/ 134227 w 1103591"/>
                <a:gd name="connsiteY25" fmla="*/ 188647 h 695566"/>
                <a:gd name="connsiteX26" fmla="*/ 444198 w 1103591"/>
                <a:gd name="connsiteY26" fmla="*/ 225848 h 695566"/>
                <a:gd name="connsiteX27" fmla="*/ 932264 w 1103591"/>
                <a:gd name="connsiteY27" fmla="*/ 197228 h 695566"/>
                <a:gd name="connsiteX28" fmla="*/ 1001850 w 1103591"/>
                <a:gd name="connsiteY28" fmla="*/ 117995 h 695566"/>
                <a:gd name="connsiteX0" fmla="*/ 1001850 w 1103589"/>
                <a:gd name="connsiteY0" fmla="*/ 117995 h 695566"/>
                <a:gd name="connsiteX1" fmla="*/ 1056797 w 1103589"/>
                <a:gd name="connsiteY1" fmla="*/ 12342 h 695566"/>
                <a:gd name="connsiteX2" fmla="*/ 1073608 w 1103589"/>
                <a:gd name="connsiteY2" fmla="*/ 4701 h 695566"/>
                <a:gd name="connsiteX3" fmla="*/ 1079721 w 1103589"/>
                <a:gd name="connsiteY3" fmla="*/ 23804 h 695566"/>
                <a:gd name="connsiteX4" fmla="*/ 996810 w 1103589"/>
                <a:gd name="connsiteY4" fmla="*/ 228131 h 695566"/>
                <a:gd name="connsiteX5" fmla="*/ 975036 w 1103589"/>
                <a:gd name="connsiteY5" fmla="*/ 282459 h 695566"/>
                <a:gd name="connsiteX6" fmla="*/ 965103 w 1103589"/>
                <a:gd name="connsiteY6" fmla="*/ 306528 h 695566"/>
                <a:gd name="connsiteX7" fmla="*/ 948674 w 1103589"/>
                <a:gd name="connsiteY7" fmla="*/ 461644 h 695566"/>
                <a:gd name="connsiteX8" fmla="*/ 1073374 w 1103589"/>
                <a:gd name="connsiteY8" fmla="*/ 273966 h 695566"/>
                <a:gd name="connsiteX9" fmla="*/ 1103590 w 1103589"/>
                <a:gd name="connsiteY9" fmla="*/ 267783 h 695566"/>
                <a:gd name="connsiteX10" fmla="*/ 978093 w 1103589"/>
                <a:gd name="connsiteY10" fmla="*/ 460880 h 695566"/>
                <a:gd name="connsiteX11" fmla="*/ 877229 w 1103589"/>
                <a:gd name="connsiteY11" fmla="*/ 568239 h 695566"/>
                <a:gd name="connsiteX12" fmla="*/ 647993 w 1103589"/>
                <a:gd name="connsiteY12" fmla="*/ 678654 h 695566"/>
                <a:gd name="connsiteX13" fmla="*/ 420286 w 1103589"/>
                <a:gd name="connsiteY13" fmla="*/ 683239 h 695566"/>
                <a:gd name="connsiteX14" fmla="*/ 121515 w 1103589"/>
                <a:gd name="connsiteY14" fmla="*/ 481130 h 695566"/>
                <a:gd name="connsiteX15" fmla="*/ 13392 w 1103589"/>
                <a:gd name="connsiteY15" fmla="*/ 243871 h 695566"/>
                <a:gd name="connsiteX16" fmla="*/ 24854 w 1103589"/>
                <a:gd name="connsiteY16" fmla="*/ 238904 h 695566"/>
                <a:gd name="connsiteX17" fmla="*/ 47396 w 1103589"/>
                <a:gd name="connsiteY17" fmla="*/ 273671 h 695566"/>
                <a:gd name="connsiteX18" fmla="*/ 129921 w 1103589"/>
                <a:gd name="connsiteY18" fmla="*/ 449801 h 695566"/>
                <a:gd name="connsiteX19" fmla="*/ 121515 w 1103589"/>
                <a:gd name="connsiteY19" fmla="*/ 313787 h 695566"/>
                <a:gd name="connsiteX20" fmla="*/ 106615 w 1103589"/>
                <a:gd name="connsiteY20" fmla="*/ 274435 h 695566"/>
                <a:gd name="connsiteX21" fmla="*/ 6897 w 1103589"/>
                <a:gd name="connsiteY21" fmla="*/ 70797 h 695566"/>
                <a:gd name="connsiteX22" fmla="*/ 402 w 1103589"/>
                <a:gd name="connsiteY22" fmla="*/ 29535 h 695566"/>
                <a:gd name="connsiteX23" fmla="*/ 14156 w 1103589"/>
                <a:gd name="connsiteY23" fmla="*/ 13106 h 695566"/>
                <a:gd name="connsiteX24" fmla="*/ 22944 w 1103589"/>
                <a:gd name="connsiteY24" fmla="*/ 28007 h 695566"/>
                <a:gd name="connsiteX25" fmla="*/ 134227 w 1103589"/>
                <a:gd name="connsiteY25" fmla="*/ 188647 h 695566"/>
                <a:gd name="connsiteX26" fmla="*/ 444198 w 1103589"/>
                <a:gd name="connsiteY26" fmla="*/ 225848 h 695566"/>
                <a:gd name="connsiteX27" fmla="*/ 932264 w 1103589"/>
                <a:gd name="connsiteY27" fmla="*/ 197228 h 695566"/>
                <a:gd name="connsiteX28" fmla="*/ 1001850 w 1103589"/>
                <a:gd name="connsiteY28" fmla="*/ 117995 h 69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03589" h="695566">
                  <a:moveTo>
                    <a:pt x="1001850" y="117995"/>
                  </a:moveTo>
                  <a:cubicBezTo>
                    <a:pt x="1004906" y="90869"/>
                    <a:pt x="1054505" y="39469"/>
                    <a:pt x="1056797" y="12342"/>
                  </a:cubicBezTo>
                  <a:cubicBezTo>
                    <a:pt x="1057943" y="-648"/>
                    <a:pt x="1063292" y="-3704"/>
                    <a:pt x="1073608" y="4701"/>
                  </a:cubicBezTo>
                  <a:cubicBezTo>
                    <a:pt x="1079339" y="10050"/>
                    <a:pt x="1080103" y="16927"/>
                    <a:pt x="1079721" y="23804"/>
                  </a:cubicBezTo>
                  <a:cubicBezTo>
                    <a:pt x="1077046" y="64302"/>
                    <a:pt x="1041129" y="168148"/>
                    <a:pt x="996810" y="228131"/>
                  </a:cubicBezTo>
                  <a:cubicBezTo>
                    <a:pt x="980764" y="247999"/>
                    <a:pt x="992611" y="263356"/>
                    <a:pt x="975036" y="282459"/>
                  </a:cubicBezTo>
                  <a:cubicBezTo>
                    <a:pt x="968923" y="289336"/>
                    <a:pt x="965867" y="297359"/>
                    <a:pt x="965103" y="306528"/>
                  </a:cubicBezTo>
                  <a:cubicBezTo>
                    <a:pt x="961282" y="347027"/>
                    <a:pt x="951349" y="418090"/>
                    <a:pt x="948674" y="461644"/>
                  </a:cubicBezTo>
                  <a:cubicBezTo>
                    <a:pt x="979621" y="416943"/>
                    <a:pt x="1068025" y="282754"/>
                    <a:pt x="1073374" y="273966"/>
                  </a:cubicBezTo>
                  <a:cubicBezTo>
                    <a:pt x="1076430" y="268236"/>
                    <a:pt x="1095949" y="265873"/>
                    <a:pt x="1103590" y="267783"/>
                  </a:cubicBezTo>
                  <a:cubicBezTo>
                    <a:pt x="1093911" y="301850"/>
                    <a:pt x="1006938" y="407519"/>
                    <a:pt x="978093" y="460880"/>
                  </a:cubicBezTo>
                  <a:cubicBezTo>
                    <a:pt x="958608" y="493737"/>
                    <a:pt x="903973" y="549900"/>
                    <a:pt x="877229" y="568239"/>
                  </a:cubicBezTo>
                  <a:cubicBezTo>
                    <a:pt x="803874" y="611794"/>
                    <a:pt x="730136" y="653438"/>
                    <a:pt x="647993" y="678654"/>
                  </a:cubicBezTo>
                  <a:cubicBezTo>
                    <a:pt x="581897" y="701960"/>
                    <a:pt x="489057" y="698904"/>
                    <a:pt x="420286" y="683239"/>
                  </a:cubicBezTo>
                  <a:cubicBezTo>
                    <a:pt x="331648" y="649236"/>
                    <a:pt x="179206" y="542259"/>
                    <a:pt x="121515" y="481130"/>
                  </a:cubicBezTo>
                  <a:cubicBezTo>
                    <a:pt x="57329" y="408538"/>
                    <a:pt x="21416" y="267176"/>
                    <a:pt x="13392" y="243871"/>
                  </a:cubicBezTo>
                  <a:cubicBezTo>
                    <a:pt x="16067" y="239668"/>
                    <a:pt x="20269" y="238522"/>
                    <a:pt x="24854" y="238904"/>
                  </a:cubicBezTo>
                  <a:cubicBezTo>
                    <a:pt x="43193" y="243488"/>
                    <a:pt x="41665" y="261063"/>
                    <a:pt x="47396" y="273671"/>
                  </a:cubicBezTo>
                  <a:cubicBezTo>
                    <a:pt x="71083" y="350847"/>
                    <a:pt x="92479" y="393638"/>
                    <a:pt x="129921" y="449801"/>
                  </a:cubicBezTo>
                  <a:cubicBezTo>
                    <a:pt x="127628" y="432990"/>
                    <a:pt x="122661" y="343588"/>
                    <a:pt x="121515" y="313787"/>
                  </a:cubicBezTo>
                  <a:cubicBezTo>
                    <a:pt x="121133" y="303854"/>
                    <a:pt x="113492" y="281312"/>
                    <a:pt x="106615" y="274435"/>
                  </a:cubicBezTo>
                  <a:cubicBezTo>
                    <a:pt x="87894" y="246927"/>
                    <a:pt x="7661" y="73854"/>
                    <a:pt x="6897" y="70797"/>
                  </a:cubicBezTo>
                  <a:cubicBezTo>
                    <a:pt x="3841" y="57043"/>
                    <a:pt x="-1508" y="44053"/>
                    <a:pt x="402" y="29535"/>
                  </a:cubicBezTo>
                  <a:cubicBezTo>
                    <a:pt x="1548" y="21512"/>
                    <a:pt x="1548" y="11960"/>
                    <a:pt x="14156" y="13106"/>
                  </a:cubicBezTo>
                  <a:cubicBezTo>
                    <a:pt x="22180" y="15017"/>
                    <a:pt x="21798" y="21512"/>
                    <a:pt x="22944" y="28007"/>
                  </a:cubicBezTo>
                  <a:cubicBezTo>
                    <a:pt x="32113" y="76528"/>
                    <a:pt x="90672" y="133631"/>
                    <a:pt x="134227" y="188647"/>
                  </a:cubicBezTo>
                  <a:cubicBezTo>
                    <a:pt x="204436" y="221621"/>
                    <a:pt x="311192" y="224418"/>
                    <a:pt x="444198" y="225848"/>
                  </a:cubicBezTo>
                  <a:cubicBezTo>
                    <a:pt x="577204" y="227278"/>
                    <a:pt x="831374" y="219249"/>
                    <a:pt x="932264" y="197228"/>
                  </a:cubicBezTo>
                  <a:cubicBezTo>
                    <a:pt x="985752" y="151381"/>
                    <a:pt x="991534" y="163842"/>
                    <a:pt x="1001850" y="117995"/>
                  </a:cubicBezTo>
                  <a:close/>
                </a:path>
              </a:pathLst>
            </a:custGeom>
            <a:solidFill>
              <a:schemeClr val="bg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16BBE0C-8B2F-41A4-BF34-722D8774DF2E}"/>
                </a:ext>
              </a:extLst>
            </p:cNvPr>
            <p:cNvGrpSpPr/>
            <p:nvPr/>
          </p:nvGrpSpPr>
          <p:grpSpPr>
            <a:xfrm rot="6704130">
              <a:off x="8048445" y="2599336"/>
              <a:ext cx="300621" cy="481266"/>
              <a:chOff x="10779157" y="2826115"/>
              <a:chExt cx="300621" cy="48126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8C9E3F0-258A-41AA-9C92-5C39A1216B4F}"/>
                  </a:ext>
                </a:extLst>
              </p:cNvPr>
              <p:cNvSpPr/>
              <p:nvPr/>
            </p:nvSpPr>
            <p:spPr>
              <a:xfrm flipH="1">
                <a:off x="10783297" y="3011924"/>
                <a:ext cx="296481" cy="146408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44351E1-92E7-403A-946D-715F7D4F7052}"/>
                  </a:ext>
                </a:extLst>
              </p:cNvPr>
              <p:cNvSpPr/>
              <p:nvPr/>
            </p:nvSpPr>
            <p:spPr>
              <a:xfrm flipH="1">
                <a:off x="10811038" y="2826115"/>
                <a:ext cx="252684" cy="116953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CDF784B-495F-45F6-8273-095BB5544908}"/>
                  </a:ext>
                </a:extLst>
              </p:cNvPr>
              <p:cNvSpPr/>
              <p:nvPr/>
            </p:nvSpPr>
            <p:spPr>
              <a:xfrm flipH="1">
                <a:off x="10779157" y="3102245"/>
                <a:ext cx="173127" cy="205136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1" name="Freeform 32">
            <a:extLst>
              <a:ext uri="{FF2B5EF4-FFF2-40B4-BE49-F238E27FC236}">
                <a16:creationId xmlns:a16="http://schemas.microsoft.com/office/drawing/2014/main" id="{DFA14427-C0C7-4D71-9192-8323B2A632F0}"/>
              </a:ext>
            </a:extLst>
          </p:cNvPr>
          <p:cNvSpPr/>
          <p:nvPr/>
        </p:nvSpPr>
        <p:spPr>
          <a:xfrm>
            <a:off x="8723087" y="3559127"/>
            <a:ext cx="2671743" cy="2291766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D8B3C0E9-7E27-4E8D-94EA-B6D37FD2ACA5}"/>
              </a:ext>
            </a:extLst>
          </p:cNvPr>
          <p:cNvSpPr/>
          <p:nvPr/>
        </p:nvSpPr>
        <p:spPr>
          <a:xfrm rot="10800000">
            <a:off x="5273902" y="3853796"/>
            <a:ext cx="2330509" cy="230526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6710E23-5781-404E-96B0-4E6FC156566F}"/>
              </a:ext>
            </a:extLst>
          </p:cNvPr>
          <p:cNvSpPr txBox="1"/>
          <p:nvPr/>
        </p:nvSpPr>
        <p:spPr>
          <a:xfrm>
            <a:off x="9802621" y="3751026"/>
            <a:ext cx="23633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rgbClr val="2A78BD"/>
                </a:solidFill>
              </a:rPr>
              <a:t>כן</a:t>
            </a:r>
          </a:p>
        </p:txBody>
      </p:sp>
      <p:sp>
        <p:nvSpPr>
          <p:cNvPr id="73" name="תיבת טקסט 72">
            <a:extLst>
              <a:ext uri="{FF2B5EF4-FFF2-40B4-BE49-F238E27FC236}">
                <a16:creationId xmlns:a16="http://schemas.microsoft.com/office/drawing/2014/main" id="{B4DE63DE-F84B-4577-8C42-347982F42CBA}"/>
              </a:ext>
            </a:extLst>
          </p:cNvPr>
          <p:cNvSpPr txBox="1"/>
          <p:nvPr/>
        </p:nvSpPr>
        <p:spPr>
          <a:xfrm>
            <a:off x="4553191" y="5204562"/>
            <a:ext cx="23633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rgbClr val="2A78BD"/>
                </a:solidFill>
              </a:rPr>
              <a:t>לא</a:t>
            </a:r>
          </a:p>
        </p:txBody>
      </p:sp>
      <p:sp>
        <p:nvSpPr>
          <p:cNvPr id="45" name="לב 44">
            <a:extLst>
              <a:ext uri="{FF2B5EF4-FFF2-40B4-BE49-F238E27FC236}">
                <a16:creationId xmlns:a16="http://schemas.microsoft.com/office/drawing/2014/main" id="{60643B18-C197-4E3A-B8E9-3DD5A0F31BFF}"/>
              </a:ext>
            </a:extLst>
          </p:cNvPr>
          <p:cNvSpPr/>
          <p:nvPr/>
        </p:nvSpPr>
        <p:spPr>
          <a:xfrm>
            <a:off x="144637" y="169864"/>
            <a:ext cx="958965" cy="867474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Text Placeholder 45">
            <a:extLst>
              <a:ext uri="{FF2B5EF4-FFF2-40B4-BE49-F238E27FC236}">
                <a16:creationId xmlns:a16="http://schemas.microsoft.com/office/drawing/2014/main" id="{B59AE3E2-F499-4126-AE0B-B4E7E5AD97FD}"/>
              </a:ext>
            </a:extLst>
          </p:cNvPr>
          <p:cNvSpPr txBox="1">
            <a:spLocks/>
          </p:cNvSpPr>
          <p:nvPr/>
        </p:nvSpPr>
        <p:spPr>
          <a:xfrm>
            <a:off x="3300754" y="1299981"/>
            <a:ext cx="8865239" cy="25465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4400" b="1" dirty="0">
                <a:solidFill>
                  <a:schemeClr val="accent3"/>
                </a:solidFill>
              </a:rPr>
              <a:t>האם בשבועיים האחרונים אמרת תודה למישהו שאתה מעריך על הנתינה</a:t>
            </a:r>
          </a:p>
          <a:p>
            <a:pPr algn="ctr" rtl="1"/>
            <a:r>
              <a:rPr lang="he-IL" sz="4400" b="1" dirty="0">
                <a:solidFill>
                  <a:schemeClr val="accent3"/>
                </a:solidFill>
              </a:rPr>
              <a:t> שלו לעולם?</a:t>
            </a:r>
            <a:endParaRPr lang="en-US" sz="4400" b="1" dirty="0">
              <a:solidFill>
                <a:schemeClr val="accent3"/>
              </a:solidFill>
            </a:endParaRPr>
          </a:p>
        </p:txBody>
      </p:sp>
      <p:pic>
        <p:nvPicPr>
          <p:cNvPr id="46" name="תמונה 45">
            <a:hlinkClick r:id="rId2"/>
            <a:extLst>
              <a:ext uri="{FF2B5EF4-FFF2-40B4-BE49-F238E27FC236}">
                <a16:creationId xmlns:a16="http://schemas.microsoft.com/office/drawing/2014/main" id="{235FB5E4-504F-443C-A8DA-1E7275E3D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3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50C9569B-2DE1-4CA1-B39F-DB226641C57D}"/>
              </a:ext>
            </a:extLst>
          </p:cNvPr>
          <p:cNvGrpSpPr/>
          <p:nvPr/>
        </p:nvGrpSpPr>
        <p:grpSpPr>
          <a:xfrm>
            <a:off x="1260373" y="2344840"/>
            <a:ext cx="3101883" cy="3753120"/>
            <a:chOff x="3320443" y="1419622"/>
            <a:chExt cx="2503114" cy="302864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F5D2783-B6CE-4123-9459-F7C40D764845}"/>
                </a:ext>
              </a:extLst>
            </p:cNvPr>
            <p:cNvSpPr/>
            <p:nvPr/>
          </p:nvSpPr>
          <p:spPr>
            <a:xfrm>
              <a:off x="3320443" y="2783320"/>
              <a:ext cx="836239" cy="83623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3CFCB9-526D-440C-A9CC-75EC64C5277C}"/>
                </a:ext>
              </a:extLst>
            </p:cNvPr>
            <p:cNvSpPr/>
            <p:nvPr/>
          </p:nvSpPr>
          <p:spPr>
            <a:xfrm>
              <a:off x="4981714" y="2783320"/>
              <a:ext cx="836239" cy="83623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87FBE03D-DF07-46C7-9DF9-53F1249CB666}"/>
                </a:ext>
              </a:extLst>
            </p:cNvPr>
            <p:cNvSpPr/>
            <p:nvPr/>
          </p:nvSpPr>
          <p:spPr>
            <a:xfrm>
              <a:off x="3320443" y="3373145"/>
              <a:ext cx="836239" cy="1075117"/>
            </a:xfrm>
            <a:custGeom>
              <a:avLst/>
              <a:gdLst/>
              <a:ahLst/>
              <a:cxnLst/>
              <a:rect l="l" t="t" r="r" b="b"/>
              <a:pathLst>
                <a:path w="1260000" h="1619929">
                  <a:moveTo>
                    <a:pt x="625540" y="0"/>
                  </a:moveTo>
                  <a:cubicBezTo>
                    <a:pt x="705491" y="1786"/>
                    <a:pt x="785914" y="39686"/>
                    <a:pt x="791166" y="110119"/>
                  </a:cubicBezTo>
                  <a:cubicBezTo>
                    <a:pt x="790698" y="195927"/>
                    <a:pt x="715932" y="226813"/>
                    <a:pt x="705484" y="359929"/>
                  </a:cubicBezTo>
                  <a:lnTo>
                    <a:pt x="1260000" y="359929"/>
                  </a:lnTo>
                  <a:lnTo>
                    <a:pt x="1260000" y="1619929"/>
                  </a:lnTo>
                  <a:lnTo>
                    <a:pt x="0" y="1619929"/>
                  </a:lnTo>
                  <a:lnTo>
                    <a:pt x="0" y="359929"/>
                  </a:lnTo>
                  <a:lnTo>
                    <a:pt x="562250" y="359929"/>
                  </a:lnTo>
                  <a:cubicBezTo>
                    <a:pt x="546401" y="236941"/>
                    <a:pt x="478120" y="225931"/>
                    <a:pt x="468836" y="135531"/>
                  </a:cubicBezTo>
                  <a:cubicBezTo>
                    <a:pt x="469431" y="51663"/>
                    <a:pt x="530354" y="6753"/>
                    <a:pt x="625540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D4DE349A-7DF9-4FAC-9F2B-D32976BDE6CC}"/>
                </a:ext>
              </a:extLst>
            </p:cNvPr>
            <p:cNvSpPr/>
            <p:nvPr/>
          </p:nvSpPr>
          <p:spPr>
            <a:xfrm>
              <a:off x="4981714" y="3373145"/>
              <a:ext cx="836239" cy="1075117"/>
            </a:xfrm>
            <a:custGeom>
              <a:avLst/>
              <a:gdLst/>
              <a:ahLst/>
              <a:cxnLst/>
              <a:rect l="l" t="t" r="r" b="b"/>
              <a:pathLst>
                <a:path w="1260000" h="1619928">
                  <a:moveTo>
                    <a:pt x="625539" y="0"/>
                  </a:moveTo>
                  <a:cubicBezTo>
                    <a:pt x="705491" y="1786"/>
                    <a:pt x="785913" y="39686"/>
                    <a:pt x="791165" y="110119"/>
                  </a:cubicBezTo>
                  <a:cubicBezTo>
                    <a:pt x="790697" y="195927"/>
                    <a:pt x="715932" y="226813"/>
                    <a:pt x="705483" y="359928"/>
                  </a:cubicBezTo>
                  <a:lnTo>
                    <a:pt x="1260000" y="359928"/>
                  </a:lnTo>
                  <a:lnTo>
                    <a:pt x="1260000" y="1619928"/>
                  </a:lnTo>
                  <a:lnTo>
                    <a:pt x="0" y="1619928"/>
                  </a:lnTo>
                  <a:lnTo>
                    <a:pt x="0" y="359928"/>
                  </a:lnTo>
                  <a:lnTo>
                    <a:pt x="562249" y="359928"/>
                  </a:lnTo>
                  <a:cubicBezTo>
                    <a:pt x="546399" y="236941"/>
                    <a:pt x="478119" y="225931"/>
                    <a:pt x="468835" y="135531"/>
                  </a:cubicBezTo>
                  <a:cubicBezTo>
                    <a:pt x="469430" y="51663"/>
                    <a:pt x="530354" y="6753"/>
                    <a:pt x="625539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5579C076-930F-40F5-8083-9B475F17DF45}"/>
                </a:ext>
              </a:extLst>
            </p:cNvPr>
            <p:cNvSpPr/>
            <p:nvPr/>
          </p:nvSpPr>
          <p:spPr>
            <a:xfrm>
              <a:off x="3326046" y="1782475"/>
              <a:ext cx="836239" cy="1243600"/>
            </a:xfrm>
            <a:custGeom>
              <a:avLst/>
              <a:gdLst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35960 w 836239"/>
                <a:gd name="connsiteY13" fmla="*/ 0 h 1077346"/>
                <a:gd name="connsiteX14" fmla="*/ 0 w 836239"/>
                <a:gd name="connsiteY14" fmla="*/ 35960 h 1077346"/>
                <a:gd name="connsiteX15" fmla="*/ 0 w 836239"/>
                <a:gd name="connsiteY15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35960 w 836239"/>
                <a:gd name="connsiteY13" fmla="*/ 0 h 1077346"/>
                <a:gd name="connsiteX14" fmla="*/ 0 w 836239"/>
                <a:gd name="connsiteY14" fmla="*/ 35960 h 1077346"/>
                <a:gd name="connsiteX15" fmla="*/ 0 w 836239"/>
                <a:gd name="connsiteY15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0 w 836239"/>
                <a:gd name="connsiteY13" fmla="*/ 35960 h 1077346"/>
                <a:gd name="connsiteX14" fmla="*/ 0 w 836239"/>
                <a:gd name="connsiteY14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690645 w 836239"/>
                <a:gd name="connsiteY10" fmla="*/ 0 h 1077346"/>
                <a:gd name="connsiteX0" fmla="*/ 690645 w 838684"/>
                <a:gd name="connsiteY0" fmla="*/ 83127 h 1160473"/>
                <a:gd name="connsiteX1" fmla="*/ 838684 w 838684"/>
                <a:gd name="connsiteY1" fmla="*/ 0 h 1160473"/>
                <a:gd name="connsiteX2" fmla="*/ 836239 w 838684"/>
                <a:gd name="connsiteY2" fmla="*/ 919366 h 1160473"/>
                <a:gd name="connsiteX3" fmla="*/ 457268 w 838684"/>
                <a:gd name="connsiteY3" fmla="*/ 919366 h 1160473"/>
                <a:gd name="connsiteX4" fmla="*/ 519478 w 838684"/>
                <a:gd name="connsiteY4" fmla="*/ 1070524 h 1160473"/>
                <a:gd name="connsiteX5" fmla="*/ 415477 w 838684"/>
                <a:gd name="connsiteY5" fmla="*/ 1160473 h 1160473"/>
                <a:gd name="connsiteX6" fmla="*/ 305554 w 838684"/>
                <a:gd name="connsiteY6" fmla="*/ 1087389 h 1160473"/>
                <a:gd name="connsiteX7" fmla="*/ 362534 w 838684"/>
                <a:gd name="connsiteY7" fmla="*/ 919366 h 1160473"/>
                <a:gd name="connsiteX8" fmla="*/ 0 w 838684"/>
                <a:gd name="connsiteY8" fmla="*/ 919366 h 1160473"/>
                <a:gd name="connsiteX9" fmla="*/ 0 w 838684"/>
                <a:gd name="connsiteY9" fmla="*/ 736141 h 1160473"/>
                <a:gd name="connsiteX10" fmla="*/ 690645 w 838684"/>
                <a:gd name="connsiteY10" fmla="*/ 83127 h 1160473"/>
                <a:gd name="connsiteX0" fmla="*/ 0 w 838684"/>
                <a:gd name="connsiteY0" fmla="*/ 736141 h 1160473"/>
                <a:gd name="connsiteX1" fmla="*/ 838684 w 838684"/>
                <a:gd name="connsiteY1" fmla="*/ 0 h 1160473"/>
                <a:gd name="connsiteX2" fmla="*/ 836239 w 838684"/>
                <a:gd name="connsiteY2" fmla="*/ 919366 h 1160473"/>
                <a:gd name="connsiteX3" fmla="*/ 457268 w 838684"/>
                <a:gd name="connsiteY3" fmla="*/ 919366 h 1160473"/>
                <a:gd name="connsiteX4" fmla="*/ 519478 w 838684"/>
                <a:gd name="connsiteY4" fmla="*/ 1070524 h 1160473"/>
                <a:gd name="connsiteX5" fmla="*/ 415477 w 838684"/>
                <a:gd name="connsiteY5" fmla="*/ 1160473 h 1160473"/>
                <a:gd name="connsiteX6" fmla="*/ 305554 w 838684"/>
                <a:gd name="connsiteY6" fmla="*/ 1087389 h 1160473"/>
                <a:gd name="connsiteX7" fmla="*/ 362534 w 838684"/>
                <a:gd name="connsiteY7" fmla="*/ 919366 h 1160473"/>
                <a:gd name="connsiteX8" fmla="*/ 0 w 838684"/>
                <a:gd name="connsiteY8" fmla="*/ 919366 h 1160473"/>
                <a:gd name="connsiteX9" fmla="*/ 0 w 838684"/>
                <a:gd name="connsiteY9" fmla="*/ 736141 h 1160473"/>
                <a:gd name="connsiteX0" fmla="*/ 0 w 836239"/>
                <a:gd name="connsiteY0" fmla="*/ 770370 h 1194702"/>
                <a:gd name="connsiteX1" fmla="*/ 836239 w 836239"/>
                <a:gd name="connsiteY1" fmla="*/ 0 h 1194702"/>
                <a:gd name="connsiteX2" fmla="*/ 836239 w 836239"/>
                <a:gd name="connsiteY2" fmla="*/ 953595 h 1194702"/>
                <a:gd name="connsiteX3" fmla="*/ 457268 w 836239"/>
                <a:gd name="connsiteY3" fmla="*/ 953595 h 1194702"/>
                <a:gd name="connsiteX4" fmla="*/ 519478 w 836239"/>
                <a:gd name="connsiteY4" fmla="*/ 1104753 h 1194702"/>
                <a:gd name="connsiteX5" fmla="*/ 415477 w 836239"/>
                <a:gd name="connsiteY5" fmla="*/ 1194702 h 1194702"/>
                <a:gd name="connsiteX6" fmla="*/ 305554 w 836239"/>
                <a:gd name="connsiteY6" fmla="*/ 1121618 h 1194702"/>
                <a:gd name="connsiteX7" fmla="*/ 362534 w 836239"/>
                <a:gd name="connsiteY7" fmla="*/ 953595 h 1194702"/>
                <a:gd name="connsiteX8" fmla="*/ 0 w 836239"/>
                <a:gd name="connsiteY8" fmla="*/ 953595 h 1194702"/>
                <a:gd name="connsiteX9" fmla="*/ 0 w 836239"/>
                <a:gd name="connsiteY9" fmla="*/ 770370 h 1194702"/>
                <a:gd name="connsiteX0" fmla="*/ 0 w 838684"/>
                <a:gd name="connsiteY0" fmla="*/ 755700 h 1180032"/>
                <a:gd name="connsiteX1" fmla="*/ 838684 w 838684"/>
                <a:gd name="connsiteY1" fmla="*/ 0 h 1180032"/>
                <a:gd name="connsiteX2" fmla="*/ 836239 w 838684"/>
                <a:gd name="connsiteY2" fmla="*/ 938925 h 1180032"/>
                <a:gd name="connsiteX3" fmla="*/ 457268 w 838684"/>
                <a:gd name="connsiteY3" fmla="*/ 938925 h 1180032"/>
                <a:gd name="connsiteX4" fmla="*/ 519478 w 838684"/>
                <a:gd name="connsiteY4" fmla="*/ 1090083 h 1180032"/>
                <a:gd name="connsiteX5" fmla="*/ 415477 w 838684"/>
                <a:gd name="connsiteY5" fmla="*/ 1180032 h 1180032"/>
                <a:gd name="connsiteX6" fmla="*/ 305554 w 838684"/>
                <a:gd name="connsiteY6" fmla="*/ 1106948 h 1180032"/>
                <a:gd name="connsiteX7" fmla="*/ 362534 w 838684"/>
                <a:gd name="connsiteY7" fmla="*/ 938925 h 1180032"/>
                <a:gd name="connsiteX8" fmla="*/ 0 w 838684"/>
                <a:gd name="connsiteY8" fmla="*/ 938925 h 1180032"/>
                <a:gd name="connsiteX9" fmla="*/ 0 w 838684"/>
                <a:gd name="connsiteY9" fmla="*/ 755700 h 1180032"/>
                <a:gd name="connsiteX0" fmla="*/ 0 w 838684"/>
                <a:gd name="connsiteY0" fmla="*/ 775259 h 1199591"/>
                <a:gd name="connsiteX1" fmla="*/ 838684 w 838684"/>
                <a:gd name="connsiteY1" fmla="*/ 0 h 1199591"/>
                <a:gd name="connsiteX2" fmla="*/ 836239 w 838684"/>
                <a:gd name="connsiteY2" fmla="*/ 958484 h 1199591"/>
                <a:gd name="connsiteX3" fmla="*/ 457268 w 838684"/>
                <a:gd name="connsiteY3" fmla="*/ 958484 h 1199591"/>
                <a:gd name="connsiteX4" fmla="*/ 519478 w 838684"/>
                <a:gd name="connsiteY4" fmla="*/ 1109642 h 1199591"/>
                <a:gd name="connsiteX5" fmla="*/ 415477 w 838684"/>
                <a:gd name="connsiteY5" fmla="*/ 1199591 h 1199591"/>
                <a:gd name="connsiteX6" fmla="*/ 305554 w 838684"/>
                <a:gd name="connsiteY6" fmla="*/ 1126507 h 1199591"/>
                <a:gd name="connsiteX7" fmla="*/ 362534 w 838684"/>
                <a:gd name="connsiteY7" fmla="*/ 958484 h 1199591"/>
                <a:gd name="connsiteX8" fmla="*/ 0 w 838684"/>
                <a:gd name="connsiteY8" fmla="*/ 958484 h 1199591"/>
                <a:gd name="connsiteX9" fmla="*/ 0 w 838684"/>
                <a:gd name="connsiteY9" fmla="*/ 775259 h 1199591"/>
                <a:gd name="connsiteX0" fmla="*/ 0 w 836239"/>
                <a:gd name="connsiteY0" fmla="*/ 809488 h 1233820"/>
                <a:gd name="connsiteX1" fmla="*/ 826460 w 836239"/>
                <a:gd name="connsiteY1" fmla="*/ 0 h 1233820"/>
                <a:gd name="connsiteX2" fmla="*/ 836239 w 836239"/>
                <a:gd name="connsiteY2" fmla="*/ 992713 h 1233820"/>
                <a:gd name="connsiteX3" fmla="*/ 457268 w 836239"/>
                <a:gd name="connsiteY3" fmla="*/ 992713 h 1233820"/>
                <a:gd name="connsiteX4" fmla="*/ 519478 w 836239"/>
                <a:gd name="connsiteY4" fmla="*/ 1143871 h 1233820"/>
                <a:gd name="connsiteX5" fmla="*/ 415477 w 836239"/>
                <a:gd name="connsiteY5" fmla="*/ 1233820 h 1233820"/>
                <a:gd name="connsiteX6" fmla="*/ 305554 w 836239"/>
                <a:gd name="connsiteY6" fmla="*/ 1160736 h 1233820"/>
                <a:gd name="connsiteX7" fmla="*/ 362534 w 836239"/>
                <a:gd name="connsiteY7" fmla="*/ 992713 h 1233820"/>
                <a:gd name="connsiteX8" fmla="*/ 0 w 836239"/>
                <a:gd name="connsiteY8" fmla="*/ 992713 h 1233820"/>
                <a:gd name="connsiteX9" fmla="*/ 0 w 836239"/>
                <a:gd name="connsiteY9" fmla="*/ 809488 h 1233820"/>
                <a:gd name="connsiteX0" fmla="*/ 0 w 839410"/>
                <a:gd name="connsiteY0" fmla="*/ 816823 h 1241155"/>
                <a:gd name="connsiteX1" fmla="*/ 838684 w 839410"/>
                <a:gd name="connsiteY1" fmla="*/ 0 h 1241155"/>
                <a:gd name="connsiteX2" fmla="*/ 836239 w 839410"/>
                <a:gd name="connsiteY2" fmla="*/ 1000048 h 1241155"/>
                <a:gd name="connsiteX3" fmla="*/ 457268 w 839410"/>
                <a:gd name="connsiteY3" fmla="*/ 1000048 h 1241155"/>
                <a:gd name="connsiteX4" fmla="*/ 519478 w 839410"/>
                <a:gd name="connsiteY4" fmla="*/ 1151206 h 1241155"/>
                <a:gd name="connsiteX5" fmla="*/ 415477 w 839410"/>
                <a:gd name="connsiteY5" fmla="*/ 1241155 h 1241155"/>
                <a:gd name="connsiteX6" fmla="*/ 305554 w 839410"/>
                <a:gd name="connsiteY6" fmla="*/ 1168071 h 1241155"/>
                <a:gd name="connsiteX7" fmla="*/ 362534 w 839410"/>
                <a:gd name="connsiteY7" fmla="*/ 1000048 h 1241155"/>
                <a:gd name="connsiteX8" fmla="*/ 0 w 839410"/>
                <a:gd name="connsiteY8" fmla="*/ 1000048 h 1241155"/>
                <a:gd name="connsiteX9" fmla="*/ 0 w 839410"/>
                <a:gd name="connsiteY9" fmla="*/ 816823 h 1241155"/>
                <a:gd name="connsiteX0" fmla="*/ 0 w 836239"/>
                <a:gd name="connsiteY0" fmla="*/ 819268 h 1243600"/>
                <a:gd name="connsiteX1" fmla="*/ 831349 w 836239"/>
                <a:gd name="connsiteY1" fmla="*/ 0 h 1243600"/>
                <a:gd name="connsiteX2" fmla="*/ 836239 w 836239"/>
                <a:gd name="connsiteY2" fmla="*/ 1002493 h 1243600"/>
                <a:gd name="connsiteX3" fmla="*/ 457268 w 836239"/>
                <a:gd name="connsiteY3" fmla="*/ 1002493 h 1243600"/>
                <a:gd name="connsiteX4" fmla="*/ 519478 w 836239"/>
                <a:gd name="connsiteY4" fmla="*/ 1153651 h 1243600"/>
                <a:gd name="connsiteX5" fmla="*/ 415477 w 836239"/>
                <a:gd name="connsiteY5" fmla="*/ 1243600 h 1243600"/>
                <a:gd name="connsiteX6" fmla="*/ 305554 w 836239"/>
                <a:gd name="connsiteY6" fmla="*/ 1170516 h 1243600"/>
                <a:gd name="connsiteX7" fmla="*/ 362534 w 836239"/>
                <a:gd name="connsiteY7" fmla="*/ 1002493 h 1243600"/>
                <a:gd name="connsiteX8" fmla="*/ 0 w 836239"/>
                <a:gd name="connsiteY8" fmla="*/ 1002493 h 1243600"/>
                <a:gd name="connsiteX9" fmla="*/ 0 w 836239"/>
                <a:gd name="connsiteY9" fmla="*/ 819268 h 12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239" h="1243600">
                  <a:moveTo>
                    <a:pt x="0" y="819268"/>
                  </a:moveTo>
                  <a:lnTo>
                    <a:pt x="831349" y="0"/>
                  </a:lnTo>
                  <a:cubicBezTo>
                    <a:pt x="834609" y="330904"/>
                    <a:pt x="832979" y="671589"/>
                    <a:pt x="836239" y="1002493"/>
                  </a:cubicBezTo>
                  <a:lnTo>
                    <a:pt x="457268" y="1002493"/>
                  </a:lnTo>
                  <a:cubicBezTo>
                    <a:pt x="467180" y="1086219"/>
                    <a:pt x="513262" y="1093113"/>
                    <a:pt x="519478" y="1153651"/>
                  </a:cubicBezTo>
                  <a:cubicBezTo>
                    <a:pt x="519084" y="1209312"/>
                    <a:pt x="478650" y="1239118"/>
                    <a:pt x="415477" y="1243600"/>
                  </a:cubicBezTo>
                  <a:cubicBezTo>
                    <a:pt x="362415" y="1242415"/>
                    <a:pt x="309040" y="1217261"/>
                    <a:pt x="305554" y="1170516"/>
                  </a:cubicBezTo>
                  <a:cubicBezTo>
                    <a:pt x="305867" y="1113090"/>
                    <a:pt x="356318" y="1092729"/>
                    <a:pt x="362534" y="1002493"/>
                  </a:cubicBezTo>
                  <a:lnTo>
                    <a:pt x="0" y="1002493"/>
                  </a:lnTo>
                  <a:lnTo>
                    <a:pt x="0" y="819268"/>
                  </a:lnTo>
                  <a:close/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A1550E6F-4484-4B92-80E2-7F105B5BA17F}"/>
                </a:ext>
              </a:extLst>
            </p:cNvPr>
            <p:cNvSpPr/>
            <p:nvPr/>
          </p:nvSpPr>
          <p:spPr>
            <a:xfrm>
              <a:off x="4987021" y="1792256"/>
              <a:ext cx="836536" cy="1233821"/>
            </a:xfrm>
            <a:custGeom>
              <a:avLst/>
              <a:gdLst>
                <a:gd name="connsiteX0" fmla="*/ 794676 w 836239"/>
                <a:gd name="connsiteY0" fmla="*/ 0 h 1077346"/>
                <a:gd name="connsiteX1" fmla="*/ 836239 w 836239"/>
                <a:gd name="connsiteY1" fmla="*/ 41563 h 1077346"/>
                <a:gd name="connsiteX2" fmla="*/ 794676 w 836239"/>
                <a:gd name="connsiteY2" fmla="*/ 0 h 1077346"/>
                <a:gd name="connsiteX3" fmla="*/ 0 w 836239"/>
                <a:gd name="connsiteY3" fmla="*/ 0 h 1077346"/>
                <a:gd name="connsiteX4" fmla="*/ 154603 w 836239"/>
                <a:gd name="connsiteY4" fmla="*/ 0 h 1077346"/>
                <a:gd name="connsiteX5" fmla="*/ 819127 w 836239"/>
                <a:gd name="connsiteY5" fmla="*/ 664524 h 1077346"/>
                <a:gd name="connsiteX6" fmla="*/ 836239 w 836239"/>
                <a:gd name="connsiteY6" fmla="*/ 647411 h 1077346"/>
                <a:gd name="connsiteX7" fmla="*/ 836239 w 836239"/>
                <a:gd name="connsiteY7" fmla="*/ 836239 h 1077346"/>
                <a:gd name="connsiteX8" fmla="*/ 457268 w 836239"/>
                <a:gd name="connsiteY8" fmla="*/ 836239 h 1077346"/>
                <a:gd name="connsiteX9" fmla="*/ 519479 w 836239"/>
                <a:gd name="connsiteY9" fmla="*/ 987397 h 1077346"/>
                <a:gd name="connsiteX10" fmla="*/ 415477 w 836239"/>
                <a:gd name="connsiteY10" fmla="*/ 1077346 h 1077346"/>
                <a:gd name="connsiteX11" fmla="*/ 305554 w 836239"/>
                <a:gd name="connsiteY11" fmla="*/ 1004262 h 1077346"/>
                <a:gd name="connsiteX12" fmla="*/ 362534 w 836239"/>
                <a:gd name="connsiteY12" fmla="*/ 836239 h 1077346"/>
                <a:gd name="connsiteX13" fmla="*/ 0 w 836239"/>
                <a:gd name="connsiteY13" fmla="*/ 836239 h 1077346"/>
                <a:gd name="connsiteX14" fmla="*/ 0 w 836239"/>
                <a:gd name="connsiteY14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36239 w 836239"/>
                <a:gd name="connsiteY2" fmla="*/ 647411 h 1077346"/>
                <a:gd name="connsiteX3" fmla="*/ 836239 w 836239"/>
                <a:gd name="connsiteY3" fmla="*/ 836239 h 1077346"/>
                <a:gd name="connsiteX4" fmla="*/ 457268 w 836239"/>
                <a:gd name="connsiteY4" fmla="*/ 836239 h 1077346"/>
                <a:gd name="connsiteX5" fmla="*/ 519479 w 836239"/>
                <a:gd name="connsiteY5" fmla="*/ 987397 h 1077346"/>
                <a:gd name="connsiteX6" fmla="*/ 415477 w 836239"/>
                <a:gd name="connsiteY6" fmla="*/ 1077346 h 1077346"/>
                <a:gd name="connsiteX7" fmla="*/ 305554 w 836239"/>
                <a:gd name="connsiteY7" fmla="*/ 1004262 h 1077346"/>
                <a:gd name="connsiteX8" fmla="*/ 362534 w 836239"/>
                <a:gd name="connsiteY8" fmla="*/ 836239 h 1077346"/>
                <a:gd name="connsiteX9" fmla="*/ 0 w 836239"/>
                <a:gd name="connsiteY9" fmla="*/ 836239 h 1077346"/>
                <a:gd name="connsiteX10" fmla="*/ 0 w 836239"/>
                <a:gd name="connsiteY10" fmla="*/ 0 h 1077346"/>
                <a:gd name="connsiteX0" fmla="*/ 0 w 836239"/>
                <a:gd name="connsiteY0" fmla="*/ 0 h 1077346"/>
                <a:gd name="connsiteX1" fmla="*/ 836239 w 836239"/>
                <a:gd name="connsiteY1" fmla="*/ 647411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9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0 h 1077346"/>
                <a:gd name="connsiteX0" fmla="*/ 0 w 841128"/>
                <a:gd name="connsiteY0" fmla="*/ 0 h 1233821"/>
                <a:gd name="connsiteX1" fmla="*/ 841128 w 841128"/>
                <a:gd name="connsiteY1" fmla="*/ 803886 h 1233821"/>
                <a:gd name="connsiteX2" fmla="*/ 841128 w 841128"/>
                <a:gd name="connsiteY2" fmla="*/ 992714 h 1233821"/>
                <a:gd name="connsiteX3" fmla="*/ 462157 w 841128"/>
                <a:gd name="connsiteY3" fmla="*/ 992714 h 1233821"/>
                <a:gd name="connsiteX4" fmla="*/ 524368 w 841128"/>
                <a:gd name="connsiteY4" fmla="*/ 1143872 h 1233821"/>
                <a:gd name="connsiteX5" fmla="*/ 420366 w 841128"/>
                <a:gd name="connsiteY5" fmla="*/ 1233821 h 1233821"/>
                <a:gd name="connsiteX6" fmla="*/ 310443 w 841128"/>
                <a:gd name="connsiteY6" fmla="*/ 1160737 h 1233821"/>
                <a:gd name="connsiteX7" fmla="*/ 367423 w 841128"/>
                <a:gd name="connsiteY7" fmla="*/ 992714 h 1233821"/>
                <a:gd name="connsiteX8" fmla="*/ 4889 w 841128"/>
                <a:gd name="connsiteY8" fmla="*/ 992714 h 1233821"/>
                <a:gd name="connsiteX9" fmla="*/ 0 w 841128"/>
                <a:gd name="connsiteY9" fmla="*/ 0 h 1233821"/>
                <a:gd name="connsiteX0" fmla="*/ 5107 w 836456"/>
                <a:gd name="connsiteY0" fmla="*/ 0 h 1233821"/>
                <a:gd name="connsiteX1" fmla="*/ 836456 w 836456"/>
                <a:gd name="connsiteY1" fmla="*/ 803886 h 1233821"/>
                <a:gd name="connsiteX2" fmla="*/ 836456 w 836456"/>
                <a:gd name="connsiteY2" fmla="*/ 992714 h 1233821"/>
                <a:gd name="connsiteX3" fmla="*/ 457485 w 836456"/>
                <a:gd name="connsiteY3" fmla="*/ 992714 h 1233821"/>
                <a:gd name="connsiteX4" fmla="*/ 519696 w 836456"/>
                <a:gd name="connsiteY4" fmla="*/ 1143872 h 1233821"/>
                <a:gd name="connsiteX5" fmla="*/ 415694 w 836456"/>
                <a:gd name="connsiteY5" fmla="*/ 1233821 h 1233821"/>
                <a:gd name="connsiteX6" fmla="*/ 305771 w 836456"/>
                <a:gd name="connsiteY6" fmla="*/ 1160737 h 1233821"/>
                <a:gd name="connsiteX7" fmla="*/ 362751 w 836456"/>
                <a:gd name="connsiteY7" fmla="*/ 992714 h 1233821"/>
                <a:gd name="connsiteX8" fmla="*/ 217 w 836456"/>
                <a:gd name="connsiteY8" fmla="*/ 992714 h 1233821"/>
                <a:gd name="connsiteX9" fmla="*/ 5107 w 836456"/>
                <a:gd name="connsiteY9" fmla="*/ 0 h 1233821"/>
                <a:gd name="connsiteX0" fmla="*/ 0 w 841128"/>
                <a:gd name="connsiteY0" fmla="*/ 0 h 1233821"/>
                <a:gd name="connsiteX1" fmla="*/ 841128 w 841128"/>
                <a:gd name="connsiteY1" fmla="*/ 803886 h 1233821"/>
                <a:gd name="connsiteX2" fmla="*/ 841128 w 841128"/>
                <a:gd name="connsiteY2" fmla="*/ 992714 h 1233821"/>
                <a:gd name="connsiteX3" fmla="*/ 462157 w 841128"/>
                <a:gd name="connsiteY3" fmla="*/ 992714 h 1233821"/>
                <a:gd name="connsiteX4" fmla="*/ 524368 w 841128"/>
                <a:gd name="connsiteY4" fmla="*/ 1143872 h 1233821"/>
                <a:gd name="connsiteX5" fmla="*/ 420366 w 841128"/>
                <a:gd name="connsiteY5" fmla="*/ 1233821 h 1233821"/>
                <a:gd name="connsiteX6" fmla="*/ 310443 w 841128"/>
                <a:gd name="connsiteY6" fmla="*/ 1160737 h 1233821"/>
                <a:gd name="connsiteX7" fmla="*/ 367423 w 841128"/>
                <a:gd name="connsiteY7" fmla="*/ 992714 h 1233821"/>
                <a:gd name="connsiteX8" fmla="*/ 4889 w 841128"/>
                <a:gd name="connsiteY8" fmla="*/ 992714 h 1233821"/>
                <a:gd name="connsiteX9" fmla="*/ 0 w 841128"/>
                <a:gd name="connsiteY9" fmla="*/ 0 h 1233821"/>
                <a:gd name="connsiteX0" fmla="*/ 2742 w 836536"/>
                <a:gd name="connsiteY0" fmla="*/ 0 h 1233821"/>
                <a:gd name="connsiteX1" fmla="*/ 836536 w 836536"/>
                <a:gd name="connsiteY1" fmla="*/ 803886 h 1233821"/>
                <a:gd name="connsiteX2" fmla="*/ 836536 w 836536"/>
                <a:gd name="connsiteY2" fmla="*/ 992714 h 1233821"/>
                <a:gd name="connsiteX3" fmla="*/ 457565 w 836536"/>
                <a:gd name="connsiteY3" fmla="*/ 992714 h 1233821"/>
                <a:gd name="connsiteX4" fmla="*/ 519776 w 836536"/>
                <a:gd name="connsiteY4" fmla="*/ 1143872 h 1233821"/>
                <a:gd name="connsiteX5" fmla="*/ 415774 w 836536"/>
                <a:gd name="connsiteY5" fmla="*/ 1233821 h 1233821"/>
                <a:gd name="connsiteX6" fmla="*/ 305851 w 836536"/>
                <a:gd name="connsiteY6" fmla="*/ 1160737 h 1233821"/>
                <a:gd name="connsiteX7" fmla="*/ 362831 w 836536"/>
                <a:gd name="connsiteY7" fmla="*/ 992714 h 1233821"/>
                <a:gd name="connsiteX8" fmla="*/ 297 w 836536"/>
                <a:gd name="connsiteY8" fmla="*/ 992714 h 1233821"/>
                <a:gd name="connsiteX9" fmla="*/ 2742 w 836536"/>
                <a:gd name="connsiteY9" fmla="*/ 0 h 123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536" h="1233821">
                  <a:moveTo>
                    <a:pt x="2742" y="0"/>
                  </a:moveTo>
                  <a:lnTo>
                    <a:pt x="836536" y="803886"/>
                  </a:lnTo>
                  <a:lnTo>
                    <a:pt x="836536" y="992714"/>
                  </a:lnTo>
                  <a:lnTo>
                    <a:pt x="457565" y="992714"/>
                  </a:lnTo>
                  <a:cubicBezTo>
                    <a:pt x="467477" y="1076440"/>
                    <a:pt x="513559" y="1083334"/>
                    <a:pt x="519776" y="1143872"/>
                  </a:cubicBezTo>
                  <a:cubicBezTo>
                    <a:pt x="519381" y="1199533"/>
                    <a:pt x="478947" y="1229339"/>
                    <a:pt x="415774" y="1233821"/>
                  </a:cubicBezTo>
                  <a:cubicBezTo>
                    <a:pt x="362712" y="1232636"/>
                    <a:pt x="309337" y="1207482"/>
                    <a:pt x="305851" y="1160737"/>
                  </a:cubicBezTo>
                  <a:cubicBezTo>
                    <a:pt x="306164" y="1103311"/>
                    <a:pt x="356615" y="1082950"/>
                    <a:pt x="362831" y="992714"/>
                  </a:cubicBezTo>
                  <a:lnTo>
                    <a:pt x="297" y="992714"/>
                  </a:lnTo>
                  <a:cubicBezTo>
                    <a:pt x="-1333" y="661809"/>
                    <a:pt x="4372" y="330905"/>
                    <a:pt x="2742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3E52EB66-2BC4-4EBD-A0A2-A48533DB8F47}"/>
                </a:ext>
              </a:extLst>
            </p:cNvPr>
            <p:cNvSpPr/>
            <p:nvPr/>
          </p:nvSpPr>
          <p:spPr>
            <a:xfrm>
              <a:off x="3914673" y="1419622"/>
              <a:ext cx="1317823" cy="1365349"/>
            </a:xfrm>
            <a:custGeom>
              <a:avLst/>
              <a:gdLst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63956 w 1317823"/>
                <a:gd name="connsiteY16" fmla="*/ 434013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66648 w 1317823"/>
                <a:gd name="connsiteY1" fmla="*/ 42501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66648 w 1317823"/>
                <a:gd name="connsiteY1" fmla="*/ 42501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1538 w 1317823"/>
                <a:gd name="connsiteY1" fmla="*/ 41523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8873 w 1317823"/>
                <a:gd name="connsiteY1" fmla="*/ 412794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8873 w 1317823"/>
                <a:gd name="connsiteY1" fmla="*/ 412794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4 w 1317823"/>
                <a:gd name="connsiteY17" fmla="*/ 404611 h 1365349"/>
                <a:gd name="connsiteX18" fmla="*/ 655122 w 1317823"/>
                <a:gd name="connsiteY18" fmla="*/ 0 h 136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7823" h="1365349">
                  <a:moveTo>
                    <a:pt x="655122" y="0"/>
                  </a:moveTo>
                  <a:cubicBezTo>
                    <a:pt x="797939" y="157030"/>
                    <a:pt x="933356" y="260590"/>
                    <a:pt x="1073983" y="410349"/>
                  </a:cubicBezTo>
                  <a:cubicBezTo>
                    <a:pt x="1080986" y="491665"/>
                    <a:pt x="1076018" y="505008"/>
                    <a:pt x="1075814" y="529110"/>
                  </a:cubicBezTo>
                  <a:lnTo>
                    <a:pt x="1078249" y="529110"/>
                  </a:lnTo>
                  <a:lnTo>
                    <a:pt x="1078249" y="902332"/>
                  </a:lnTo>
                  <a:cubicBezTo>
                    <a:pt x="1160529" y="892003"/>
                    <a:pt x="1167707" y="846447"/>
                    <a:pt x="1227874" y="840268"/>
                  </a:cubicBezTo>
                  <a:cubicBezTo>
                    <a:pt x="1283535" y="840663"/>
                    <a:pt x="1313341" y="881096"/>
                    <a:pt x="1317823" y="944270"/>
                  </a:cubicBezTo>
                  <a:cubicBezTo>
                    <a:pt x="1316638" y="997332"/>
                    <a:pt x="1291484" y="1050706"/>
                    <a:pt x="1244739" y="1054193"/>
                  </a:cubicBezTo>
                  <a:cubicBezTo>
                    <a:pt x="1187641" y="1053881"/>
                    <a:pt x="1167185" y="1004001"/>
                    <a:pt x="1078249" y="997291"/>
                  </a:cubicBezTo>
                  <a:lnTo>
                    <a:pt x="1078249" y="1365349"/>
                  </a:lnTo>
                  <a:lnTo>
                    <a:pt x="242010" y="1365349"/>
                  </a:lnTo>
                  <a:lnTo>
                    <a:pt x="242010" y="991895"/>
                  </a:lnTo>
                  <a:cubicBezTo>
                    <a:pt x="157429" y="1001563"/>
                    <a:pt x="150704" y="1047953"/>
                    <a:pt x="89950" y="1054192"/>
                  </a:cubicBezTo>
                  <a:cubicBezTo>
                    <a:pt x="34288" y="1053797"/>
                    <a:pt x="4482" y="1013364"/>
                    <a:pt x="0" y="950190"/>
                  </a:cubicBezTo>
                  <a:cubicBezTo>
                    <a:pt x="1185" y="897128"/>
                    <a:pt x="26339" y="843754"/>
                    <a:pt x="73084" y="840267"/>
                  </a:cubicBezTo>
                  <a:cubicBezTo>
                    <a:pt x="130701" y="840581"/>
                    <a:pt x="151007" y="891368"/>
                    <a:pt x="242010" y="897293"/>
                  </a:cubicBezTo>
                  <a:lnTo>
                    <a:pt x="242010" y="529110"/>
                  </a:lnTo>
                  <a:cubicBezTo>
                    <a:pt x="242182" y="498205"/>
                    <a:pt x="242352" y="435516"/>
                    <a:pt x="242524" y="404611"/>
                  </a:cubicBezTo>
                  <a:cubicBezTo>
                    <a:pt x="397152" y="247546"/>
                    <a:pt x="486462" y="173988"/>
                    <a:pt x="655122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B5AFDB9C-0828-42CF-A097-DB2A5CFF5CAE}"/>
                </a:ext>
              </a:extLst>
            </p:cNvPr>
            <p:cNvSpPr/>
            <p:nvPr/>
          </p:nvSpPr>
          <p:spPr>
            <a:xfrm>
              <a:off x="3914673" y="3612023"/>
              <a:ext cx="1317823" cy="836239"/>
            </a:xfrm>
            <a:custGeom>
              <a:avLst/>
              <a:gdLst/>
              <a:ahLst/>
              <a:cxnLst/>
              <a:rect l="l" t="t" r="r" b="b"/>
              <a:pathLst>
                <a:path w="1985624" h="1260000">
                  <a:moveTo>
                    <a:pt x="356204" y="0"/>
                  </a:moveTo>
                  <a:lnTo>
                    <a:pt x="1616204" y="0"/>
                  </a:lnTo>
                  <a:lnTo>
                    <a:pt x="1616204" y="563159"/>
                  </a:lnTo>
                  <a:cubicBezTo>
                    <a:pt x="1748180" y="549871"/>
                    <a:pt x="1757420" y="478353"/>
                    <a:pt x="1850093" y="468836"/>
                  </a:cubicBezTo>
                  <a:cubicBezTo>
                    <a:pt x="1933961" y="469431"/>
                    <a:pt x="1978871" y="530355"/>
                    <a:pt x="1985624" y="625540"/>
                  </a:cubicBezTo>
                  <a:cubicBezTo>
                    <a:pt x="1983838" y="705492"/>
                    <a:pt x="1945938" y="785914"/>
                    <a:pt x="1875505" y="791166"/>
                  </a:cubicBezTo>
                  <a:cubicBezTo>
                    <a:pt x="1787691" y="790687"/>
                    <a:pt x="1757397" y="712397"/>
                    <a:pt x="1616204" y="704999"/>
                  </a:cubicBezTo>
                  <a:lnTo>
                    <a:pt x="1616204" y="1260000"/>
                  </a:lnTo>
                  <a:lnTo>
                    <a:pt x="356204" y="1260000"/>
                  </a:lnTo>
                  <a:lnTo>
                    <a:pt x="356204" y="698108"/>
                  </a:lnTo>
                  <a:cubicBezTo>
                    <a:pt x="236709" y="714981"/>
                    <a:pt x="225014" y="781976"/>
                    <a:pt x="135531" y="791165"/>
                  </a:cubicBezTo>
                  <a:cubicBezTo>
                    <a:pt x="51663" y="790570"/>
                    <a:pt x="6753" y="729647"/>
                    <a:pt x="0" y="634461"/>
                  </a:cubicBezTo>
                  <a:cubicBezTo>
                    <a:pt x="1786" y="554510"/>
                    <a:pt x="39686" y="474088"/>
                    <a:pt x="110119" y="468835"/>
                  </a:cubicBezTo>
                  <a:cubicBezTo>
                    <a:pt x="195122" y="469298"/>
                    <a:pt x="226228" y="542672"/>
                    <a:pt x="356204" y="554328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833C2472-37AB-4AB4-B9EB-25B9CEA3DFF5}"/>
                </a:ext>
              </a:extLst>
            </p:cNvPr>
            <p:cNvSpPr/>
            <p:nvPr/>
          </p:nvSpPr>
          <p:spPr>
            <a:xfrm rot="5400000">
              <a:off x="3924521" y="2544519"/>
              <a:ext cx="1298127" cy="1317823"/>
            </a:xfrm>
            <a:custGeom>
              <a:avLst/>
              <a:gdLst/>
              <a:ahLst/>
              <a:cxnLst/>
              <a:rect l="l" t="t" r="r" b="b"/>
              <a:pathLst>
                <a:path w="1955947" h="1985624">
                  <a:moveTo>
                    <a:pt x="0" y="1003881"/>
                  </a:moveTo>
                  <a:cubicBezTo>
                    <a:pt x="1786" y="923929"/>
                    <a:pt x="39686" y="843507"/>
                    <a:pt x="110119" y="838255"/>
                  </a:cubicBezTo>
                  <a:cubicBezTo>
                    <a:pt x="192631" y="838705"/>
                    <a:pt x="224359" y="907854"/>
                    <a:pt x="344973" y="923174"/>
                  </a:cubicBezTo>
                  <a:lnTo>
                    <a:pt x="344973" y="369420"/>
                  </a:lnTo>
                  <a:lnTo>
                    <a:pt x="908132" y="369420"/>
                  </a:lnTo>
                  <a:cubicBezTo>
                    <a:pt x="894844" y="237444"/>
                    <a:pt x="823326" y="228204"/>
                    <a:pt x="813809" y="135531"/>
                  </a:cubicBezTo>
                  <a:cubicBezTo>
                    <a:pt x="814404" y="51663"/>
                    <a:pt x="875327" y="6753"/>
                    <a:pt x="970513" y="0"/>
                  </a:cubicBezTo>
                  <a:cubicBezTo>
                    <a:pt x="1050464" y="1786"/>
                    <a:pt x="1130887" y="39686"/>
                    <a:pt x="1136139" y="110119"/>
                  </a:cubicBezTo>
                  <a:cubicBezTo>
                    <a:pt x="1135661" y="197933"/>
                    <a:pt x="1057369" y="228227"/>
                    <a:pt x="1049972" y="369420"/>
                  </a:cubicBezTo>
                  <a:lnTo>
                    <a:pt x="1604973" y="369420"/>
                  </a:lnTo>
                  <a:lnTo>
                    <a:pt x="1604973" y="930811"/>
                  </a:lnTo>
                  <a:cubicBezTo>
                    <a:pt x="1719598" y="912484"/>
                    <a:pt x="1732247" y="847309"/>
                    <a:pt x="1820416" y="838255"/>
                  </a:cubicBezTo>
                  <a:cubicBezTo>
                    <a:pt x="1904284" y="838850"/>
                    <a:pt x="1949194" y="899773"/>
                    <a:pt x="1955947" y="994959"/>
                  </a:cubicBezTo>
                  <a:cubicBezTo>
                    <a:pt x="1954161" y="1074910"/>
                    <a:pt x="1916261" y="1155332"/>
                    <a:pt x="1845828" y="1160585"/>
                  </a:cubicBezTo>
                  <a:cubicBezTo>
                    <a:pt x="1761973" y="1160128"/>
                    <a:pt x="1730569" y="1088717"/>
                    <a:pt x="1604973" y="1075359"/>
                  </a:cubicBezTo>
                  <a:lnTo>
                    <a:pt x="1604973" y="1629420"/>
                  </a:lnTo>
                  <a:lnTo>
                    <a:pt x="1043081" y="1629420"/>
                  </a:lnTo>
                  <a:cubicBezTo>
                    <a:pt x="1059954" y="1748915"/>
                    <a:pt x="1126948" y="1760610"/>
                    <a:pt x="1136138" y="1850093"/>
                  </a:cubicBezTo>
                  <a:cubicBezTo>
                    <a:pt x="1135543" y="1933961"/>
                    <a:pt x="1074620" y="1978871"/>
                    <a:pt x="979434" y="1985624"/>
                  </a:cubicBezTo>
                  <a:cubicBezTo>
                    <a:pt x="899483" y="1983838"/>
                    <a:pt x="819061" y="1945938"/>
                    <a:pt x="813808" y="1875505"/>
                  </a:cubicBezTo>
                  <a:cubicBezTo>
                    <a:pt x="814271" y="1790502"/>
                    <a:pt x="887645" y="1759396"/>
                    <a:pt x="899301" y="1629420"/>
                  </a:cubicBezTo>
                  <a:lnTo>
                    <a:pt x="344973" y="1629420"/>
                  </a:lnTo>
                  <a:lnTo>
                    <a:pt x="344973" y="1069040"/>
                  </a:lnTo>
                  <a:cubicBezTo>
                    <a:pt x="235877" y="1088650"/>
                    <a:pt x="222136" y="1151691"/>
                    <a:pt x="135531" y="1160585"/>
                  </a:cubicBezTo>
                  <a:cubicBezTo>
                    <a:pt x="51663" y="1159990"/>
                    <a:pt x="6753" y="1099066"/>
                    <a:pt x="0" y="1003881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44" name="L-Shape 43">
            <a:extLst>
              <a:ext uri="{FF2B5EF4-FFF2-40B4-BE49-F238E27FC236}">
                <a16:creationId xmlns:a16="http://schemas.microsoft.com/office/drawing/2014/main" id="{0F62527A-C909-41EE-BA9B-649A62DBF5CB}"/>
              </a:ext>
            </a:extLst>
          </p:cNvPr>
          <p:cNvSpPr/>
          <p:nvPr/>
        </p:nvSpPr>
        <p:spPr>
          <a:xfrm rot="8100000">
            <a:off x="1264734" y="2425289"/>
            <a:ext cx="3093154" cy="3093154"/>
          </a:xfrm>
          <a:prstGeom prst="corner">
            <a:avLst>
              <a:gd name="adj1" fmla="val 10489"/>
              <a:gd name="adj2" fmla="val 10848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E84AD14-AB5D-41CF-AA89-C4BEEDBBE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1172" y="1609392"/>
            <a:ext cx="8865239" cy="1858103"/>
          </a:xfrm>
        </p:spPr>
        <p:txBody>
          <a:bodyPr/>
          <a:lstStyle/>
          <a:p>
            <a:pPr algn="ctr" rtl="1"/>
            <a:r>
              <a:rPr lang="he-IL" b="1" dirty="0">
                <a:solidFill>
                  <a:schemeClr val="accent3"/>
                </a:solidFill>
              </a:rPr>
              <a:t>האם בשבועיים האחרונים אמרת תודה לעצמך?</a:t>
            </a:r>
            <a:endParaRPr lang="en-US" b="1" dirty="0">
              <a:solidFill>
                <a:schemeClr val="accent3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971BAF8-13F1-4A4C-9242-FADA7C6726F3}"/>
              </a:ext>
            </a:extLst>
          </p:cNvPr>
          <p:cNvGrpSpPr/>
          <p:nvPr/>
        </p:nvGrpSpPr>
        <p:grpSpPr>
          <a:xfrm>
            <a:off x="2272149" y="4034734"/>
            <a:ext cx="1063230" cy="1029012"/>
            <a:chOff x="7633722" y="1747909"/>
            <a:chExt cx="1687379" cy="163307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1ACE8F9-9FB4-475E-B48D-5A2CECEE2106}"/>
                </a:ext>
              </a:extLst>
            </p:cNvPr>
            <p:cNvGrpSpPr/>
            <p:nvPr/>
          </p:nvGrpSpPr>
          <p:grpSpPr>
            <a:xfrm>
              <a:off x="7633722" y="1747909"/>
              <a:ext cx="1687379" cy="1633073"/>
              <a:chOff x="8218653" y="1475209"/>
              <a:chExt cx="2142989" cy="2074019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73FFF16-E3E1-4259-9EB5-CC1F0F02A18A}"/>
                  </a:ext>
                </a:extLst>
              </p:cNvPr>
              <p:cNvSpPr/>
              <p:nvPr/>
            </p:nvSpPr>
            <p:spPr>
              <a:xfrm>
                <a:off x="8245695" y="1475209"/>
                <a:ext cx="1704357" cy="1856413"/>
              </a:xfrm>
              <a:custGeom>
                <a:avLst/>
                <a:gdLst>
                  <a:gd name="connsiteX0" fmla="*/ 1404558 w 1427067"/>
                  <a:gd name="connsiteY0" fmla="*/ 832916 h 1554385"/>
                  <a:gd name="connsiteX1" fmla="*/ 1264875 w 1427067"/>
                  <a:gd name="connsiteY1" fmla="*/ 475794 h 1554385"/>
                  <a:gd name="connsiteX2" fmla="*/ 1141705 w 1427067"/>
                  <a:gd name="connsiteY2" fmla="*/ 229799 h 1554385"/>
                  <a:gd name="connsiteX3" fmla="*/ 619784 w 1427067"/>
                  <a:gd name="connsiteY3" fmla="*/ 7200 h 1554385"/>
                  <a:gd name="connsiteX4" fmla="*/ 360371 w 1427067"/>
                  <a:gd name="connsiteY4" fmla="*/ 163742 h 1554385"/>
                  <a:gd name="connsiteX5" fmla="*/ 215183 w 1427067"/>
                  <a:gd name="connsiteY5" fmla="*/ 419714 h 1554385"/>
                  <a:gd name="connsiteX6" fmla="*/ 167016 w 1427067"/>
                  <a:gd name="connsiteY6" fmla="*/ 669149 h 1554385"/>
                  <a:gd name="connsiteX7" fmla="*/ 149470 w 1427067"/>
                  <a:gd name="connsiteY7" fmla="*/ 711467 h 1554385"/>
                  <a:gd name="connsiteX8" fmla="*/ 98206 w 1427067"/>
                  <a:gd name="connsiteY8" fmla="*/ 762386 h 1554385"/>
                  <a:gd name="connsiteX9" fmla="*/ 40062 w 1427067"/>
                  <a:gd name="connsiteY9" fmla="*/ 852871 h 1554385"/>
                  <a:gd name="connsiteX10" fmla="*/ 68618 w 1427067"/>
                  <a:gd name="connsiteY10" fmla="*/ 934410 h 1554385"/>
                  <a:gd name="connsiteX11" fmla="*/ 98550 w 1427067"/>
                  <a:gd name="connsiteY11" fmla="*/ 1013541 h 1554385"/>
                  <a:gd name="connsiteX12" fmla="*/ 103023 w 1427067"/>
                  <a:gd name="connsiteY12" fmla="*/ 942323 h 1554385"/>
                  <a:gd name="connsiteX13" fmla="*/ 78940 w 1427067"/>
                  <a:gd name="connsiteY13" fmla="*/ 901726 h 1554385"/>
                  <a:gd name="connsiteX14" fmla="*/ 101991 w 1427067"/>
                  <a:gd name="connsiteY14" fmla="*/ 821562 h 1554385"/>
                  <a:gd name="connsiteX15" fmla="*/ 179402 w 1427067"/>
                  <a:gd name="connsiteY15" fmla="*/ 770299 h 1554385"/>
                  <a:gd name="connsiteX16" fmla="*/ 196948 w 1427067"/>
                  <a:gd name="connsiteY16" fmla="*/ 760666 h 1554385"/>
                  <a:gd name="connsiteX17" fmla="*/ 209678 w 1427067"/>
                  <a:gd name="connsiteY17" fmla="*/ 767891 h 1554385"/>
                  <a:gd name="connsiteX18" fmla="*/ 207958 w 1427067"/>
                  <a:gd name="connsiteY18" fmla="*/ 790942 h 1554385"/>
                  <a:gd name="connsiteX19" fmla="*/ 154974 w 1427067"/>
                  <a:gd name="connsiteY19" fmla="*/ 992899 h 1554385"/>
                  <a:gd name="connsiteX20" fmla="*/ 138116 w 1427067"/>
                  <a:gd name="connsiteY20" fmla="*/ 1064117 h 1554385"/>
                  <a:gd name="connsiteX21" fmla="*/ 85477 w 1427067"/>
                  <a:gd name="connsiteY21" fmla="*/ 1144968 h 1554385"/>
                  <a:gd name="connsiteX22" fmla="*/ 23548 w 1427067"/>
                  <a:gd name="connsiteY22" fmla="*/ 1207929 h 1554385"/>
                  <a:gd name="connsiteX23" fmla="*/ 497 w 1427067"/>
                  <a:gd name="connsiteY23" fmla="*/ 1259536 h 1554385"/>
                  <a:gd name="connsiteX24" fmla="*/ 29741 w 1427067"/>
                  <a:gd name="connsiteY24" fmla="*/ 1335571 h 1554385"/>
                  <a:gd name="connsiteX25" fmla="*/ 55544 w 1427067"/>
                  <a:gd name="connsiteY25" fmla="*/ 1266417 h 1554385"/>
                  <a:gd name="connsiteX26" fmla="*/ 118505 w 1427067"/>
                  <a:gd name="connsiteY26" fmla="*/ 1218594 h 1554385"/>
                  <a:gd name="connsiteX27" fmla="*/ 235826 w 1427067"/>
                  <a:gd name="connsiteY27" fmla="*/ 971568 h 1554385"/>
                  <a:gd name="connsiteX28" fmla="*/ 249588 w 1427067"/>
                  <a:gd name="connsiteY28" fmla="*/ 939571 h 1554385"/>
                  <a:gd name="connsiteX29" fmla="*/ 255092 w 1427067"/>
                  <a:gd name="connsiteY29" fmla="*/ 935098 h 1554385"/>
                  <a:gd name="connsiteX30" fmla="*/ 259565 w 1427067"/>
                  <a:gd name="connsiteY30" fmla="*/ 940603 h 1554385"/>
                  <a:gd name="connsiteX31" fmla="*/ 262662 w 1427067"/>
                  <a:gd name="connsiteY31" fmla="*/ 961590 h 1554385"/>
                  <a:gd name="connsiteX32" fmla="*/ 243395 w 1427067"/>
                  <a:gd name="connsiteY32" fmla="*/ 1092673 h 1554385"/>
                  <a:gd name="connsiteX33" fmla="*/ 216215 w 1427067"/>
                  <a:gd name="connsiteY33" fmla="*/ 1164923 h 1554385"/>
                  <a:gd name="connsiteX34" fmla="*/ 198669 w 1427067"/>
                  <a:gd name="connsiteY34" fmla="*/ 1214810 h 1554385"/>
                  <a:gd name="connsiteX35" fmla="*/ 203829 w 1427067"/>
                  <a:gd name="connsiteY35" fmla="*/ 1390275 h 1554385"/>
                  <a:gd name="connsiteX36" fmla="*/ 799377 w 1427067"/>
                  <a:gd name="connsiteY36" fmla="*/ 1554386 h 1554385"/>
                  <a:gd name="connsiteX37" fmla="*/ 1185055 w 1427067"/>
                  <a:gd name="connsiteY37" fmla="*/ 1395091 h 1554385"/>
                  <a:gd name="connsiteX38" fmla="*/ 1282765 w 1427067"/>
                  <a:gd name="connsiteY38" fmla="*/ 1255408 h 1554385"/>
                  <a:gd name="connsiteX39" fmla="*/ 1386668 w 1427067"/>
                  <a:gd name="connsiteY39" fmla="*/ 1087512 h 1554385"/>
                  <a:gd name="connsiteX40" fmla="*/ 1425545 w 1427067"/>
                  <a:gd name="connsiteY40" fmla="*/ 967783 h 1554385"/>
                  <a:gd name="connsiteX41" fmla="*/ 1404558 w 1427067"/>
                  <a:gd name="connsiteY41" fmla="*/ 832916 h 155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27067" h="1554385">
                    <a:moveTo>
                      <a:pt x="1404558" y="832916"/>
                    </a:moveTo>
                    <a:cubicBezTo>
                      <a:pt x="1358456" y="713531"/>
                      <a:pt x="1310977" y="594835"/>
                      <a:pt x="1264875" y="475794"/>
                    </a:cubicBezTo>
                    <a:cubicBezTo>
                      <a:pt x="1231502" y="389782"/>
                      <a:pt x="1194001" y="305834"/>
                      <a:pt x="1141705" y="229799"/>
                    </a:cubicBezTo>
                    <a:cubicBezTo>
                      <a:pt x="1014751" y="46077"/>
                      <a:pt x="837222" y="-24109"/>
                      <a:pt x="619784" y="7200"/>
                    </a:cubicBezTo>
                    <a:cubicBezTo>
                      <a:pt x="513129" y="22338"/>
                      <a:pt x="428837" y="81514"/>
                      <a:pt x="360371" y="163742"/>
                    </a:cubicBezTo>
                    <a:cubicBezTo>
                      <a:pt x="296378" y="240465"/>
                      <a:pt x="251308" y="327509"/>
                      <a:pt x="215183" y="419714"/>
                    </a:cubicBezTo>
                    <a:cubicBezTo>
                      <a:pt x="183530" y="499877"/>
                      <a:pt x="161167" y="582105"/>
                      <a:pt x="167016" y="669149"/>
                    </a:cubicBezTo>
                    <a:cubicBezTo>
                      <a:pt x="168392" y="687728"/>
                      <a:pt x="161167" y="700113"/>
                      <a:pt x="149470" y="711467"/>
                    </a:cubicBezTo>
                    <a:cubicBezTo>
                      <a:pt x="132267" y="728325"/>
                      <a:pt x="115065" y="745184"/>
                      <a:pt x="98206" y="762386"/>
                    </a:cubicBezTo>
                    <a:cubicBezTo>
                      <a:pt x="77219" y="783717"/>
                      <a:pt x="43847" y="822939"/>
                      <a:pt x="40062" y="852871"/>
                    </a:cubicBezTo>
                    <a:cubicBezTo>
                      <a:pt x="35934" y="883835"/>
                      <a:pt x="51072" y="913079"/>
                      <a:pt x="68618" y="934410"/>
                    </a:cubicBezTo>
                    <a:cubicBezTo>
                      <a:pt x="95454" y="966407"/>
                      <a:pt x="63458" y="999780"/>
                      <a:pt x="98550" y="1013541"/>
                    </a:cubicBezTo>
                    <a:cubicBezTo>
                      <a:pt x="83068" y="971223"/>
                      <a:pt x="106120" y="964343"/>
                      <a:pt x="103023" y="942323"/>
                    </a:cubicBezTo>
                    <a:cubicBezTo>
                      <a:pt x="100959" y="928217"/>
                      <a:pt x="81692" y="915488"/>
                      <a:pt x="78940" y="901726"/>
                    </a:cubicBezTo>
                    <a:cubicBezTo>
                      <a:pt x="74467" y="879363"/>
                      <a:pt x="81348" y="840485"/>
                      <a:pt x="101991" y="821562"/>
                    </a:cubicBezTo>
                    <a:cubicBezTo>
                      <a:pt x="128827" y="796791"/>
                      <a:pt x="150158" y="792318"/>
                      <a:pt x="179402" y="770299"/>
                    </a:cubicBezTo>
                    <a:cubicBezTo>
                      <a:pt x="184563" y="766171"/>
                      <a:pt x="190411" y="763074"/>
                      <a:pt x="196948" y="760666"/>
                    </a:cubicBezTo>
                    <a:cubicBezTo>
                      <a:pt x="204173" y="758258"/>
                      <a:pt x="208302" y="761010"/>
                      <a:pt x="209678" y="767891"/>
                    </a:cubicBezTo>
                    <a:cubicBezTo>
                      <a:pt x="211398" y="775804"/>
                      <a:pt x="209678" y="783373"/>
                      <a:pt x="207958" y="790942"/>
                    </a:cubicBezTo>
                    <a:cubicBezTo>
                      <a:pt x="189379" y="858032"/>
                      <a:pt x="164952" y="923401"/>
                      <a:pt x="154974" y="992899"/>
                    </a:cubicBezTo>
                    <a:cubicBezTo>
                      <a:pt x="151534" y="1016982"/>
                      <a:pt x="147061" y="1041065"/>
                      <a:pt x="138116" y="1064117"/>
                    </a:cubicBezTo>
                    <a:cubicBezTo>
                      <a:pt x="127451" y="1091296"/>
                      <a:pt x="105431" y="1125013"/>
                      <a:pt x="85477" y="1144968"/>
                    </a:cubicBezTo>
                    <a:cubicBezTo>
                      <a:pt x="74123" y="1156666"/>
                      <a:pt x="42815" y="1182469"/>
                      <a:pt x="23548" y="1207929"/>
                    </a:cubicBezTo>
                    <a:cubicBezTo>
                      <a:pt x="10130" y="1227884"/>
                      <a:pt x="2905" y="1235453"/>
                      <a:pt x="497" y="1259536"/>
                    </a:cubicBezTo>
                    <a:cubicBezTo>
                      <a:pt x="-4664" y="1311831"/>
                      <a:pt x="32149" y="1348989"/>
                      <a:pt x="29741" y="1335571"/>
                    </a:cubicBezTo>
                    <a:cubicBezTo>
                      <a:pt x="26988" y="1319056"/>
                      <a:pt x="29741" y="1284652"/>
                      <a:pt x="55544" y="1266417"/>
                    </a:cubicBezTo>
                    <a:cubicBezTo>
                      <a:pt x="77564" y="1250591"/>
                      <a:pt x="101647" y="1239581"/>
                      <a:pt x="118505" y="1218594"/>
                    </a:cubicBezTo>
                    <a:cubicBezTo>
                      <a:pt x="196604" y="1128454"/>
                      <a:pt x="203485" y="1051731"/>
                      <a:pt x="235826" y="971568"/>
                    </a:cubicBezTo>
                    <a:cubicBezTo>
                      <a:pt x="240298" y="960902"/>
                      <a:pt x="243739" y="949893"/>
                      <a:pt x="249588" y="939571"/>
                    </a:cubicBezTo>
                    <a:cubicBezTo>
                      <a:pt x="250964" y="937507"/>
                      <a:pt x="251996" y="934754"/>
                      <a:pt x="255092" y="935098"/>
                    </a:cubicBezTo>
                    <a:cubicBezTo>
                      <a:pt x="257845" y="935442"/>
                      <a:pt x="258877" y="938195"/>
                      <a:pt x="259565" y="940603"/>
                    </a:cubicBezTo>
                    <a:cubicBezTo>
                      <a:pt x="261285" y="947484"/>
                      <a:pt x="263006" y="954365"/>
                      <a:pt x="262662" y="961590"/>
                    </a:cubicBezTo>
                    <a:cubicBezTo>
                      <a:pt x="262318" y="1006316"/>
                      <a:pt x="257845" y="1050011"/>
                      <a:pt x="243395" y="1092673"/>
                    </a:cubicBezTo>
                    <a:cubicBezTo>
                      <a:pt x="235138" y="1117100"/>
                      <a:pt x="225848" y="1141184"/>
                      <a:pt x="216215" y="1164923"/>
                    </a:cubicBezTo>
                    <a:cubicBezTo>
                      <a:pt x="214151" y="1170084"/>
                      <a:pt x="204173" y="1198295"/>
                      <a:pt x="198669" y="1214810"/>
                    </a:cubicBezTo>
                    <a:cubicBezTo>
                      <a:pt x="185595" y="1251623"/>
                      <a:pt x="150502" y="1336603"/>
                      <a:pt x="203829" y="1390275"/>
                    </a:cubicBezTo>
                    <a:cubicBezTo>
                      <a:pt x="396840" y="1504155"/>
                      <a:pt x="580906" y="1554386"/>
                      <a:pt x="799377" y="1554386"/>
                    </a:cubicBezTo>
                    <a:cubicBezTo>
                      <a:pt x="977594" y="1554386"/>
                      <a:pt x="1169573" y="1392683"/>
                      <a:pt x="1185055" y="1395091"/>
                    </a:cubicBezTo>
                    <a:cubicBezTo>
                      <a:pt x="1187464" y="1391651"/>
                      <a:pt x="1280357" y="1258848"/>
                      <a:pt x="1282765" y="1255408"/>
                    </a:cubicBezTo>
                    <a:cubicBezTo>
                      <a:pt x="1320266" y="1201048"/>
                      <a:pt x="1357424" y="1146688"/>
                      <a:pt x="1386668" y="1087512"/>
                    </a:cubicBezTo>
                    <a:cubicBezTo>
                      <a:pt x="1405590" y="1049323"/>
                      <a:pt x="1421073" y="1010445"/>
                      <a:pt x="1425545" y="967783"/>
                    </a:cubicBezTo>
                    <a:cubicBezTo>
                      <a:pt x="1431050" y="919960"/>
                      <a:pt x="1421073" y="875578"/>
                      <a:pt x="1404558" y="8329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10FD873-3C95-496F-A98E-126964764A9E}"/>
                  </a:ext>
                </a:extLst>
              </p:cNvPr>
              <p:cNvSpPr/>
              <p:nvPr/>
            </p:nvSpPr>
            <p:spPr>
              <a:xfrm>
                <a:off x="8218653" y="2942089"/>
                <a:ext cx="2142989" cy="607139"/>
              </a:xfrm>
              <a:custGeom>
                <a:avLst/>
                <a:gdLst>
                  <a:gd name="connsiteX0" fmla="*/ 635355 w 2142989"/>
                  <a:gd name="connsiteY0" fmla="*/ 0 h 607139"/>
                  <a:gd name="connsiteX1" fmla="*/ 622207 w 2142989"/>
                  <a:gd name="connsiteY1" fmla="*/ 57115 h 607139"/>
                  <a:gd name="connsiteX2" fmla="*/ 809166 w 2142989"/>
                  <a:gd name="connsiteY2" fmla="*/ 130666 h 607139"/>
                  <a:gd name="connsiteX3" fmla="*/ 976812 w 2142989"/>
                  <a:gd name="connsiteY3" fmla="*/ 147513 h 607139"/>
                  <a:gd name="connsiteX4" fmla="*/ 1126791 w 2142989"/>
                  <a:gd name="connsiteY4" fmla="*/ 149979 h 607139"/>
                  <a:gd name="connsiteX5" fmla="*/ 1364291 w 2142989"/>
                  <a:gd name="connsiteY5" fmla="*/ 113819 h 607139"/>
                  <a:gd name="connsiteX6" fmla="*/ 1453046 w 2142989"/>
                  <a:gd name="connsiteY6" fmla="*/ 72319 h 607139"/>
                  <a:gd name="connsiteX7" fmla="*/ 1408668 w 2142989"/>
                  <a:gd name="connsiteY7" fmla="*/ 36159 h 607139"/>
                  <a:gd name="connsiteX8" fmla="*/ 1400861 w 2142989"/>
                  <a:gd name="connsiteY8" fmla="*/ 19312 h 607139"/>
                  <a:gd name="connsiteX9" fmla="*/ 1551661 w 2142989"/>
                  <a:gd name="connsiteY9" fmla="*/ 43555 h 607139"/>
                  <a:gd name="connsiteX10" fmla="*/ 1809706 w 2142989"/>
                  <a:gd name="connsiteY10" fmla="*/ 115874 h 607139"/>
                  <a:gd name="connsiteX11" fmla="*/ 2023785 w 2142989"/>
                  <a:gd name="connsiteY11" fmla="*/ 251471 h 607139"/>
                  <a:gd name="connsiteX12" fmla="*/ 2111717 w 2142989"/>
                  <a:gd name="connsiteY12" fmla="*/ 429390 h 607139"/>
                  <a:gd name="connsiteX13" fmla="*/ 2142535 w 2142989"/>
                  <a:gd name="connsiteY13" fmla="*/ 602841 h 607139"/>
                  <a:gd name="connsiteX14" fmla="*/ 2142989 w 2142989"/>
                  <a:gd name="connsiteY14" fmla="*/ 607139 h 607139"/>
                  <a:gd name="connsiteX15" fmla="*/ 0 w 2142989"/>
                  <a:gd name="connsiteY15" fmla="*/ 607139 h 607139"/>
                  <a:gd name="connsiteX16" fmla="*/ 8733 w 2142989"/>
                  <a:gd name="connsiteY16" fmla="*/ 569917 h 607139"/>
                  <a:gd name="connsiteX17" fmla="*/ 88859 w 2142989"/>
                  <a:gd name="connsiteY17" fmla="*/ 375562 h 607139"/>
                  <a:gd name="connsiteX18" fmla="*/ 105706 w 2142989"/>
                  <a:gd name="connsiteY18" fmla="*/ 354196 h 607139"/>
                  <a:gd name="connsiteX19" fmla="*/ 271298 w 2142989"/>
                  <a:gd name="connsiteY19" fmla="*/ 192301 h 607139"/>
                  <a:gd name="connsiteX20" fmla="*/ 303759 w 2142989"/>
                  <a:gd name="connsiteY20" fmla="*/ 158197 h 607139"/>
                  <a:gd name="connsiteX21" fmla="*/ 364572 w 2142989"/>
                  <a:gd name="connsiteY21" fmla="*/ 103957 h 607139"/>
                  <a:gd name="connsiteX22" fmla="*/ 635355 w 2142989"/>
                  <a:gd name="connsiteY22" fmla="*/ 0 h 60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42989" h="607139">
                    <a:moveTo>
                      <a:pt x="635355" y="0"/>
                    </a:moveTo>
                    <a:cubicBezTo>
                      <a:pt x="557285" y="36159"/>
                      <a:pt x="603716" y="44377"/>
                      <a:pt x="622207" y="57115"/>
                    </a:cubicBezTo>
                    <a:cubicBezTo>
                      <a:pt x="697811" y="108067"/>
                      <a:pt x="800127" y="127379"/>
                      <a:pt x="809166" y="130666"/>
                    </a:cubicBezTo>
                    <a:cubicBezTo>
                      <a:pt x="856419" y="147513"/>
                      <a:pt x="927505" y="141761"/>
                      <a:pt x="976812" y="147513"/>
                    </a:cubicBezTo>
                    <a:cubicBezTo>
                      <a:pt x="1026531" y="153266"/>
                      <a:pt x="1077072" y="152855"/>
                      <a:pt x="1126791" y="149979"/>
                    </a:cubicBezTo>
                    <a:cubicBezTo>
                      <a:pt x="1206917" y="145458"/>
                      <a:pt x="1287453" y="140117"/>
                      <a:pt x="1364291" y="113819"/>
                    </a:cubicBezTo>
                    <a:cubicBezTo>
                      <a:pt x="1394698" y="103547"/>
                      <a:pt x="1424283" y="90809"/>
                      <a:pt x="1453046" y="72319"/>
                    </a:cubicBezTo>
                    <a:cubicBezTo>
                      <a:pt x="1437432" y="59581"/>
                      <a:pt x="1421407" y="50130"/>
                      <a:pt x="1408668" y="36159"/>
                    </a:cubicBezTo>
                    <a:cubicBezTo>
                      <a:pt x="1404560" y="31640"/>
                      <a:pt x="1396342" y="27941"/>
                      <a:pt x="1400861" y="19312"/>
                    </a:cubicBezTo>
                    <a:cubicBezTo>
                      <a:pt x="1438664" y="26298"/>
                      <a:pt x="1514270" y="34926"/>
                      <a:pt x="1551661" y="43555"/>
                    </a:cubicBezTo>
                    <a:cubicBezTo>
                      <a:pt x="1639593" y="60813"/>
                      <a:pt x="1726294" y="82180"/>
                      <a:pt x="1809706" y="115874"/>
                    </a:cubicBezTo>
                    <a:cubicBezTo>
                      <a:pt x="1889421" y="147923"/>
                      <a:pt x="1962973" y="189424"/>
                      <a:pt x="2023785" y="251471"/>
                    </a:cubicBezTo>
                    <a:cubicBezTo>
                      <a:pt x="2072681" y="301601"/>
                      <a:pt x="2098159" y="361181"/>
                      <a:pt x="2111717" y="429390"/>
                    </a:cubicBezTo>
                    <a:cubicBezTo>
                      <a:pt x="2123223" y="487122"/>
                      <a:pt x="2133906" y="544853"/>
                      <a:pt x="2142535" y="602841"/>
                    </a:cubicBezTo>
                    <a:lnTo>
                      <a:pt x="2142989" y="607139"/>
                    </a:lnTo>
                    <a:lnTo>
                      <a:pt x="0" y="607139"/>
                    </a:lnTo>
                    <a:lnTo>
                      <a:pt x="8733" y="569917"/>
                    </a:lnTo>
                    <a:cubicBezTo>
                      <a:pt x="27634" y="502119"/>
                      <a:pt x="53110" y="436786"/>
                      <a:pt x="88859" y="375562"/>
                    </a:cubicBezTo>
                    <a:cubicBezTo>
                      <a:pt x="93379" y="367755"/>
                      <a:pt x="99132" y="360360"/>
                      <a:pt x="105706" y="354196"/>
                    </a:cubicBezTo>
                    <a:cubicBezTo>
                      <a:pt x="160766" y="300367"/>
                      <a:pt x="216238" y="246540"/>
                      <a:pt x="271298" y="192301"/>
                    </a:cubicBezTo>
                    <a:cubicBezTo>
                      <a:pt x="279105" y="178330"/>
                      <a:pt x="292255" y="168469"/>
                      <a:pt x="303759" y="158197"/>
                    </a:cubicBezTo>
                    <a:cubicBezTo>
                      <a:pt x="323893" y="139705"/>
                      <a:pt x="344849" y="122448"/>
                      <a:pt x="364572" y="103957"/>
                    </a:cubicBezTo>
                    <a:cubicBezTo>
                      <a:pt x="371969" y="98206"/>
                      <a:pt x="522769" y="27119"/>
                      <a:pt x="6353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42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2C323BC-B75D-4EF2-85C4-6C7B4B0FF7AF}"/>
                  </a:ext>
                </a:extLst>
              </p:cNvPr>
              <p:cNvSpPr/>
              <p:nvPr/>
            </p:nvSpPr>
            <p:spPr>
              <a:xfrm>
                <a:off x="8569830" y="1816954"/>
                <a:ext cx="1109265" cy="1642054"/>
              </a:xfrm>
              <a:custGeom>
                <a:avLst/>
                <a:gdLst>
                  <a:gd name="connsiteX0" fmla="*/ 25666 w 928793"/>
                  <a:gd name="connsiteY0" fmla="*/ 1015709 h 1374901"/>
                  <a:gd name="connsiteX1" fmla="*/ 207 w 928793"/>
                  <a:gd name="connsiteY1" fmla="*/ 921096 h 1374901"/>
                  <a:gd name="connsiteX2" fmla="*/ 26354 w 928793"/>
                  <a:gd name="connsiteY2" fmla="*/ 882218 h 1374901"/>
                  <a:gd name="connsiteX3" fmla="*/ 33923 w 928793"/>
                  <a:gd name="connsiteY3" fmla="*/ 870521 h 1374901"/>
                  <a:gd name="connsiteX4" fmla="*/ 72113 w 928793"/>
                  <a:gd name="connsiteY4" fmla="*/ 820978 h 1374901"/>
                  <a:gd name="connsiteX5" fmla="*/ 95508 w 928793"/>
                  <a:gd name="connsiteY5" fmla="*/ 802055 h 1374901"/>
                  <a:gd name="connsiteX6" fmla="*/ 127160 w 928793"/>
                  <a:gd name="connsiteY6" fmla="*/ 769714 h 1374901"/>
                  <a:gd name="connsiteX7" fmla="*/ 158813 w 928793"/>
                  <a:gd name="connsiteY7" fmla="*/ 743911 h 1374901"/>
                  <a:gd name="connsiteX8" fmla="*/ 179800 w 928793"/>
                  <a:gd name="connsiteY8" fmla="*/ 724300 h 1374901"/>
                  <a:gd name="connsiteX9" fmla="*/ 184617 w 928793"/>
                  <a:gd name="connsiteY9" fmla="*/ 697120 h 1374901"/>
                  <a:gd name="connsiteX10" fmla="*/ 154340 w 928793"/>
                  <a:gd name="connsiteY10" fmla="*/ 615925 h 1374901"/>
                  <a:gd name="connsiteX11" fmla="*/ 140234 w 928793"/>
                  <a:gd name="connsiteY11" fmla="*/ 604915 h 1374901"/>
                  <a:gd name="connsiteX12" fmla="*/ 83466 w 928793"/>
                  <a:gd name="connsiteY12" fmla="*/ 529225 h 1374901"/>
                  <a:gd name="connsiteX13" fmla="*/ 106518 w 928793"/>
                  <a:gd name="connsiteY13" fmla="*/ 519247 h 1374901"/>
                  <a:gd name="connsiteX14" fmla="*/ 130257 w 928793"/>
                  <a:gd name="connsiteY14" fmla="*/ 538170 h 1374901"/>
                  <a:gd name="connsiteX15" fmla="*/ 112366 w 928793"/>
                  <a:gd name="connsiteY15" fmla="*/ 431171 h 1374901"/>
                  <a:gd name="connsiteX16" fmla="*/ 189777 w 928793"/>
                  <a:gd name="connsiteY16" fmla="*/ 104669 h 1374901"/>
                  <a:gd name="connsiteX17" fmla="*/ 246201 w 928793"/>
                  <a:gd name="connsiteY17" fmla="*/ 28634 h 1374901"/>
                  <a:gd name="connsiteX18" fmla="*/ 258243 w 928793"/>
                  <a:gd name="connsiteY18" fmla="*/ 21065 h 1374901"/>
                  <a:gd name="connsiteX19" fmla="*/ 443685 w 928793"/>
                  <a:gd name="connsiteY19" fmla="*/ 78 h 1374901"/>
                  <a:gd name="connsiteX20" fmla="*/ 504237 w 928793"/>
                  <a:gd name="connsiteY20" fmla="*/ 22441 h 1374901"/>
                  <a:gd name="connsiteX21" fmla="*/ 570295 w 928793"/>
                  <a:gd name="connsiteY21" fmla="*/ 104669 h 1374901"/>
                  <a:gd name="connsiteX22" fmla="*/ 641513 w 928793"/>
                  <a:gd name="connsiteY22" fmla="*/ 247793 h 1374901"/>
                  <a:gd name="connsiteX23" fmla="*/ 676950 w 928793"/>
                  <a:gd name="connsiteY23" fmla="*/ 322451 h 1374901"/>
                  <a:gd name="connsiteX24" fmla="*/ 735438 w 928793"/>
                  <a:gd name="connsiteY24" fmla="*/ 430483 h 1374901"/>
                  <a:gd name="connsiteX25" fmla="*/ 756081 w 928793"/>
                  <a:gd name="connsiteY25" fmla="*/ 464199 h 1374901"/>
                  <a:gd name="connsiteX26" fmla="*/ 771219 w 928793"/>
                  <a:gd name="connsiteY26" fmla="*/ 486907 h 1374901"/>
                  <a:gd name="connsiteX27" fmla="*/ 757457 w 928793"/>
                  <a:gd name="connsiteY27" fmla="*/ 530945 h 1374901"/>
                  <a:gd name="connsiteX28" fmla="*/ 745071 w 928793"/>
                  <a:gd name="connsiteY28" fmla="*/ 549868 h 1374901"/>
                  <a:gd name="connsiteX29" fmla="*/ 728901 w 928793"/>
                  <a:gd name="connsiteY29" fmla="*/ 638632 h 1374901"/>
                  <a:gd name="connsiteX30" fmla="*/ 726149 w 928793"/>
                  <a:gd name="connsiteY30" fmla="*/ 706410 h 1374901"/>
                  <a:gd name="connsiteX31" fmla="*/ 781541 w 928793"/>
                  <a:gd name="connsiteY31" fmla="*/ 834396 h 1374901"/>
                  <a:gd name="connsiteX32" fmla="*/ 877186 w 928793"/>
                  <a:gd name="connsiteY32" fmla="*/ 959629 h 1374901"/>
                  <a:gd name="connsiteX33" fmla="*/ 928793 w 928793"/>
                  <a:gd name="connsiteY33" fmla="*/ 1002291 h 1374901"/>
                  <a:gd name="connsiteX34" fmla="*/ 751264 w 928793"/>
                  <a:gd name="connsiteY34" fmla="*/ 1061468 h 1374901"/>
                  <a:gd name="connsiteX35" fmla="*/ 548276 w 928793"/>
                  <a:gd name="connsiteY35" fmla="*/ 1072133 h 1374901"/>
                  <a:gd name="connsiteX36" fmla="*/ 380036 w 928793"/>
                  <a:gd name="connsiteY36" fmla="*/ 1054931 h 1374901"/>
                  <a:gd name="connsiteX37" fmla="*/ 290927 w 928793"/>
                  <a:gd name="connsiteY37" fmla="*/ 1281659 h 1374901"/>
                  <a:gd name="connsiteX38" fmla="*/ 264436 w 928793"/>
                  <a:gd name="connsiteY38" fmla="*/ 1365950 h 1374901"/>
                  <a:gd name="connsiteX39" fmla="*/ 249642 w 928793"/>
                  <a:gd name="connsiteY39" fmla="*/ 1374208 h 1374901"/>
                  <a:gd name="connsiteX40" fmla="*/ 10184 w 928793"/>
                  <a:gd name="connsiteY40" fmla="*/ 1323288 h 1374901"/>
                  <a:gd name="connsiteX41" fmla="*/ 4679 w 928793"/>
                  <a:gd name="connsiteY41" fmla="*/ 1311935 h 1374901"/>
                  <a:gd name="connsiteX42" fmla="*/ 87251 w 928793"/>
                  <a:gd name="connsiteY42" fmla="*/ 1143007 h 1374901"/>
                  <a:gd name="connsiteX43" fmla="*/ 86563 w 928793"/>
                  <a:gd name="connsiteY43" fmla="*/ 1125117 h 1374901"/>
                  <a:gd name="connsiteX44" fmla="*/ 25666 w 928793"/>
                  <a:gd name="connsiteY44" fmla="*/ 1015709 h 137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28793" h="1374901">
                    <a:moveTo>
                      <a:pt x="25666" y="1015709"/>
                    </a:moveTo>
                    <a:cubicBezTo>
                      <a:pt x="11904" y="986809"/>
                      <a:pt x="-1858" y="938986"/>
                      <a:pt x="207" y="921096"/>
                    </a:cubicBezTo>
                    <a:cubicBezTo>
                      <a:pt x="2959" y="902517"/>
                      <a:pt x="14313" y="891852"/>
                      <a:pt x="26354" y="882218"/>
                    </a:cubicBezTo>
                    <a:cubicBezTo>
                      <a:pt x="30139" y="879122"/>
                      <a:pt x="33579" y="876714"/>
                      <a:pt x="33923" y="870521"/>
                    </a:cubicBezTo>
                    <a:cubicBezTo>
                      <a:pt x="35644" y="837836"/>
                      <a:pt x="41492" y="829579"/>
                      <a:pt x="72113" y="820978"/>
                    </a:cubicBezTo>
                    <a:cubicBezTo>
                      <a:pt x="83122" y="817881"/>
                      <a:pt x="90691" y="813065"/>
                      <a:pt x="95508" y="802055"/>
                    </a:cubicBezTo>
                    <a:cubicBezTo>
                      <a:pt x="101701" y="787605"/>
                      <a:pt x="113398" y="776939"/>
                      <a:pt x="127160" y="769714"/>
                    </a:cubicBezTo>
                    <a:cubicBezTo>
                      <a:pt x="139546" y="763178"/>
                      <a:pt x="149524" y="754576"/>
                      <a:pt x="158813" y="743911"/>
                    </a:cubicBezTo>
                    <a:cubicBezTo>
                      <a:pt x="165006" y="736686"/>
                      <a:pt x="172231" y="730493"/>
                      <a:pt x="179800" y="724300"/>
                    </a:cubicBezTo>
                    <a:cubicBezTo>
                      <a:pt x="193906" y="712946"/>
                      <a:pt x="193906" y="713291"/>
                      <a:pt x="184617" y="697120"/>
                    </a:cubicBezTo>
                    <a:cubicBezTo>
                      <a:pt x="170166" y="671661"/>
                      <a:pt x="161221" y="644137"/>
                      <a:pt x="154340" y="615925"/>
                    </a:cubicBezTo>
                    <a:cubicBezTo>
                      <a:pt x="152276" y="606980"/>
                      <a:pt x="148836" y="604915"/>
                      <a:pt x="140234" y="604915"/>
                    </a:cubicBezTo>
                    <a:cubicBezTo>
                      <a:pt x="96884" y="604915"/>
                      <a:pt x="71425" y="570855"/>
                      <a:pt x="83466" y="529225"/>
                    </a:cubicBezTo>
                    <a:cubicBezTo>
                      <a:pt x="87251" y="515807"/>
                      <a:pt x="94132" y="512710"/>
                      <a:pt x="106518" y="519247"/>
                    </a:cubicBezTo>
                    <a:cubicBezTo>
                      <a:pt x="115119" y="523720"/>
                      <a:pt x="121656" y="530601"/>
                      <a:pt x="130257" y="538170"/>
                    </a:cubicBezTo>
                    <a:cubicBezTo>
                      <a:pt x="123720" y="501357"/>
                      <a:pt x="118559" y="466264"/>
                      <a:pt x="112366" y="431171"/>
                    </a:cubicBezTo>
                    <a:cubicBezTo>
                      <a:pt x="91379" y="311098"/>
                      <a:pt x="116151" y="202035"/>
                      <a:pt x="189777" y="104669"/>
                    </a:cubicBezTo>
                    <a:cubicBezTo>
                      <a:pt x="208700" y="79553"/>
                      <a:pt x="227623" y="54094"/>
                      <a:pt x="246201" y="28634"/>
                    </a:cubicBezTo>
                    <a:cubicBezTo>
                      <a:pt x="249298" y="24506"/>
                      <a:pt x="252738" y="22097"/>
                      <a:pt x="258243" y="21065"/>
                    </a:cubicBezTo>
                    <a:cubicBezTo>
                      <a:pt x="319828" y="11776"/>
                      <a:pt x="381412" y="2831"/>
                      <a:pt x="443685" y="78"/>
                    </a:cubicBezTo>
                    <a:cubicBezTo>
                      <a:pt x="466736" y="-954"/>
                      <a:pt x="486347" y="8335"/>
                      <a:pt x="504237" y="22441"/>
                    </a:cubicBezTo>
                    <a:cubicBezTo>
                      <a:pt x="532450" y="44804"/>
                      <a:pt x="551372" y="74393"/>
                      <a:pt x="570295" y="104669"/>
                    </a:cubicBezTo>
                    <a:cubicBezTo>
                      <a:pt x="609516" y="159717"/>
                      <a:pt x="626375" y="217517"/>
                      <a:pt x="641513" y="247793"/>
                    </a:cubicBezTo>
                    <a:cubicBezTo>
                      <a:pt x="648394" y="261899"/>
                      <a:pt x="673509" y="315571"/>
                      <a:pt x="676950" y="322451"/>
                    </a:cubicBezTo>
                    <a:cubicBezTo>
                      <a:pt x="693808" y="359609"/>
                      <a:pt x="717892" y="381972"/>
                      <a:pt x="735438" y="430483"/>
                    </a:cubicBezTo>
                    <a:cubicBezTo>
                      <a:pt x="740943" y="442524"/>
                      <a:pt x="746448" y="454222"/>
                      <a:pt x="756081" y="464199"/>
                    </a:cubicBezTo>
                    <a:cubicBezTo>
                      <a:pt x="762274" y="470736"/>
                      <a:pt x="766747" y="478994"/>
                      <a:pt x="771219" y="486907"/>
                    </a:cubicBezTo>
                    <a:cubicBezTo>
                      <a:pt x="783949" y="509270"/>
                      <a:pt x="780508" y="520967"/>
                      <a:pt x="757457" y="530945"/>
                    </a:cubicBezTo>
                    <a:cubicBezTo>
                      <a:pt x="748168" y="535073"/>
                      <a:pt x="744727" y="539546"/>
                      <a:pt x="745071" y="549868"/>
                    </a:cubicBezTo>
                    <a:cubicBezTo>
                      <a:pt x="746104" y="580488"/>
                      <a:pt x="740255" y="610764"/>
                      <a:pt x="728901" y="638632"/>
                    </a:cubicBezTo>
                    <a:cubicBezTo>
                      <a:pt x="719612" y="661683"/>
                      <a:pt x="721676" y="683358"/>
                      <a:pt x="726149" y="706410"/>
                    </a:cubicBezTo>
                    <a:cubicBezTo>
                      <a:pt x="735438" y="753200"/>
                      <a:pt x="756081" y="794830"/>
                      <a:pt x="781541" y="834396"/>
                    </a:cubicBezTo>
                    <a:cubicBezTo>
                      <a:pt x="810097" y="878778"/>
                      <a:pt x="838997" y="922816"/>
                      <a:pt x="877186" y="959629"/>
                    </a:cubicBezTo>
                    <a:cubicBezTo>
                      <a:pt x="891980" y="976488"/>
                      <a:pt x="910559" y="989217"/>
                      <a:pt x="928793" y="1002291"/>
                    </a:cubicBezTo>
                    <a:cubicBezTo>
                      <a:pt x="873745" y="1035664"/>
                      <a:pt x="814569" y="1053899"/>
                      <a:pt x="751264" y="1061468"/>
                    </a:cubicBezTo>
                    <a:cubicBezTo>
                      <a:pt x="687615" y="1069037"/>
                      <a:pt x="612269" y="1075574"/>
                      <a:pt x="548276" y="1072133"/>
                    </a:cubicBezTo>
                    <a:cubicBezTo>
                      <a:pt x="492884" y="1069381"/>
                      <a:pt x="417193" y="1063188"/>
                      <a:pt x="380036" y="1054931"/>
                    </a:cubicBezTo>
                    <a:cubicBezTo>
                      <a:pt x="338750" y="1127525"/>
                      <a:pt x="317075" y="1203216"/>
                      <a:pt x="290927" y="1281659"/>
                    </a:cubicBezTo>
                    <a:cubicBezTo>
                      <a:pt x="281638" y="1309526"/>
                      <a:pt x="272693" y="1337738"/>
                      <a:pt x="264436" y="1365950"/>
                    </a:cubicBezTo>
                    <a:cubicBezTo>
                      <a:pt x="261683" y="1374896"/>
                      <a:pt x="258243" y="1375928"/>
                      <a:pt x="249642" y="1374208"/>
                    </a:cubicBezTo>
                    <a:cubicBezTo>
                      <a:pt x="169822" y="1357005"/>
                      <a:pt x="90003" y="1339803"/>
                      <a:pt x="10184" y="1323288"/>
                    </a:cubicBezTo>
                    <a:cubicBezTo>
                      <a:pt x="1239" y="1321568"/>
                      <a:pt x="1583" y="1318816"/>
                      <a:pt x="4679" y="1311935"/>
                    </a:cubicBezTo>
                    <a:cubicBezTo>
                      <a:pt x="32203" y="1255855"/>
                      <a:pt x="59383" y="1199431"/>
                      <a:pt x="87251" y="1143007"/>
                    </a:cubicBezTo>
                    <a:cubicBezTo>
                      <a:pt x="90691" y="1136126"/>
                      <a:pt x="90347" y="1131653"/>
                      <a:pt x="86563" y="1125117"/>
                    </a:cubicBezTo>
                    <a:cubicBezTo>
                      <a:pt x="65920" y="1091744"/>
                      <a:pt x="33235" y="1027751"/>
                      <a:pt x="25666" y="101570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A790701-0D00-47EA-8C99-27E34E89C3D0}"/>
                  </a:ext>
                </a:extLst>
              </p:cNvPr>
              <p:cNvSpPr/>
              <p:nvPr/>
            </p:nvSpPr>
            <p:spPr>
              <a:xfrm>
                <a:off x="8981841" y="2564762"/>
                <a:ext cx="292972" cy="215894"/>
              </a:xfrm>
              <a:custGeom>
                <a:avLst/>
                <a:gdLst>
                  <a:gd name="connsiteX0" fmla="*/ 182999 w 245307"/>
                  <a:gd name="connsiteY0" fmla="*/ 446 h 180769"/>
                  <a:gd name="connsiteX1" fmla="*/ 169237 w 245307"/>
                  <a:gd name="connsiteY1" fmla="*/ 2855 h 180769"/>
                  <a:gd name="connsiteX2" fmla="*/ 65334 w 245307"/>
                  <a:gd name="connsiteY2" fmla="*/ 19713 h 180769"/>
                  <a:gd name="connsiteX3" fmla="*/ 21640 w 245307"/>
                  <a:gd name="connsiteY3" fmla="*/ 33819 h 180769"/>
                  <a:gd name="connsiteX4" fmla="*/ 21640 w 245307"/>
                  <a:gd name="connsiteY4" fmla="*/ 33819 h 180769"/>
                  <a:gd name="connsiteX5" fmla="*/ 4437 w 245307"/>
                  <a:gd name="connsiteY5" fmla="*/ 110198 h 180769"/>
                  <a:gd name="connsiteX6" fmla="*/ 56045 w 245307"/>
                  <a:gd name="connsiteY6" fmla="*/ 165934 h 180769"/>
                  <a:gd name="connsiteX7" fmla="*/ 147562 w 245307"/>
                  <a:gd name="connsiteY7" fmla="*/ 178319 h 180769"/>
                  <a:gd name="connsiteX8" fmla="*/ 241143 w 245307"/>
                  <a:gd name="connsiteY8" fmla="*/ 106757 h 180769"/>
                  <a:gd name="connsiteX9" fmla="*/ 241143 w 245307"/>
                  <a:gd name="connsiteY9" fmla="*/ 106757 h 180769"/>
                  <a:gd name="connsiteX10" fmla="*/ 243207 w 245307"/>
                  <a:gd name="connsiteY10" fmla="*/ 102285 h 180769"/>
                  <a:gd name="connsiteX11" fmla="*/ 182999 w 245307"/>
                  <a:gd name="connsiteY11" fmla="*/ 446 h 18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307" h="180769">
                    <a:moveTo>
                      <a:pt x="182999" y="446"/>
                    </a:moveTo>
                    <a:cubicBezTo>
                      <a:pt x="179214" y="-1274"/>
                      <a:pt x="170957" y="2511"/>
                      <a:pt x="169237" y="2855"/>
                    </a:cubicBezTo>
                    <a:cubicBezTo>
                      <a:pt x="135176" y="12488"/>
                      <a:pt x="100427" y="17305"/>
                      <a:pt x="65334" y="19713"/>
                    </a:cubicBezTo>
                    <a:cubicBezTo>
                      <a:pt x="49852" y="20745"/>
                      <a:pt x="33682" y="21089"/>
                      <a:pt x="21640" y="33819"/>
                    </a:cubicBezTo>
                    <a:cubicBezTo>
                      <a:pt x="21640" y="33819"/>
                      <a:pt x="21640" y="33819"/>
                      <a:pt x="21640" y="33819"/>
                    </a:cubicBezTo>
                    <a:cubicBezTo>
                      <a:pt x="997" y="55838"/>
                      <a:pt x="-5196" y="81642"/>
                      <a:pt x="4437" y="110198"/>
                    </a:cubicBezTo>
                    <a:cubicBezTo>
                      <a:pt x="11662" y="131873"/>
                      <a:pt x="28521" y="153548"/>
                      <a:pt x="56045" y="165934"/>
                    </a:cubicBezTo>
                    <a:cubicBezTo>
                      <a:pt x="85633" y="179351"/>
                      <a:pt x="109716" y="184168"/>
                      <a:pt x="147562" y="178319"/>
                    </a:cubicBezTo>
                    <a:cubicBezTo>
                      <a:pt x="190912" y="171438"/>
                      <a:pt x="224972" y="150107"/>
                      <a:pt x="241143" y="106757"/>
                    </a:cubicBezTo>
                    <a:cubicBezTo>
                      <a:pt x="241143" y="106757"/>
                      <a:pt x="241143" y="106757"/>
                      <a:pt x="241143" y="106757"/>
                    </a:cubicBezTo>
                    <a:cubicBezTo>
                      <a:pt x="241831" y="105381"/>
                      <a:pt x="242519" y="103661"/>
                      <a:pt x="243207" y="102285"/>
                    </a:cubicBezTo>
                    <a:cubicBezTo>
                      <a:pt x="254217" y="54462"/>
                      <a:pt x="220156" y="16272"/>
                      <a:pt x="182999" y="44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5DB9FC2-E13A-4A92-8A23-11F856483A81}"/>
                  </a:ext>
                </a:extLst>
              </p:cNvPr>
              <p:cNvSpPr/>
              <p:nvPr/>
            </p:nvSpPr>
            <p:spPr>
              <a:xfrm>
                <a:off x="9040968" y="2698015"/>
                <a:ext cx="343218" cy="372615"/>
              </a:xfrm>
              <a:custGeom>
                <a:avLst/>
                <a:gdLst>
                  <a:gd name="connsiteX0" fmla="*/ 0 w 287378"/>
                  <a:gd name="connsiteY0" fmla="*/ 151037 h 311993"/>
                  <a:gd name="connsiteX1" fmla="*/ 71218 w 287378"/>
                  <a:gd name="connsiteY1" fmla="*/ 174777 h 311993"/>
                  <a:gd name="connsiteX2" fmla="*/ 155166 w 287378"/>
                  <a:gd name="connsiteY2" fmla="*/ 156542 h 311993"/>
                  <a:gd name="connsiteX3" fmla="*/ 258036 w 287378"/>
                  <a:gd name="connsiteY3" fmla="*/ 45414 h 311993"/>
                  <a:gd name="connsiteX4" fmla="*/ 287280 w 287378"/>
                  <a:gd name="connsiteY4" fmla="*/ 0 h 311993"/>
                  <a:gd name="connsiteX5" fmla="*/ 283152 w 287378"/>
                  <a:gd name="connsiteY5" fmla="*/ 13074 h 311993"/>
                  <a:gd name="connsiteX6" fmla="*/ 175465 w 287378"/>
                  <a:gd name="connsiteY6" fmla="*/ 227760 h 311993"/>
                  <a:gd name="connsiteX7" fmla="*/ 135899 w 287378"/>
                  <a:gd name="connsiteY7" fmla="*/ 305515 h 311993"/>
                  <a:gd name="connsiteX8" fmla="*/ 123169 w 287378"/>
                  <a:gd name="connsiteY8" fmla="*/ 307579 h 311993"/>
                  <a:gd name="connsiteX9" fmla="*/ 13074 w 287378"/>
                  <a:gd name="connsiteY9" fmla="*/ 197140 h 311993"/>
                  <a:gd name="connsiteX10" fmla="*/ 0 w 287378"/>
                  <a:gd name="connsiteY10" fmla="*/ 151037 h 31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78" h="311993">
                    <a:moveTo>
                      <a:pt x="0" y="151037"/>
                    </a:moveTo>
                    <a:cubicBezTo>
                      <a:pt x="24083" y="162735"/>
                      <a:pt x="46791" y="170648"/>
                      <a:pt x="71218" y="174777"/>
                    </a:cubicBezTo>
                    <a:cubicBezTo>
                      <a:pt x="102182" y="179937"/>
                      <a:pt x="129706" y="172712"/>
                      <a:pt x="155166" y="156542"/>
                    </a:cubicBezTo>
                    <a:cubicBezTo>
                      <a:pt x="199548" y="128674"/>
                      <a:pt x="229136" y="87388"/>
                      <a:pt x="258036" y="45414"/>
                    </a:cubicBezTo>
                    <a:cubicBezTo>
                      <a:pt x="268014" y="30964"/>
                      <a:pt x="276959" y="15826"/>
                      <a:pt x="287280" y="0"/>
                    </a:cubicBezTo>
                    <a:cubicBezTo>
                      <a:pt x="287969" y="6193"/>
                      <a:pt x="284872" y="9289"/>
                      <a:pt x="283152" y="13074"/>
                    </a:cubicBezTo>
                    <a:cubicBezTo>
                      <a:pt x="247371" y="84636"/>
                      <a:pt x="211590" y="156198"/>
                      <a:pt x="175465" y="227760"/>
                    </a:cubicBezTo>
                    <a:cubicBezTo>
                      <a:pt x="162391" y="253564"/>
                      <a:pt x="148629" y="279367"/>
                      <a:pt x="135899" y="305515"/>
                    </a:cubicBezTo>
                    <a:cubicBezTo>
                      <a:pt x="131771" y="313772"/>
                      <a:pt x="129362" y="313772"/>
                      <a:pt x="123169" y="307579"/>
                    </a:cubicBezTo>
                    <a:cubicBezTo>
                      <a:pt x="86700" y="270766"/>
                      <a:pt x="49543" y="234297"/>
                      <a:pt x="13074" y="197140"/>
                    </a:cubicBezTo>
                    <a:cubicBezTo>
                      <a:pt x="1720" y="184754"/>
                      <a:pt x="5161" y="167552"/>
                      <a:pt x="0" y="151037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8B2CBC5-E9DB-48A8-96E7-3782B0A406DF}"/>
                  </a:ext>
                </a:extLst>
              </p:cNvPr>
              <p:cNvSpPr/>
              <p:nvPr/>
            </p:nvSpPr>
            <p:spPr>
              <a:xfrm>
                <a:off x="9036448" y="2687322"/>
                <a:ext cx="232980" cy="93714"/>
              </a:xfrm>
              <a:custGeom>
                <a:avLst/>
                <a:gdLst>
                  <a:gd name="connsiteX0" fmla="*/ 0 w 195075"/>
                  <a:gd name="connsiteY0" fmla="*/ 56433 h 78467"/>
                  <a:gd name="connsiteX1" fmla="*/ 39566 w 195075"/>
                  <a:gd name="connsiteY1" fmla="*/ 43703 h 78467"/>
                  <a:gd name="connsiteX2" fmla="*/ 164799 w 195075"/>
                  <a:gd name="connsiteY2" fmla="*/ 10330 h 78467"/>
                  <a:gd name="connsiteX3" fmla="*/ 195076 w 195075"/>
                  <a:gd name="connsiteY3" fmla="*/ 4137 h 78467"/>
                  <a:gd name="connsiteX4" fmla="*/ 101494 w 195075"/>
                  <a:gd name="connsiteY4" fmla="*/ 75699 h 78467"/>
                  <a:gd name="connsiteX5" fmla="*/ 9977 w 195075"/>
                  <a:gd name="connsiteY5" fmla="*/ 63314 h 78467"/>
                  <a:gd name="connsiteX6" fmla="*/ 0 w 195075"/>
                  <a:gd name="connsiteY6" fmla="*/ 56433 h 7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075" h="78467">
                    <a:moveTo>
                      <a:pt x="0" y="56433"/>
                    </a:moveTo>
                    <a:cubicBezTo>
                      <a:pt x="9289" y="39918"/>
                      <a:pt x="25116" y="44047"/>
                      <a:pt x="39566" y="43703"/>
                    </a:cubicBezTo>
                    <a:cubicBezTo>
                      <a:pt x="102182" y="58497"/>
                      <a:pt x="141060" y="23748"/>
                      <a:pt x="164799" y="10330"/>
                    </a:cubicBezTo>
                    <a:cubicBezTo>
                      <a:pt x="174089" y="1041"/>
                      <a:pt x="183034" y="-4120"/>
                      <a:pt x="195076" y="4137"/>
                    </a:cubicBezTo>
                    <a:cubicBezTo>
                      <a:pt x="178561" y="47487"/>
                      <a:pt x="144500" y="67786"/>
                      <a:pt x="101494" y="75699"/>
                    </a:cubicBezTo>
                    <a:cubicBezTo>
                      <a:pt x="69842" y="81548"/>
                      <a:pt x="39222" y="78452"/>
                      <a:pt x="9977" y="63314"/>
                    </a:cubicBezTo>
                    <a:cubicBezTo>
                      <a:pt x="6193" y="61593"/>
                      <a:pt x="2408" y="60217"/>
                      <a:pt x="0" y="56433"/>
                    </a:cubicBezTo>
                    <a:close/>
                  </a:path>
                </a:pathLst>
              </a:custGeom>
              <a:solidFill>
                <a:srgbClr val="FEFEFE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AC98277-B513-441C-A0EE-D2D9DAB6CC9E}"/>
                  </a:ext>
                </a:extLst>
              </p:cNvPr>
              <p:cNvSpPr/>
              <p:nvPr/>
            </p:nvSpPr>
            <p:spPr>
              <a:xfrm>
                <a:off x="9006863" y="2564423"/>
                <a:ext cx="207915" cy="49885"/>
              </a:xfrm>
              <a:custGeom>
                <a:avLst/>
                <a:gdLst>
                  <a:gd name="connsiteX0" fmla="*/ 174089 w 174088"/>
                  <a:gd name="connsiteY0" fmla="*/ 6579 h 41769"/>
                  <a:gd name="connsiteX1" fmla="*/ 153102 w 174088"/>
                  <a:gd name="connsiteY1" fmla="*/ 23782 h 41769"/>
                  <a:gd name="connsiteX2" fmla="*/ 68122 w 174088"/>
                  <a:gd name="connsiteY2" fmla="*/ 38920 h 41769"/>
                  <a:gd name="connsiteX3" fmla="*/ 12386 w 174088"/>
                  <a:gd name="connsiteY3" fmla="*/ 39264 h 41769"/>
                  <a:gd name="connsiteX4" fmla="*/ 0 w 174088"/>
                  <a:gd name="connsiteY4" fmla="*/ 33759 h 41769"/>
                  <a:gd name="connsiteX5" fmla="*/ 43694 w 174088"/>
                  <a:gd name="connsiteY5" fmla="*/ 19653 h 41769"/>
                  <a:gd name="connsiteX6" fmla="*/ 157574 w 174088"/>
                  <a:gd name="connsiteY6" fmla="*/ 42 h 41769"/>
                  <a:gd name="connsiteX7" fmla="*/ 174089 w 174088"/>
                  <a:gd name="connsiteY7" fmla="*/ 6579 h 4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088" h="41769">
                    <a:moveTo>
                      <a:pt x="174089" y="6579"/>
                    </a:moveTo>
                    <a:cubicBezTo>
                      <a:pt x="169960" y="15524"/>
                      <a:pt x="159983" y="20685"/>
                      <a:pt x="153102" y="23782"/>
                    </a:cubicBezTo>
                    <a:cubicBezTo>
                      <a:pt x="129362" y="35135"/>
                      <a:pt x="93925" y="35479"/>
                      <a:pt x="68122" y="38920"/>
                    </a:cubicBezTo>
                    <a:cubicBezTo>
                      <a:pt x="49543" y="41328"/>
                      <a:pt x="30964" y="43736"/>
                      <a:pt x="12386" y="39264"/>
                    </a:cubicBezTo>
                    <a:cubicBezTo>
                      <a:pt x="7913" y="38232"/>
                      <a:pt x="3785" y="36855"/>
                      <a:pt x="0" y="33759"/>
                    </a:cubicBezTo>
                    <a:cubicBezTo>
                      <a:pt x="12042" y="21029"/>
                      <a:pt x="28212" y="20685"/>
                      <a:pt x="43694" y="19653"/>
                    </a:cubicBezTo>
                    <a:cubicBezTo>
                      <a:pt x="78787" y="17245"/>
                      <a:pt x="123857" y="10020"/>
                      <a:pt x="157574" y="42"/>
                    </a:cubicBezTo>
                    <a:cubicBezTo>
                      <a:pt x="159983" y="-302"/>
                      <a:pt x="165831" y="1418"/>
                      <a:pt x="174089" y="6579"/>
                    </a:cubicBezTo>
                    <a:close/>
                  </a:path>
                </a:pathLst>
              </a:custGeom>
              <a:solidFill>
                <a:srgbClr val="FDFDFD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3F86DB3-8DFD-4F3C-AFC0-F1950762E298}"/>
                  </a:ext>
                </a:extLst>
              </p:cNvPr>
              <p:cNvSpPr/>
              <p:nvPr/>
            </p:nvSpPr>
            <p:spPr>
              <a:xfrm>
                <a:off x="8745121" y="2289459"/>
                <a:ext cx="159839" cy="42855"/>
              </a:xfrm>
              <a:custGeom>
                <a:avLst/>
                <a:gdLst>
                  <a:gd name="connsiteX0" fmla="*/ 133835 w 133834"/>
                  <a:gd name="connsiteY0" fmla="*/ 10768 h 35883"/>
                  <a:gd name="connsiteX1" fmla="*/ 0 w 133834"/>
                  <a:gd name="connsiteY1" fmla="*/ 35884 h 35883"/>
                  <a:gd name="connsiteX2" fmla="*/ 133835 w 133834"/>
                  <a:gd name="connsiteY2" fmla="*/ 10768 h 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834" h="35883">
                    <a:moveTo>
                      <a:pt x="133835" y="10768"/>
                    </a:moveTo>
                    <a:cubicBezTo>
                      <a:pt x="87732" y="10768"/>
                      <a:pt x="45758" y="29691"/>
                      <a:pt x="0" y="35884"/>
                    </a:cubicBezTo>
                    <a:cubicBezTo>
                      <a:pt x="21675" y="2855"/>
                      <a:pt x="100462" y="-11595"/>
                      <a:pt x="133835" y="10768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99C8E62-73B2-4473-A199-16AF8326BCB8}"/>
                  </a:ext>
                </a:extLst>
              </p:cNvPr>
              <p:cNvSpPr/>
              <p:nvPr/>
            </p:nvSpPr>
            <p:spPr>
              <a:xfrm>
                <a:off x="8736081" y="2159003"/>
                <a:ext cx="130666" cy="43055"/>
              </a:xfrm>
              <a:custGeom>
                <a:avLst/>
                <a:gdLst>
                  <a:gd name="connsiteX0" fmla="*/ 109407 w 109407"/>
                  <a:gd name="connsiteY0" fmla="*/ 11279 h 36050"/>
                  <a:gd name="connsiteX1" fmla="*/ 0 w 109407"/>
                  <a:gd name="connsiteY1" fmla="*/ 36051 h 36050"/>
                  <a:gd name="connsiteX2" fmla="*/ 109407 w 109407"/>
                  <a:gd name="connsiteY2" fmla="*/ 11279 h 3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407" h="36050">
                    <a:moveTo>
                      <a:pt x="109407" y="11279"/>
                    </a:moveTo>
                    <a:cubicBezTo>
                      <a:pt x="72594" y="19536"/>
                      <a:pt x="36469" y="27794"/>
                      <a:pt x="0" y="36051"/>
                    </a:cubicBezTo>
                    <a:cubicBezTo>
                      <a:pt x="29588" y="-762"/>
                      <a:pt x="70186" y="-10052"/>
                      <a:pt x="109407" y="11279"/>
                    </a:cubicBezTo>
                    <a:close/>
                  </a:path>
                </a:pathLst>
              </a:custGeom>
              <a:solidFill>
                <a:srgbClr val="020201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0DC45FC-64D3-4FED-B7EF-FA34391C448B}"/>
                  </a:ext>
                </a:extLst>
              </p:cNvPr>
              <p:cNvSpPr/>
              <p:nvPr/>
            </p:nvSpPr>
            <p:spPr>
              <a:xfrm>
                <a:off x="9083701" y="2685369"/>
                <a:ext cx="149567" cy="59665"/>
              </a:xfrm>
              <a:custGeom>
                <a:avLst/>
                <a:gdLst>
                  <a:gd name="connsiteX0" fmla="*/ 125234 w 125233"/>
                  <a:gd name="connsiteY0" fmla="*/ 11965 h 49958"/>
                  <a:gd name="connsiteX1" fmla="*/ 67089 w 125233"/>
                  <a:gd name="connsiteY1" fmla="*/ 44305 h 49958"/>
                  <a:gd name="connsiteX2" fmla="*/ 0 w 125233"/>
                  <a:gd name="connsiteY2" fmla="*/ 44994 h 49958"/>
                  <a:gd name="connsiteX3" fmla="*/ 94269 w 125233"/>
                  <a:gd name="connsiteY3" fmla="*/ 955 h 49958"/>
                  <a:gd name="connsiteX4" fmla="*/ 125234 w 125233"/>
                  <a:gd name="connsiteY4" fmla="*/ 11965 h 4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233" h="49958">
                    <a:moveTo>
                      <a:pt x="125234" y="11965"/>
                    </a:moveTo>
                    <a:cubicBezTo>
                      <a:pt x="106655" y="24351"/>
                      <a:pt x="88076" y="36392"/>
                      <a:pt x="67089" y="44305"/>
                    </a:cubicBezTo>
                    <a:cubicBezTo>
                      <a:pt x="44726" y="52907"/>
                      <a:pt x="22363" y="50498"/>
                      <a:pt x="0" y="44994"/>
                    </a:cubicBezTo>
                    <a:cubicBezTo>
                      <a:pt x="16170" y="7148"/>
                      <a:pt x="51951" y="-3517"/>
                      <a:pt x="94269" y="955"/>
                    </a:cubicBezTo>
                    <a:cubicBezTo>
                      <a:pt x="105279" y="2676"/>
                      <a:pt x="116288" y="4396"/>
                      <a:pt x="125234" y="1196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94EFF16-BD93-4B53-895D-9383B55E288F}"/>
                  </a:ext>
                </a:extLst>
              </p:cNvPr>
              <p:cNvSpPr/>
              <p:nvPr/>
            </p:nvSpPr>
            <p:spPr>
              <a:xfrm>
                <a:off x="9230095" y="2172064"/>
                <a:ext cx="145756" cy="59952"/>
              </a:xfrm>
              <a:custGeom>
                <a:avLst/>
                <a:gdLst>
                  <a:gd name="connsiteX0" fmla="*/ 55985 w 122042"/>
                  <a:gd name="connsiteY0" fmla="*/ 5505 h 50198"/>
                  <a:gd name="connsiteX1" fmla="*/ 3346 w 122042"/>
                  <a:gd name="connsiteY1" fmla="*/ 37845 h 50198"/>
                  <a:gd name="connsiteX2" fmla="*/ 938 w 122042"/>
                  <a:gd name="connsiteY2" fmla="*/ 48167 h 50198"/>
                  <a:gd name="connsiteX3" fmla="*/ 11259 w 122042"/>
                  <a:gd name="connsiteY3" fmla="*/ 48167 h 50198"/>
                  <a:gd name="connsiteX4" fmla="*/ 113097 w 122042"/>
                  <a:gd name="connsiteY4" fmla="*/ 20299 h 50198"/>
                  <a:gd name="connsiteX5" fmla="*/ 122043 w 122042"/>
                  <a:gd name="connsiteY5" fmla="*/ 19611 h 50198"/>
                  <a:gd name="connsiteX6" fmla="*/ 112753 w 122042"/>
                  <a:gd name="connsiteY6" fmla="*/ 0 h 50198"/>
                  <a:gd name="connsiteX7" fmla="*/ 55985 w 122042"/>
                  <a:gd name="connsiteY7" fmla="*/ 5505 h 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042" h="50198">
                    <a:moveTo>
                      <a:pt x="55985" y="5505"/>
                    </a:moveTo>
                    <a:cubicBezTo>
                      <a:pt x="34310" y="9633"/>
                      <a:pt x="15732" y="18235"/>
                      <a:pt x="3346" y="37845"/>
                    </a:cubicBezTo>
                    <a:cubicBezTo>
                      <a:pt x="1282" y="40942"/>
                      <a:pt x="-1471" y="44382"/>
                      <a:pt x="938" y="48167"/>
                    </a:cubicBezTo>
                    <a:cubicBezTo>
                      <a:pt x="3690" y="51951"/>
                      <a:pt x="8163" y="49543"/>
                      <a:pt x="11259" y="48167"/>
                    </a:cubicBezTo>
                    <a:cubicBezTo>
                      <a:pt x="43944" y="34061"/>
                      <a:pt x="79037" y="28556"/>
                      <a:pt x="113097" y="20299"/>
                    </a:cubicBezTo>
                    <a:cubicBezTo>
                      <a:pt x="116538" y="19611"/>
                      <a:pt x="119634" y="19267"/>
                      <a:pt x="122043" y="19611"/>
                    </a:cubicBezTo>
                    <a:lnTo>
                      <a:pt x="112753" y="0"/>
                    </a:lnTo>
                    <a:cubicBezTo>
                      <a:pt x="92799" y="1376"/>
                      <a:pt x="74220" y="2064"/>
                      <a:pt x="55985" y="5505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51DE7FB-C705-42DA-8901-1DBA9E57B3E8}"/>
                  </a:ext>
                </a:extLst>
              </p:cNvPr>
              <p:cNvSpPr/>
              <p:nvPr/>
            </p:nvSpPr>
            <p:spPr>
              <a:xfrm>
                <a:off x="9221879" y="2069339"/>
                <a:ext cx="110005" cy="50517"/>
              </a:xfrm>
              <a:custGeom>
                <a:avLst/>
                <a:gdLst>
                  <a:gd name="connsiteX0" fmla="*/ 75594 w 92108"/>
                  <a:gd name="connsiteY0" fmla="*/ 1720 h 42298"/>
                  <a:gd name="connsiteX1" fmla="*/ 5064 w 92108"/>
                  <a:gd name="connsiteY1" fmla="*/ 30276 h 42298"/>
                  <a:gd name="connsiteX2" fmla="*/ 592 w 92108"/>
                  <a:gd name="connsiteY2" fmla="*/ 39566 h 42298"/>
                  <a:gd name="connsiteX3" fmla="*/ 10913 w 92108"/>
                  <a:gd name="connsiteY3" fmla="*/ 41630 h 42298"/>
                  <a:gd name="connsiteX4" fmla="*/ 18138 w 92108"/>
                  <a:gd name="connsiteY4" fmla="*/ 39910 h 42298"/>
                  <a:gd name="connsiteX5" fmla="*/ 81443 w 92108"/>
                  <a:gd name="connsiteY5" fmla="*/ 25804 h 42298"/>
                  <a:gd name="connsiteX6" fmla="*/ 92109 w 92108"/>
                  <a:gd name="connsiteY6" fmla="*/ 25460 h 42298"/>
                  <a:gd name="connsiteX7" fmla="*/ 80411 w 92108"/>
                  <a:gd name="connsiteY7" fmla="*/ 0 h 42298"/>
                  <a:gd name="connsiteX8" fmla="*/ 75594 w 92108"/>
                  <a:gd name="connsiteY8" fmla="*/ 1720 h 4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108" h="42298">
                    <a:moveTo>
                      <a:pt x="75594" y="1720"/>
                    </a:moveTo>
                    <a:cubicBezTo>
                      <a:pt x="47038" y="-1376"/>
                      <a:pt x="25707" y="13762"/>
                      <a:pt x="5064" y="30276"/>
                    </a:cubicBezTo>
                    <a:cubicBezTo>
                      <a:pt x="2312" y="32685"/>
                      <a:pt x="-1473" y="35437"/>
                      <a:pt x="592" y="39566"/>
                    </a:cubicBezTo>
                    <a:cubicBezTo>
                      <a:pt x="2656" y="43350"/>
                      <a:pt x="7129" y="42318"/>
                      <a:pt x="10913" y="41630"/>
                    </a:cubicBezTo>
                    <a:cubicBezTo>
                      <a:pt x="13322" y="41286"/>
                      <a:pt x="15730" y="40598"/>
                      <a:pt x="18138" y="39910"/>
                    </a:cubicBezTo>
                    <a:cubicBezTo>
                      <a:pt x="39125" y="35437"/>
                      <a:pt x="60456" y="30620"/>
                      <a:pt x="81443" y="25804"/>
                    </a:cubicBezTo>
                    <a:cubicBezTo>
                      <a:pt x="85228" y="25115"/>
                      <a:pt x="89012" y="24083"/>
                      <a:pt x="92109" y="25460"/>
                    </a:cubicBezTo>
                    <a:lnTo>
                      <a:pt x="80411" y="0"/>
                    </a:lnTo>
                    <a:cubicBezTo>
                      <a:pt x="78347" y="1720"/>
                      <a:pt x="76970" y="1720"/>
                      <a:pt x="75594" y="1720"/>
                    </a:cubicBezTo>
                    <a:close/>
                  </a:path>
                </a:pathLst>
              </a:custGeom>
              <a:solidFill>
                <a:srgbClr val="040200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88630DA-241D-4596-BF2A-E1BB00EEA325}"/>
                </a:ext>
              </a:extLst>
            </p:cNvPr>
            <p:cNvSpPr/>
            <p:nvPr/>
          </p:nvSpPr>
          <p:spPr>
            <a:xfrm rot="20967052">
              <a:off x="8065904" y="2413204"/>
              <a:ext cx="571229" cy="485210"/>
            </a:xfrm>
            <a:custGeom>
              <a:avLst/>
              <a:gdLst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189140 w 1079803"/>
                <a:gd name="connsiteY27" fmla="*/ 277110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20751 w 1079803"/>
                <a:gd name="connsiteY26" fmla="*/ 242342 h 695566"/>
                <a:gd name="connsiteX27" fmla="*/ 243762 w 1079803"/>
                <a:gd name="connsiteY27" fmla="*/ 192062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09206 w 1079803"/>
                <a:gd name="connsiteY28" fmla="*/ 332126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80186 w 1079803"/>
                <a:gd name="connsiteY29" fmla="*/ 303090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58990 w 1079803"/>
                <a:gd name="connsiteY32" fmla="*/ 256478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49056 w 1079803"/>
                <a:gd name="connsiteY31" fmla="*/ 246927 h 695566"/>
                <a:gd name="connsiteX32" fmla="*/ 965924 w 1079803"/>
                <a:gd name="connsiteY32" fmla="*/ 195707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27376 w 1079803"/>
                <a:gd name="connsiteY31" fmla="*/ 200722 h 695566"/>
                <a:gd name="connsiteX32" fmla="*/ 965924 w 1079803"/>
                <a:gd name="connsiteY32" fmla="*/ 195707 h 695566"/>
                <a:gd name="connsiteX33" fmla="*/ 1049538 w 1079803"/>
                <a:gd name="connsiteY33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17345 w 1079803"/>
                <a:gd name="connsiteY30" fmla="*/ 253804 h 695566"/>
                <a:gd name="connsiteX31" fmla="*/ 965924 w 1079803"/>
                <a:gd name="connsiteY31" fmla="*/ 195707 h 695566"/>
                <a:gd name="connsiteX32" fmla="*/ 1049538 w 1079803"/>
                <a:gd name="connsiteY32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243762 w 1079803"/>
                <a:gd name="connsiteY27" fmla="*/ 192062 h 695566"/>
                <a:gd name="connsiteX28" fmla="*/ 444198 w 1079803"/>
                <a:gd name="connsiteY28" fmla="*/ 225848 h 695566"/>
                <a:gd name="connsiteX29" fmla="*/ 772535 w 1079803"/>
                <a:gd name="connsiteY29" fmla="*/ 234131 h 695566"/>
                <a:gd name="connsiteX30" fmla="*/ 965924 w 1079803"/>
                <a:gd name="connsiteY30" fmla="*/ 195707 h 695566"/>
                <a:gd name="connsiteX31" fmla="*/ 1049538 w 1079803"/>
                <a:gd name="connsiteY31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772535 w 1079803"/>
                <a:gd name="connsiteY28" fmla="*/ 234131 h 695566"/>
                <a:gd name="connsiteX29" fmla="*/ 965924 w 1079803"/>
                <a:gd name="connsiteY29" fmla="*/ 195707 h 695566"/>
                <a:gd name="connsiteX30" fmla="*/ 1049538 w 1079803"/>
                <a:gd name="connsiteY30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725792 w 1079803"/>
                <a:gd name="connsiteY28" fmla="*/ 221498 h 695566"/>
                <a:gd name="connsiteX29" fmla="*/ 965924 w 1079803"/>
                <a:gd name="connsiteY29" fmla="*/ 195707 h 695566"/>
                <a:gd name="connsiteX30" fmla="*/ 1049538 w 1079803"/>
                <a:gd name="connsiteY30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65924 w 1079803"/>
                <a:gd name="connsiteY28" fmla="*/ 195707 h 695566"/>
                <a:gd name="connsiteX29" fmla="*/ 1049538 w 1079803"/>
                <a:gd name="connsiteY29" fmla="*/ 93721 h 695566"/>
                <a:gd name="connsiteX0" fmla="*/ 1049538 w 1079803"/>
                <a:gd name="connsiteY0" fmla="*/ 93721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32264 w 1079803"/>
                <a:gd name="connsiteY28" fmla="*/ 197228 h 695566"/>
                <a:gd name="connsiteX29" fmla="*/ 1049538 w 1079803"/>
                <a:gd name="connsiteY29" fmla="*/ 93721 h 695566"/>
                <a:gd name="connsiteX0" fmla="*/ 1001850 w 1079803"/>
                <a:gd name="connsiteY0" fmla="*/ 117995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1055269 w 1079803"/>
                <a:gd name="connsiteY10" fmla="*/ 267558 h 695566"/>
                <a:gd name="connsiteX11" fmla="*/ 978093 w 1079803"/>
                <a:gd name="connsiteY11" fmla="*/ 460880 h 695566"/>
                <a:gd name="connsiteX12" fmla="*/ 877229 w 1079803"/>
                <a:gd name="connsiteY12" fmla="*/ 568239 h 695566"/>
                <a:gd name="connsiteX13" fmla="*/ 647993 w 1079803"/>
                <a:gd name="connsiteY13" fmla="*/ 678654 h 695566"/>
                <a:gd name="connsiteX14" fmla="*/ 420286 w 1079803"/>
                <a:gd name="connsiteY14" fmla="*/ 683239 h 695566"/>
                <a:gd name="connsiteX15" fmla="*/ 121515 w 1079803"/>
                <a:gd name="connsiteY15" fmla="*/ 481130 h 695566"/>
                <a:gd name="connsiteX16" fmla="*/ 13392 w 1079803"/>
                <a:gd name="connsiteY16" fmla="*/ 243871 h 695566"/>
                <a:gd name="connsiteX17" fmla="*/ 24854 w 1079803"/>
                <a:gd name="connsiteY17" fmla="*/ 238904 h 695566"/>
                <a:gd name="connsiteX18" fmla="*/ 47396 w 1079803"/>
                <a:gd name="connsiteY18" fmla="*/ 273671 h 695566"/>
                <a:gd name="connsiteX19" fmla="*/ 129921 w 1079803"/>
                <a:gd name="connsiteY19" fmla="*/ 449801 h 695566"/>
                <a:gd name="connsiteX20" fmla="*/ 121515 w 1079803"/>
                <a:gd name="connsiteY20" fmla="*/ 313787 h 695566"/>
                <a:gd name="connsiteX21" fmla="*/ 106615 w 1079803"/>
                <a:gd name="connsiteY21" fmla="*/ 274435 h 695566"/>
                <a:gd name="connsiteX22" fmla="*/ 6897 w 1079803"/>
                <a:gd name="connsiteY22" fmla="*/ 70797 h 695566"/>
                <a:gd name="connsiteX23" fmla="*/ 402 w 1079803"/>
                <a:gd name="connsiteY23" fmla="*/ 29535 h 695566"/>
                <a:gd name="connsiteX24" fmla="*/ 14156 w 1079803"/>
                <a:gd name="connsiteY24" fmla="*/ 13106 h 695566"/>
                <a:gd name="connsiteX25" fmla="*/ 22944 w 1079803"/>
                <a:gd name="connsiteY25" fmla="*/ 28007 h 695566"/>
                <a:gd name="connsiteX26" fmla="*/ 134227 w 1079803"/>
                <a:gd name="connsiteY26" fmla="*/ 188647 h 695566"/>
                <a:gd name="connsiteX27" fmla="*/ 444198 w 1079803"/>
                <a:gd name="connsiteY27" fmla="*/ 225848 h 695566"/>
                <a:gd name="connsiteX28" fmla="*/ 932264 w 1079803"/>
                <a:gd name="connsiteY28" fmla="*/ 197228 h 695566"/>
                <a:gd name="connsiteX29" fmla="*/ 1001850 w 1079803"/>
                <a:gd name="connsiteY29" fmla="*/ 117995 h 695566"/>
                <a:gd name="connsiteX0" fmla="*/ 1001850 w 1079803"/>
                <a:gd name="connsiteY0" fmla="*/ 117995 h 695566"/>
                <a:gd name="connsiteX1" fmla="*/ 1056797 w 1079803"/>
                <a:gd name="connsiteY1" fmla="*/ 12342 h 695566"/>
                <a:gd name="connsiteX2" fmla="*/ 1073608 w 1079803"/>
                <a:gd name="connsiteY2" fmla="*/ 4701 h 695566"/>
                <a:gd name="connsiteX3" fmla="*/ 1079721 w 1079803"/>
                <a:gd name="connsiteY3" fmla="*/ 23804 h 695566"/>
                <a:gd name="connsiteX4" fmla="*/ 1014388 w 1079803"/>
                <a:gd name="connsiteY4" fmla="*/ 224385 h 695566"/>
                <a:gd name="connsiteX5" fmla="*/ 975036 w 1079803"/>
                <a:gd name="connsiteY5" fmla="*/ 282459 h 695566"/>
                <a:gd name="connsiteX6" fmla="*/ 965103 w 1079803"/>
                <a:gd name="connsiteY6" fmla="*/ 306528 h 695566"/>
                <a:gd name="connsiteX7" fmla="*/ 948674 w 1079803"/>
                <a:gd name="connsiteY7" fmla="*/ 461644 h 695566"/>
                <a:gd name="connsiteX8" fmla="*/ 1036166 w 1079803"/>
                <a:gd name="connsiteY8" fmla="*/ 256478 h 695566"/>
                <a:gd name="connsiteX9" fmla="*/ 1050302 w 1079803"/>
                <a:gd name="connsiteY9" fmla="*/ 248073 h 695566"/>
                <a:gd name="connsiteX10" fmla="*/ 978093 w 1079803"/>
                <a:gd name="connsiteY10" fmla="*/ 460880 h 695566"/>
                <a:gd name="connsiteX11" fmla="*/ 877229 w 1079803"/>
                <a:gd name="connsiteY11" fmla="*/ 568239 h 695566"/>
                <a:gd name="connsiteX12" fmla="*/ 647993 w 1079803"/>
                <a:gd name="connsiteY12" fmla="*/ 678654 h 695566"/>
                <a:gd name="connsiteX13" fmla="*/ 420286 w 1079803"/>
                <a:gd name="connsiteY13" fmla="*/ 683239 h 695566"/>
                <a:gd name="connsiteX14" fmla="*/ 121515 w 1079803"/>
                <a:gd name="connsiteY14" fmla="*/ 481130 h 695566"/>
                <a:gd name="connsiteX15" fmla="*/ 13392 w 1079803"/>
                <a:gd name="connsiteY15" fmla="*/ 243871 h 695566"/>
                <a:gd name="connsiteX16" fmla="*/ 24854 w 1079803"/>
                <a:gd name="connsiteY16" fmla="*/ 238904 h 695566"/>
                <a:gd name="connsiteX17" fmla="*/ 47396 w 1079803"/>
                <a:gd name="connsiteY17" fmla="*/ 273671 h 695566"/>
                <a:gd name="connsiteX18" fmla="*/ 129921 w 1079803"/>
                <a:gd name="connsiteY18" fmla="*/ 449801 h 695566"/>
                <a:gd name="connsiteX19" fmla="*/ 121515 w 1079803"/>
                <a:gd name="connsiteY19" fmla="*/ 313787 h 695566"/>
                <a:gd name="connsiteX20" fmla="*/ 106615 w 1079803"/>
                <a:gd name="connsiteY20" fmla="*/ 274435 h 695566"/>
                <a:gd name="connsiteX21" fmla="*/ 6897 w 1079803"/>
                <a:gd name="connsiteY21" fmla="*/ 70797 h 695566"/>
                <a:gd name="connsiteX22" fmla="*/ 402 w 1079803"/>
                <a:gd name="connsiteY22" fmla="*/ 29535 h 695566"/>
                <a:gd name="connsiteX23" fmla="*/ 14156 w 1079803"/>
                <a:gd name="connsiteY23" fmla="*/ 13106 h 695566"/>
                <a:gd name="connsiteX24" fmla="*/ 22944 w 1079803"/>
                <a:gd name="connsiteY24" fmla="*/ 28007 h 695566"/>
                <a:gd name="connsiteX25" fmla="*/ 134227 w 1079803"/>
                <a:gd name="connsiteY25" fmla="*/ 188647 h 695566"/>
                <a:gd name="connsiteX26" fmla="*/ 444198 w 1079803"/>
                <a:gd name="connsiteY26" fmla="*/ 225848 h 695566"/>
                <a:gd name="connsiteX27" fmla="*/ 932264 w 1079803"/>
                <a:gd name="connsiteY27" fmla="*/ 197228 h 695566"/>
                <a:gd name="connsiteX28" fmla="*/ 1001850 w 1079803"/>
                <a:gd name="connsiteY28" fmla="*/ 117995 h 695566"/>
                <a:gd name="connsiteX0" fmla="*/ 1001850 w 1103589"/>
                <a:gd name="connsiteY0" fmla="*/ 117995 h 695566"/>
                <a:gd name="connsiteX1" fmla="*/ 1056797 w 1103589"/>
                <a:gd name="connsiteY1" fmla="*/ 12342 h 695566"/>
                <a:gd name="connsiteX2" fmla="*/ 1073608 w 1103589"/>
                <a:gd name="connsiteY2" fmla="*/ 4701 h 695566"/>
                <a:gd name="connsiteX3" fmla="*/ 1079721 w 1103589"/>
                <a:gd name="connsiteY3" fmla="*/ 23804 h 695566"/>
                <a:gd name="connsiteX4" fmla="*/ 1014388 w 1103589"/>
                <a:gd name="connsiteY4" fmla="*/ 224385 h 695566"/>
                <a:gd name="connsiteX5" fmla="*/ 975036 w 1103589"/>
                <a:gd name="connsiteY5" fmla="*/ 282459 h 695566"/>
                <a:gd name="connsiteX6" fmla="*/ 965103 w 1103589"/>
                <a:gd name="connsiteY6" fmla="*/ 306528 h 695566"/>
                <a:gd name="connsiteX7" fmla="*/ 948674 w 1103589"/>
                <a:gd name="connsiteY7" fmla="*/ 461644 h 695566"/>
                <a:gd name="connsiteX8" fmla="*/ 1036166 w 1103589"/>
                <a:gd name="connsiteY8" fmla="*/ 256478 h 695566"/>
                <a:gd name="connsiteX9" fmla="*/ 1103590 w 1103589"/>
                <a:gd name="connsiteY9" fmla="*/ 267783 h 695566"/>
                <a:gd name="connsiteX10" fmla="*/ 978093 w 1103589"/>
                <a:gd name="connsiteY10" fmla="*/ 460880 h 695566"/>
                <a:gd name="connsiteX11" fmla="*/ 877229 w 1103589"/>
                <a:gd name="connsiteY11" fmla="*/ 568239 h 695566"/>
                <a:gd name="connsiteX12" fmla="*/ 647993 w 1103589"/>
                <a:gd name="connsiteY12" fmla="*/ 678654 h 695566"/>
                <a:gd name="connsiteX13" fmla="*/ 420286 w 1103589"/>
                <a:gd name="connsiteY13" fmla="*/ 683239 h 695566"/>
                <a:gd name="connsiteX14" fmla="*/ 121515 w 1103589"/>
                <a:gd name="connsiteY14" fmla="*/ 481130 h 695566"/>
                <a:gd name="connsiteX15" fmla="*/ 13392 w 1103589"/>
                <a:gd name="connsiteY15" fmla="*/ 243871 h 695566"/>
                <a:gd name="connsiteX16" fmla="*/ 24854 w 1103589"/>
                <a:gd name="connsiteY16" fmla="*/ 238904 h 695566"/>
                <a:gd name="connsiteX17" fmla="*/ 47396 w 1103589"/>
                <a:gd name="connsiteY17" fmla="*/ 273671 h 695566"/>
                <a:gd name="connsiteX18" fmla="*/ 129921 w 1103589"/>
                <a:gd name="connsiteY18" fmla="*/ 449801 h 695566"/>
                <a:gd name="connsiteX19" fmla="*/ 121515 w 1103589"/>
                <a:gd name="connsiteY19" fmla="*/ 313787 h 695566"/>
                <a:gd name="connsiteX20" fmla="*/ 106615 w 1103589"/>
                <a:gd name="connsiteY20" fmla="*/ 274435 h 695566"/>
                <a:gd name="connsiteX21" fmla="*/ 6897 w 1103589"/>
                <a:gd name="connsiteY21" fmla="*/ 70797 h 695566"/>
                <a:gd name="connsiteX22" fmla="*/ 402 w 1103589"/>
                <a:gd name="connsiteY22" fmla="*/ 29535 h 695566"/>
                <a:gd name="connsiteX23" fmla="*/ 14156 w 1103589"/>
                <a:gd name="connsiteY23" fmla="*/ 13106 h 695566"/>
                <a:gd name="connsiteX24" fmla="*/ 22944 w 1103589"/>
                <a:gd name="connsiteY24" fmla="*/ 28007 h 695566"/>
                <a:gd name="connsiteX25" fmla="*/ 134227 w 1103589"/>
                <a:gd name="connsiteY25" fmla="*/ 188647 h 695566"/>
                <a:gd name="connsiteX26" fmla="*/ 444198 w 1103589"/>
                <a:gd name="connsiteY26" fmla="*/ 225848 h 695566"/>
                <a:gd name="connsiteX27" fmla="*/ 932264 w 1103589"/>
                <a:gd name="connsiteY27" fmla="*/ 197228 h 695566"/>
                <a:gd name="connsiteX28" fmla="*/ 1001850 w 1103589"/>
                <a:gd name="connsiteY28" fmla="*/ 117995 h 695566"/>
                <a:gd name="connsiteX0" fmla="*/ 1001850 w 1103591"/>
                <a:gd name="connsiteY0" fmla="*/ 117995 h 695566"/>
                <a:gd name="connsiteX1" fmla="*/ 1056797 w 1103591"/>
                <a:gd name="connsiteY1" fmla="*/ 12342 h 695566"/>
                <a:gd name="connsiteX2" fmla="*/ 1073608 w 1103591"/>
                <a:gd name="connsiteY2" fmla="*/ 4701 h 695566"/>
                <a:gd name="connsiteX3" fmla="*/ 1079721 w 1103591"/>
                <a:gd name="connsiteY3" fmla="*/ 23804 h 695566"/>
                <a:gd name="connsiteX4" fmla="*/ 1014388 w 1103591"/>
                <a:gd name="connsiteY4" fmla="*/ 224385 h 695566"/>
                <a:gd name="connsiteX5" fmla="*/ 975036 w 1103591"/>
                <a:gd name="connsiteY5" fmla="*/ 282459 h 695566"/>
                <a:gd name="connsiteX6" fmla="*/ 965103 w 1103591"/>
                <a:gd name="connsiteY6" fmla="*/ 306528 h 695566"/>
                <a:gd name="connsiteX7" fmla="*/ 948674 w 1103591"/>
                <a:gd name="connsiteY7" fmla="*/ 461644 h 695566"/>
                <a:gd name="connsiteX8" fmla="*/ 1073374 w 1103591"/>
                <a:gd name="connsiteY8" fmla="*/ 273966 h 695566"/>
                <a:gd name="connsiteX9" fmla="*/ 1103590 w 1103591"/>
                <a:gd name="connsiteY9" fmla="*/ 267783 h 695566"/>
                <a:gd name="connsiteX10" fmla="*/ 978093 w 1103591"/>
                <a:gd name="connsiteY10" fmla="*/ 460880 h 695566"/>
                <a:gd name="connsiteX11" fmla="*/ 877229 w 1103591"/>
                <a:gd name="connsiteY11" fmla="*/ 568239 h 695566"/>
                <a:gd name="connsiteX12" fmla="*/ 647993 w 1103591"/>
                <a:gd name="connsiteY12" fmla="*/ 678654 h 695566"/>
                <a:gd name="connsiteX13" fmla="*/ 420286 w 1103591"/>
                <a:gd name="connsiteY13" fmla="*/ 683239 h 695566"/>
                <a:gd name="connsiteX14" fmla="*/ 121515 w 1103591"/>
                <a:gd name="connsiteY14" fmla="*/ 481130 h 695566"/>
                <a:gd name="connsiteX15" fmla="*/ 13392 w 1103591"/>
                <a:gd name="connsiteY15" fmla="*/ 243871 h 695566"/>
                <a:gd name="connsiteX16" fmla="*/ 24854 w 1103591"/>
                <a:gd name="connsiteY16" fmla="*/ 238904 h 695566"/>
                <a:gd name="connsiteX17" fmla="*/ 47396 w 1103591"/>
                <a:gd name="connsiteY17" fmla="*/ 273671 h 695566"/>
                <a:gd name="connsiteX18" fmla="*/ 129921 w 1103591"/>
                <a:gd name="connsiteY18" fmla="*/ 449801 h 695566"/>
                <a:gd name="connsiteX19" fmla="*/ 121515 w 1103591"/>
                <a:gd name="connsiteY19" fmla="*/ 313787 h 695566"/>
                <a:gd name="connsiteX20" fmla="*/ 106615 w 1103591"/>
                <a:gd name="connsiteY20" fmla="*/ 274435 h 695566"/>
                <a:gd name="connsiteX21" fmla="*/ 6897 w 1103591"/>
                <a:gd name="connsiteY21" fmla="*/ 70797 h 695566"/>
                <a:gd name="connsiteX22" fmla="*/ 402 w 1103591"/>
                <a:gd name="connsiteY22" fmla="*/ 29535 h 695566"/>
                <a:gd name="connsiteX23" fmla="*/ 14156 w 1103591"/>
                <a:gd name="connsiteY23" fmla="*/ 13106 h 695566"/>
                <a:gd name="connsiteX24" fmla="*/ 22944 w 1103591"/>
                <a:gd name="connsiteY24" fmla="*/ 28007 h 695566"/>
                <a:gd name="connsiteX25" fmla="*/ 134227 w 1103591"/>
                <a:gd name="connsiteY25" fmla="*/ 188647 h 695566"/>
                <a:gd name="connsiteX26" fmla="*/ 444198 w 1103591"/>
                <a:gd name="connsiteY26" fmla="*/ 225848 h 695566"/>
                <a:gd name="connsiteX27" fmla="*/ 932264 w 1103591"/>
                <a:gd name="connsiteY27" fmla="*/ 197228 h 695566"/>
                <a:gd name="connsiteX28" fmla="*/ 1001850 w 1103591"/>
                <a:gd name="connsiteY28" fmla="*/ 117995 h 695566"/>
                <a:gd name="connsiteX0" fmla="*/ 1001850 w 1103589"/>
                <a:gd name="connsiteY0" fmla="*/ 117995 h 695566"/>
                <a:gd name="connsiteX1" fmla="*/ 1056797 w 1103589"/>
                <a:gd name="connsiteY1" fmla="*/ 12342 h 695566"/>
                <a:gd name="connsiteX2" fmla="*/ 1073608 w 1103589"/>
                <a:gd name="connsiteY2" fmla="*/ 4701 h 695566"/>
                <a:gd name="connsiteX3" fmla="*/ 1079721 w 1103589"/>
                <a:gd name="connsiteY3" fmla="*/ 23804 h 695566"/>
                <a:gd name="connsiteX4" fmla="*/ 996810 w 1103589"/>
                <a:gd name="connsiteY4" fmla="*/ 228131 h 695566"/>
                <a:gd name="connsiteX5" fmla="*/ 975036 w 1103589"/>
                <a:gd name="connsiteY5" fmla="*/ 282459 h 695566"/>
                <a:gd name="connsiteX6" fmla="*/ 965103 w 1103589"/>
                <a:gd name="connsiteY6" fmla="*/ 306528 h 695566"/>
                <a:gd name="connsiteX7" fmla="*/ 948674 w 1103589"/>
                <a:gd name="connsiteY7" fmla="*/ 461644 h 695566"/>
                <a:gd name="connsiteX8" fmla="*/ 1073374 w 1103589"/>
                <a:gd name="connsiteY8" fmla="*/ 273966 h 695566"/>
                <a:gd name="connsiteX9" fmla="*/ 1103590 w 1103589"/>
                <a:gd name="connsiteY9" fmla="*/ 267783 h 695566"/>
                <a:gd name="connsiteX10" fmla="*/ 978093 w 1103589"/>
                <a:gd name="connsiteY10" fmla="*/ 460880 h 695566"/>
                <a:gd name="connsiteX11" fmla="*/ 877229 w 1103589"/>
                <a:gd name="connsiteY11" fmla="*/ 568239 h 695566"/>
                <a:gd name="connsiteX12" fmla="*/ 647993 w 1103589"/>
                <a:gd name="connsiteY12" fmla="*/ 678654 h 695566"/>
                <a:gd name="connsiteX13" fmla="*/ 420286 w 1103589"/>
                <a:gd name="connsiteY13" fmla="*/ 683239 h 695566"/>
                <a:gd name="connsiteX14" fmla="*/ 121515 w 1103589"/>
                <a:gd name="connsiteY14" fmla="*/ 481130 h 695566"/>
                <a:gd name="connsiteX15" fmla="*/ 13392 w 1103589"/>
                <a:gd name="connsiteY15" fmla="*/ 243871 h 695566"/>
                <a:gd name="connsiteX16" fmla="*/ 24854 w 1103589"/>
                <a:gd name="connsiteY16" fmla="*/ 238904 h 695566"/>
                <a:gd name="connsiteX17" fmla="*/ 47396 w 1103589"/>
                <a:gd name="connsiteY17" fmla="*/ 273671 h 695566"/>
                <a:gd name="connsiteX18" fmla="*/ 129921 w 1103589"/>
                <a:gd name="connsiteY18" fmla="*/ 449801 h 695566"/>
                <a:gd name="connsiteX19" fmla="*/ 121515 w 1103589"/>
                <a:gd name="connsiteY19" fmla="*/ 313787 h 695566"/>
                <a:gd name="connsiteX20" fmla="*/ 106615 w 1103589"/>
                <a:gd name="connsiteY20" fmla="*/ 274435 h 695566"/>
                <a:gd name="connsiteX21" fmla="*/ 6897 w 1103589"/>
                <a:gd name="connsiteY21" fmla="*/ 70797 h 695566"/>
                <a:gd name="connsiteX22" fmla="*/ 402 w 1103589"/>
                <a:gd name="connsiteY22" fmla="*/ 29535 h 695566"/>
                <a:gd name="connsiteX23" fmla="*/ 14156 w 1103589"/>
                <a:gd name="connsiteY23" fmla="*/ 13106 h 695566"/>
                <a:gd name="connsiteX24" fmla="*/ 22944 w 1103589"/>
                <a:gd name="connsiteY24" fmla="*/ 28007 h 695566"/>
                <a:gd name="connsiteX25" fmla="*/ 134227 w 1103589"/>
                <a:gd name="connsiteY25" fmla="*/ 188647 h 695566"/>
                <a:gd name="connsiteX26" fmla="*/ 444198 w 1103589"/>
                <a:gd name="connsiteY26" fmla="*/ 225848 h 695566"/>
                <a:gd name="connsiteX27" fmla="*/ 932264 w 1103589"/>
                <a:gd name="connsiteY27" fmla="*/ 197228 h 695566"/>
                <a:gd name="connsiteX28" fmla="*/ 1001850 w 1103589"/>
                <a:gd name="connsiteY28" fmla="*/ 117995 h 69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03589" h="695566">
                  <a:moveTo>
                    <a:pt x="1001850" y="117995"/>
                  </a:moveTo>
                  <a:cubicBezTo>
                    <a:pt x="1004906" y="90869"/>
                    <a:pt x="1054505" y="39469"/>
                    <a:pt x="1056797" y="12342"/>
                  </a:cubicBezTo>
                  <a:cubicBezTo>
                    <a:pt x="1057943" y="-648"/>
                    <a:pt x="1063292" y="-3704"/>
                    <a:pt x="1073608" y="4701"/>
                  </a:cubicBezTo>
                  <a:cubicBezTo>
                    <a:pt x="1079339" y="10050"/>
                    <a:pt x="1080103" y="16927"/>
                    <a:pt x="1079721" y="23804"/>
                  </a:cubicBezTo>
                  <a:cubicBezTo>
                    <a:pt x="1077046" y="64302"/>
                    <a:pt x="1041129" y="168148"/>
                    <a:pt x="996810" y="228131"/>
                  </a:cubicBezTo>
                  <a:cubicBezTo>
                    <a:pt x="980764" y="247999"/>
                    <a:pt x="992611" y="263356"/>
                    <a:pt x="975036" y="282459"/>
                  </a:cubicBezTo>
                  <a:cubicBezTo>
                    <a:pt x="968923" y="289336"/>
                    <a:pt x="965867" y="297359"/>
                    <a:pt x="965103" y="306528"/>
                  </a:cubicBezTo>
                  <a:cubicBezTo>
                    <a:pt x="961282" y="347027"/>
                    <a:pt x="951349" y="418090"/>
                    <a:pt x="948674" y="461644"/>
                  </a:cubicBezTo>
                  <a:cubicBezTo>
                    <a:pt x="979621" y="416943"/>
                    <a:pt x="1068025" y="282754"/>
                    <a:pt x="1073374" y="273966"/>
                  </a:cubicBezTo>
                  <a:cubicBezTo>
                    <a:pt x="1076430" y="268236"/>
                    <a:pt x="1095949" y="265873"/>
                    <a:pt x="1103590" y="267783"/>
                  </a:cubicBezTo>
                  <a:cubicBezTo>
                    <a:pt x="1093911" y="301850"/>
                    <a:pt x="1006938" y="407519"/>
                    <a:pt x="978093" y="460880"/>
                  </a:cubicBezTo>
                  <a:cubicBezTo>
                    <a:pt x="958608" y="493737"/>
                    <a:pt x="903973" y="549900"/>
                    <a:pt x="877229" y="568239"/>
                  </a:cubicBezTo>
                  <a:cubicBezTo>
                    <a:pt x="803874" y="611794"/>
                    <a:pt x="730136" y="653438"/>
                    <a:pt x="647993" y="678654"/>
                  </a:cubicBezTo>
                  <a:cubicBezTo>
                    <a:pt x="581897" y="701960"/>
                    <a:pt x="489057" y="698904"/>
                    <a:pt x="420286" y="683239"/>
                  </a:cubicBezTo>
                  <a:cubicBezTo>
                    <a:pt x="331648" y="649236"/>
                    <a:pt x="179206" y="542259"/>
                    <a:pt x="121515" y="481130"/>
                  </a:cubicBezTo>
                  <a:cubicBezTo>
                    <a:pt x="57329" y="408538"/>
                    <a:pt x="21416" y="267176"/>
                    <a:pt x="13392" y="243871"/>
                  </a:cubicBezTo>
                  <a:cubicBezTo>
                    <a:pt x="16067" y="239668"/>
                    <a:pt x="20269" y="238522"/>
                    <a:pt x="24854" y="238904"/>
                  </a:cubicBezTo>
                  <a:cubicBezTo>
                    <a:pt x="43193" y="243488"/>
                    <a:pt x="41665" y="261063"/>
                    <a:pt x="47396" y="273671"/>
                  </a:cubicBezTo>
                  <a:cubicBezTo>
                    <a:pt x="71083" y="350847"/>
                    <a:pt x="92479" y="393638"/>
                    <a:pt x="129921" y="449801"/>
                  </a:cubicBezTo>
                  <a:cubicBezTo>
                    <a:pt x="127628" y="432990"/>
                    <a:pt x="122661" y="343588"/>
                    <a:pt x="121515" y="313787"/>
                  </a:cubicBezTo>
                  <a:cubicBezTo>
                    <a:pt x="121133" y="303854"/>
                    <a:pt x="113492" y="281312"/>
                    <a:pt x="106615" y="274435"/>
                  </a:cubicBezTo>
                  <a:cubicBezTo>
                    <a:pt x="87894" y="246927"/>
                    <a:pt x="7661" y="73854"/>
                    <a:pt x="6897" y="70797"/>
                  </a:cubicBezTo>
                  <a:cubicBezTo>
                    <a:pt x="3841" y="57043"/>
                    <a:pt x="-1508" y="44053"/>
                    <a:pt x="402" y="29535"/>
                  </a:cubicBezTo>
                  <a:cubicBezTo>
                    <a:pt x="1548" y="21512"/>
                    <a:pt x="1548" y="11960"/>
                    <a:pt x="14156" y="13106"/>
                  </a:cubicBezTo>
                  <a:cubicBezTo>
                    <a:pt x="22180" y="15017"/>
                    <a:pt x="21798" y="21512"/>
                    <a:pt x="22944" y="28007"/>
                  </a:cubicBezTo>
                  <a:cubicBezTo>
                    <a:pt x="32113" y="76528"/>
                    <a:pt x="90672" y="133631"/>
                    <a:pt x="134227" y="188647"/>
                  </a:cubicBezTo>
                  <a:cubicBezTo>
                    <a:pt x="204436" y="221621"/>
                    <a:pt x="311192" y="224418"/>
                    <a:pt x="444198" y="225848"/>
                  </a:cubicBezTo>
                  <a:cubicBezTo>
                    <a:pt x="577204" y="227278"/>
                    <a:pt x="831374" y="219249"/>
                    <a:pt x="932264" y="197228"/>
                  </a:cubicBezTo>
                  <a:cubicBezTo>
                    <a:pt x="985752" y="151381"/>
                    <a:pt x="991534" y="163842"/>
                    <a:pt x="1001850" y="117995"/>
                  </a:cubicBezTo>
                  <a:close/>
                </a:path>
              </a:pathLst>
            </a:custGeom>
            <a:solidFill>
              <a:schemeClr val="bg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16BBE0C-8B2F-41A4-BF34-722D8774DF2E}"/>
                </a:ext>
              </a:extLst>
            </p:cNvPr>
            <p:cNvGrpSpPr/>
            <p:nvPr/>
          </p:nvGrpSpPr>
          <p:grpSpPr>
            <a:xfrm rot="6704130">
              <a:off x="8048445" y="2599336"/>
              <a:ext cx="300621" cy="481266"/>
              <a:chOff x="10779157" y="2826115"/>
              <a:chExt cx="300621" cy="48126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8C9E3F0-258A-41AA-9C92-5C39A1216B4F}"/>
                  </a:ext>
                </a:extLst>
              </p:cNvPr>
              <p:cNvSpPr/>
              <p:nvPr/>
            </p:nvSpPr>
            <p:spPr>
              <a:xfrm flipH="1">
                <a:off x="10783297" y="3011924"/>
                <a:ext cx="296481" cy="146408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44351E1-92E7-403A-946D-715F7D4F7052}"/>
                  </a:ext>
                </a:extLst>
              </p:cNvPr>
              <p:cNvSpPr/>
              <p:nvPr/>
            </p:nvSpPr>
            <p:spPr>
              <a:xfrm flipH="1">
                <a:off x="10811038" y="2826115"/>
                <a:ext cx="252684" cy="116953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CDF784B-495F-45F6-8273-095BB5544908}"/>
                  </a:ext>
                </a:extLst>
              </p:cNvPr>
              <p:cNvSpPr/>
              <p:nvPr/>
            </p:nvSpPr>
            <p:spPr>
              <a:xfrm flipH="1">
                <a:off x="10779157" y="3102245"/>
                <a:ext cx="173127" cy="205136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1" name="Freeform 32">
            <a:extLst>
              <a:ext uri="{FF2B5EF4-FFF2-40B4-BE49-F238E27FC236}">
                <a16:creationId xmlns:a16="http://schemas.microsoft.com/office/drawing/2014/main" id="{DFA14427-C0C7-4D71-9192-8323B2A632F0}"/>
              </a:ext>
            </a:extLst>
          </p:cNvPr>
          <p:cNvSpPr/>
          <p:nvPr/>
        </p:nvSpPr>
        <p:spPr>
          <a:xfrm>
            <a:off x="8723087" y="3559127"/>
            <a:ext cx="2671743" cy="2291766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D8B3C0E9-7E27-4E8D-94EA-B6D37FD2ACA5}"/>
              </a:ext>
            </a:extLst>
          </p:cNvPr>
          <p:cNvSpPr/>
          <p:nvPr/>
        </p:nvSpPr>
        <p:spPr>
          <a:xfrm rot="10800000">
            <a:off x="5273902" y="3853796"/>
            <a:ext cx="2330509" cy="230526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6710E23-5781-404E-96B0-4E6FC156566F}"/>
              </a:ext>
            </a:extLst>
          </p:cNvPr>
          <p:cNvSpPr txBox="1"/>
          <p:nvPr/>
        </p:nvSpPr>
        <p:spPr>
          <a:xfrm>
            <a:off x="9802621" y="3751026"/>
            <a:ext cx="23633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rgbClr val="2A78BD"/>
                </a:solidFill>
              </a:rPr>
              <a:t>כן</a:t>
            </a:r>
          </a:p>
        </p:txBody>
      </p:sp>
      <p:sp>
        <p:nvSpPr>
          <p:cNvPr id="73" name="תיבת טקסט 72">
            <a:extLst>
              <a:ext uri="{FF2B5EF4-FFF2-40B4-BE49-F238E27FC236}">
                <a16:creationId xmlns:a16="http://schemas.microsoft.com/office/drawing/2014/main" id="{B4DE63DE-F84B-4577-8C42-347982F42CBA}"/>
              </a:ext>
            </a:extLst>
          </p:cNvPr>
          <p:cNvSpPr txBox="1"/>
          <p:nvPr/>
        </p:nvSpPr>
        <p:spPr>
          <a:xfrm>
            <a:off x="4553191" y="5204562"/>
            <a:ext cx="23633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rgbClr val="2A78BD"/>
                </a:solidFill>
              </a:rPr>
              <a:t>לא</a:t>
            </a:r>
          </a:p>
        </p:txBody>
      </p:sp>
      <p:sp>
        <p:nvSpPr>
          <p:cNvPr id="45" name="לב 44">
            <a:extLst>
              <a:ext uri="{FF2B5EF4-FFF2-40B4-BE49-F238E27FC236}">
                <a16:creationId xmlns:a16="http://schemas.microsoft.com/office/drawing/2014/main" id="{142F82C4-EB62-44A7-A23B-64F709D7BC38}"/>
              </a:ext>
            </a:extLst>
          </p:cNvPr>
          <p:cNvSpPr/>
          <p:nvPr/>
        </p:nvSpPr>
        <p:spPr>
          <a:xfrm>
            <a:off x="144637" y="169864"/>
            <a:ext cx="958965" cy="867474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8" name="תמונה 47">
            <a:hlinkClick r:id="rId2"/>
            <a:extLst>
              <a:ext uri="{FF2B5EF4-FFF2-40B4-BE49-F238E27FC236}">
                <a16:creationId xmlns:a16="http://schemas.microsoft.com/office/drawing/2014/main" id="{573FAF3E-A067-4FA2-A8EC-271802676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4340"/>
            <a:ext cx="744201" cy="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0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7">
            <a:extLst>
              <a:ext uri="{FF2B5EF4-FFF2-40B4-BE49-F238E27FC236}">
                <a16:creationId xmlns:a16="http://schemas.microsoft.com/office/drawing/2014/main" id="{5BBE5122-B047-4938-8A71-85BB94262221}"/>
              </a:ext>
            </a:extLst>
          </p:cNvPr>
          <p:cNvSpPr txBox="1"/>
          <p:nvPr/>
        </p:nvSpPr>
        <p:spPr>
          <a:xfrm>
            <a:off x="3339421" y="1416288"/>
            <a:ext cx="6042013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he-IL" altLang="ko-KR" sz="8000" b="1" dirty="0">
                <a:solidFill>
                  <a:schemeClr val="bg1"/>
                </a:solidFill>
                <a:cs typeface="Arial" pitchFamily="34" charset="0"/>
              </a:rPr>
              <a:t>שלוש </a:t>
            </a:r>
            <a:r>
              <a:rPr lang="he-IL" altLang="ko-KR" sz="8000" b="1" dirty="0">
                <a:solidFill>
                  <a:schemeClr val="accent3"/>
                </a:solidFill>
                <a:cs typeface="Arial" pitchFamily="34" charset="0"/>
              </a:rPr>
              <a:t>עובדות</a:t>
            </a:r>
            <a:r>
              <a:rPr lang="he-IL" altLang="ko-KR" sz="8000" b="1" dirty="0">
                <a:solidFill>
                  <a:schemeClr val="bg1"/>
                </a:solidFill>
                <a:cs typeface="Arial" pitchFamily="34" charset="0"/>
              </a:rPr>
              <a:t> חשובות על הכרת תודה</a:t>
            </a:r>
            <a:endParaRPr lang="ko-KR" altLang="en-US" sz="8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לב 2">
            <a:extLst>
              <a:ext uri="{FF2B5EF4-FFF2-40B4-BE49-F238E27FC236}">
                <a16:creationId xmlns:a16="http://schemas.microsoft.com/office/drawing/2014/main" id="{E22D79B4-02FA-4454-A15B-734DA63B2537}"/>
              </a:ext>
            </a:extLst>
          </p:cNvPr>
          <p:cNvSpPr/>
          <p:nvPr/>
        </p:nvSpPr>
        <p:spPr>
          <a:xfrm>
            <a:off x="2530937" y="2995263"/>
            <a:ext cx="958965" cy="867474"/>
          </a:xfrm>
          <a:prstGeom prst="heart">
            <a:avLst/>
          </a:prstGeom>
          <a:solidFill>
            <a:srgbClr val="E62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1C106C1-DE37-4D26-9CF0-A40CDDA7A418}"/>
              </a:ext>
            </a:extLst>
          </p:cNvPr>
          <p:cNvSpPr txBox="1"/>
          <p:nvPr/>
        </p:nvSpPr>
        <p:spPr>
          <a:xfrm>
            <a:off x="3401782" y="5598942"/>
            <a:ext cx="378020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מתוך הערך: הכרת הטוב </a:t>
            </a:r>
            <a:r>
              <a:rPr lang="he-IL" dirty="0" err="1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בויקיפדיה</a:t>
            </a:r>
            <a:endParaRPr lang="he-IL" dirty="0">
              <a:solidFill>
                <a:srgbClr val="0000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 rtl="1"/>
            <a:r>
              <a:rPr lang="he-IL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בתוכן העניינים: חקר התודה בפסיכולוגיה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5" name="תמונה 4">
            <a:hlinkClick r:id="rId3"/>
            <a:extLst>
              <a:ext uri="{FF2B5EF4-FFF2-40B4-BE49-F238E27FC236}">
                <a16:creationId xmlns:a16="http://schemas.microsoft.com/office/drawing/2014/main" id="{F1C731D6-6908-4345-B8ED-47C6EAC88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6411922"/>
            <a:ext cx="744201" cy="442742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2D207E0-1C2F-499A-B01B-125D2915EF08}"/>
              </a:ext>
            </a:extLst>
          </p:cNvPr>
          <p:cNvSpPr txBox="1"/>
          <p:nvPr/>
        </p:nvSpPr>
        <p:spPr>
          <a:xfrm>
            <a:off x="1412555" y="4107039"/>
            <a:ext cx="2236763" cy="156966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accent3"/>
                </a:solidFill>
              </a:rPr>
              <a:t>לפני הקריאה- חישבו מה הם מאפייני העובדה</a:t>
            </a:r>
            <a:r>
              <a:rPr lang="he-IL" sz="2400" b="1" dirty="0">
                <a:solidFill>
                  <a:schemeClr val="bg1"/>
                </a:solidFill>
              </a:rPr>
              <a:t>.</a:t>
            </a:r>
          </a:p>
          <a:p>
            <a:pPr algn="r" rtl="1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76211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965</Words>
  <Application>Microsoft Office PowerPoint</Application>
  <PresentationFormat>מסך רחב</PresentationFormat>
  <Paragraphs>159</Paragraphs>
  <Slides>36</Slides>
  <Notes>1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36</vt:i4>
      </vt:variant>
    </vt:vector>
  </HeadingPairs>
  <TitlesOfParts>
    <vt:vector size="43" baseType="lpstr">
      <vt:lpstr>Aharoni</vt:lpstr>
      <vt:lpstr>Arial</vt:lpstr>
      <vt:lpstr>Calibri</vt:lpstr>
      <vt:lpstr>Patrick Hand</vt:lpstr>
      <vt:lpstr>Wingdings</vt:lpstr>
      <vt:lpstr>Contents Slide Master</vt:lpstr>
      <vt:lpstr>Section Break Slide Master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מרב שראל</dc:creator>
  <cp:lastModifiedBy>מרב שראל</cp:lastModifiedBy>
  <cp:revision>17</cp:revision>
  <dcterms:created xsi:type="dcterms:W3CDTF">2021-01-22T09:18:07Z</dcterms:created>
  <dcterms:modified xsi:type="dcterms:W3CDTF">2021-01-23T19:38:40Z</dcterms:modified>
</cp:coreProperties>
</file>