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</p:sldMasterIdLst>
  <p:notesMasterIdLst>
    <p:notesMasterId r:id="rId41"/>
  </p:notesMasterIdLst>
  <p:handoutMasterIdLst>
    <p:handoutMasterId r:id="rId42"/>
  </p:handoutMasterIdLst>
  <p:sldIdLst>
    <p:sldId id="270" r:id="rId7"/>
    <p:sldId id="391" r:id="rId8"/>
    <p:sldId id="390" r:id="rId9"/>
    <p:sldId id="356" r:id="rId10"/>
    <p:sldId id="399" r:id="rId11"/>
    <p:sldId id="271" r:id="rId12"/>
    <p:sldId id="284" r:id="rId13"/>
    <p:sldId id="395" r:id="rId14"/>
    <p:sldId id="360" r:id="rId15"/>
    <p:sldId id="387" r:id="rId16"/>
    <p:sldId id="375" r:id="rId17"/>
    <p:sldId id="405" r:id="rId18"/>
    <p:sldId id="404" r:id="rId19"/>
    <p:sldId id="406" r:id="rId20"/>
    <p:sldId id="388" r:id="rId21"/>
    <p:sldId id="362" r:id="rId22"/>
    <p:sldId id="396" r:id="rId23"/>
    <p:sldId id="385" r:id="rId24"/>
    <p:sldId id="398" r:id="rId25"/>
    <p:sldId id="366" r:id="rId26"/>
    <p:sldId id="377" r:id="rId27"/>
    <p:sldId id="368" r:id="rId28"/>
    <p:sldId id="389" r:id="rId29"/>
    <p:sldId id="369" r:id="rId30"/>
    <p:sldId id="383" r:id="rId31"/>
    <p:sldId id="264" r:id="rId32"/>
    <p:sldId id="381" r:id="rId33"/>
    <p:sldId id="382" r:id="rId34"/>
    <p:sldId id="346" r:id="rId35"/>
    <p:sldId id="384" r:id="rId36"/>
    <p:sldId id="371" r:id="rId37"/>
    <p:sldId id="394" r:id="rId38"/>
    <p:sldId id="407" r:id="rId39"/>
    <p:sldId id="37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5D3"/>
    <a:srgbClr val="B44B97"/>
    <a:srgbClr val="A0C82F"/>
    <a:srgbClr val="ED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1CDB0-2E46-457E-9929-AB3406E12521}" v="8" dt="2021-01-18T22:10:24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6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00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35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BCCB23-05D6-4005-9E6C-B9B274D7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5F77-8C94-423D-B223-6BFE9A25387E}" type="datetimeFigureOut">
              <a:rPr lang="he-IL" smtClean="0"/>
              <a:t>ל'/שבט/תשפ"א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FCF3FC7-6B0D-405A-9F42-2D560360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8F6856-70BF-4836-8E81-005980B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E01D-EC31-438C-AF33-F7F3D2C998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9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74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4" r:id="rId4"/>
    <p:sldLayoutId id="2147483677" r:id="rId5"/>
    <p:sldLayoutId id="2147483662" r:id="rId6"/>
    <p:sldLayoutId id="2147483666" r:id="rId7"/>
    <p:sldLayoutId id="2147483669" r:id="rId8"/>
    <p:sldLayoutId id="2147483676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yda.education.gov.il/files/Pop/0files/ivrit_habaah_lashon/chativat_elyona/bagrut-win/011281-attache.pdf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CDE746-30CD-4796-A845-49CBF53C0F04}"/>
              </a:ext>
            </a:extLst>
          </p:cNvPr>
          <p:cNvSpPr txBox="1"/>
          <p:nvPr/>
        </p:nvSpPr>
        <p:spPr>
          <a:xfrm>
            <a:off x="0" y="463081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5400">
                <a:latin typeface="+mj-lt"/>
                <a:cs typeface="Arial" pitchFamily="34" charset="0"/>
              </a:rPr>
              <a:t>מהשוואה למיזוג מידע</a:t>
            </a:r>
            <a:endParaRPr lang="ko-KR" altLang="en-US" sz="540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-171376" y="555414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1867">
                <a:cs typeface="Arial" pitchFamily="34" charset="0"/>
              </a:rPr>
              <a:t>על פי בגרות חורף תש"ף</a:t>
            </a:r>
            <a:endParaRPr lang="ko-KR" altLang="en-US" sz="1867">
              <a:cs typeface="Arial" pitchFamily="34" charset="0"/>
            </a:endParaRPr>
          </a:p>
        </p:txBody>
      </p: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B40F7DB7-911C-4028-ABAA-F1943A162193}"/>
              </a:ext>
            </a:extLst>
          </p:cNvPr>
          <p:cNvSpPr txBox="1"/>
          <p:nvPr/>
        </p:nvSpPr>
        <p:spPr>
          <a:xfrm>
            <a:off x="0" y="656803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1000">
                <a:cs typeface="Arial" pitchFamily="34" charset="0"/>
              </a:rPr>
              <a:t>עברית במחשבה תחילה</a:t>
            </a:r>
            <a:endParaRPr lang="ko-KR" altLang="en-US" sz="1000"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9"/>
            <a:ext cx="2238375" cy="4419600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F9D4292E-24C9-43F3-A465-C8362B58C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4" y="5554143"/>
            <a:ext cx="2308944" cy="1041289"/>
          </a:xfrm>
          <a:prstGeom prst="rect">
            <a:avLst/>
          </a:prstGeom>
        </p:spPr>
      </p:pic>
      <p:sp>
        <p:nvSpPr>
          <p:cNvPr id="19" name="Google Shape;1113;p41">
            <a:extLst>
              <a:ext uri="{FF2B5EF4-FFF2-40B4-BE49-F238E27FC236}">
                <a16:creationId xmlns:a16="http://schemas.microsoft.com/office/drawing/2014/main" id="{CA5B57CD-004C-44B9-BAA6-0429591B9855}"/>
              </a:ext>
            </a:extLst>
          </p:cNvPr>
          <p:cNvSpPr/>
          <p:nvPr/>
        </p:nvSpPr>
        <p:spPr>
          <a:xfrm>
            <a:off x="5459452" y="87798"/>
            <a:ext cx="1599497" cy="204706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91;p41">
            <a:extLst>
              <a:ext uri="{FF2B5EF4-FFF2-40B4-BE49-F238E27FC236}">
                <a16:creationId xmlns:a16="http://schemas.microsoft.com/office/drawing/2014/main" id="{7723550E-F157-46F1-B011-6336B40D40AD}"/>
              </a:ext>
            </a:extLst>
          </p:cNvPr>
          <p:cNvSpPr/>
          <p:nvPr/>
        </p:nvSpPr>
        <p:spPr>
          <a:xfrm rot="559649">
            <a:off x="7446716" y="60242"/>
            <a:ext cx="1560387" cy="2032988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ardrop 17">
            <a:extLst>
              <a:ext uri="{FF2B5EF4-FFF2-40B4-BE49-F238E27FC236}">
                <a16:creationId xmlns:a16="http://schemas.microsoft.com/office/drawing/2014/main" id="{4E2F9C83-CF7D-453E-8FFB-BD42C7DFA844}"/>
              </a:ext>
            </a:extLst>
          </p:cNvPr>
          <p:cNvSpPr/>
          <p:nvPr/>
        </p:nvSpPr>
        <p:spPr>
          <a:xfrm rot="18900000">
            <a:off x="3176075" y="59888"/>
            <a:ext cx="1868854" cy="1689033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52D090-2898-403F-AB19-138746A30C35}"/>
              </a:ext>
            </a:extLst>
          </p:cNvPr>
          <p:cNvSpPr txBox="1">
            <a:spLocks/>
          </p:cNvSpPr>
          <p:nvPr/>
        </p:nvSpPr>
        <p:spPr>
          <a:xfrm>
            <a:off x="309401" y="176291"/>
            <a:ext cx="11573197" cy="7242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91440" tIns="45720" rIns="91440" b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8800" b="1" noProof="1">
                <a:solidFill>
                  <a:srgbClr val="A0C82F"/>
                </a:solidFill>
                <a:cs typeface="Arial"/>
              </a:rPr>
              <a:t>פסט</a:t>
            </a:r>
            <a:r>
              <a:rPr lang="he-IL" sz="8800" b="1">
                <a:solidFill>
                  <a:srgbClr val="A0C82F"/>
                </a:solidFill>
                <a:cs typeface="Arial"/>
              </a:rPr>
              <a:t>"ה</a:t>
            </a:r>
            <a:endParaRPr lang="en-US" sz="11500" b="1">
              <a:solidFill>
                <a:srgbClr val="A0C82F"/>
              </a:solidFill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B29162-7A0A-496D-AF72-E3A5390DB8FA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D7345-8240-43F6-BD37-F4D2DC253F54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gular Pentagon 3">
            <a:extLst>
              <a:ext uri="{FF2B5EF4-FFF2-40B4-BE49-F238E27FC236}">
                <a16:creationId xmlns:a16="http://schemas.microsoft.com/office/drawing/2014/main" id="{DC96CA88-FC1A-4D32-B011-377167F54783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9FC9A7E-8BFE-4FAB-BECF-B0C94B88AE25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5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0ED0744-02EE-4AD7-878C-A237760C66DE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/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96D0A6E-3E90-45AD-8813-B7EB2DCB8C61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egular Pentagon 33">
            <a:extLst>
              <a:ext uri="{FF2B5EF4-FFF2-40B4-BE49-F238E27FC236}">
                <a16:creationId xmlns:a16="http://schemas.microsoft.com/office/drawing/2014/main" id="{2318655D-F347-4D3D-A1CD-563D73D02A7C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11" name="Regular Pentagon 35">
            <a:extLst>
              <a:ext uri="{FF2B5EF4-FFF2-40B4-BE49-F238E27FC236}">
                <a16:creationId xmlns:a16="http://schemas.microsoft.com/office/drawing/2014/main" id="{E99DD307-F637-478A-AE7B-EE7913D43AAE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12" name="Regular Pentagon 36">
            <a:extLst>
              <a:ext uri="{FF2B5EF4-FFF2-40B4-BE49-F238E27FC236}">
                <a16:creationId xmlns:a16="http://schemas.microsoft.com/office/drawing/2014/main" id="{0810C77E-9D75-408E-A749-CE93FB988A9C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43A43805-0C45-4B75-A8FC-8D669560347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D023F362-BE74-42A4-9864-E7916AE6731E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EB08CD19-0C54-4CE9-BD9F-83959E0F371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7">
            <a:extLst>
              <a:ext uri="{FF2B5EF4-FFF2-40B4-BE49-F238E27FC236}">
                <a16:creationId xmlns:a16="http://schemas.microsoft.com/office/drawing/2014/main" id="{0D64C320-1DC6-47C2-9234-2CDFCE01928A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7226A029-6816-4DE7-A792-632A1600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18" name="אליפסה 17">
            <a:extLst>
              <a:ext uri="{FF2B5EF4-FFF2-40B4-BE49-F238E27FC236}">
                <a16:creationId xmlns:a16="http://schemas.microsoft.com/office/drawing/2014/main" id="{C2889637-54FB-48C4-BFF2-D03E41E51A64}"/>
              </a:ext>
            </a:extLst>
          </p:cNvPr>
          <p:cNvSpPr/>
          <p:nvPr/>
        </p:nvSpPr>
        <p:spPr>
          <a:xfrm>
            <a:off x="5908405" y="1428014"/>
            <a:ext cx="2375368" cy="4803974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474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945C40F6-DB75-494F-94E0-065BFABEC49F}"/>
              </a:ext>
            </a:extLst>
          </p:cNvPr>
          <p:cNvCxnSpPr>
            <a:cxnSpLocks/>
          </p:cNvCxnSpPr>
          <p:nvPr/>
        </p:nvCxnSpPr>
        <p:spPr>
          <a:xfrm flipV="1">
            <a:off x="982993" y="6302181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1">
            <a:extLst>
              <a:ext uri="{FF2B5EF4-FFF2-40B4-BE49-F238E27FC236}">
                <a16:creationId xmlns:a16="http://schemas.microsoft.com/office/drawing/2014/main" id="{8CFF4C36-A7C5-4262-9A1F-D6CCCFBFFCA4}"/>
              </a:ext>
            </a:extLst>
          </p:cNvPr>
          <p:cNvSpPr txBox="1"/>
          <p:nvPr/>
        </p:nvSpPr>
        <p:spPr>
          <a:xfrm>
            <a:off x="1597572" y="1793018"/>
            <a:ext cx="3729357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4400" b="1">
                <a:cs typeface="Arial" pitchFamily="34" charset="0"/>
              </a:rPr>
              <a:t>נקרא את </a:t>
            </a:r>
            <a:r>
              <a:rPr lang="he-IL" altLang="ko-KR" sz="4400" b="1">
                <a:cs typeface="Arial" pitchFamily="34" charset="0"/>
                <a:hlinkClick r:id="rId2"/>
              </a:rPr>
              <a:t>המאמרים</a:t>
            </a:r>
            <a:r>
              <a:rPr lang="he-IL" altLang="ko-KR" sz="4400" b="1">
                <a:cs typeface="Arial" pitchFamily="34" charset="0"/>
              </a:rPr>
              <a:t> ונסמן את המידע העונה לדרישות המטלה</a:t>
            </a:r>
            <a:endParaRPr lang="ko-KR" altLang="en-US" sz="4400" b="1">
              <a:cs typeface="Arial" pitchFamily="34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C258D8A3-139D-42F5-9AF4-C616E39E63DE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סימון המשפטים במאמר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6412D3DD-EA8E-487B-B11B-04071E441720}"/>
              </a:ext>
            </a:extLst>
          </p:cNvPr>
          <p:cNvSpPr/>
          <p:nvPr/>
        </p:nvSpPr>
        <p:spPr>
          <a:xfrm>
            <a:off x="19049" y="385311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6" name="תמונה 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C5635E4D-29A7-405C-ADE0-592996B0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9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2F12298-164D-4F63-A2E8-24E7DD99D7F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e-IL">
              <a:cs typeface="Arial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52CC12D-44D1-41EB-B7D6-8DE4F005DCA5}"/>
              </a:ext>
            </a:extLst>
          </p:cNvPr>
          <p:cNvSpPr txBox="1"/>
          <p:nvPr/>
        </p:nvSpPr>
        <p:spPr>
          <a:xfrm>
            <a:off x="5010150" y="93094"/>
            <a:ext cx="71858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e-IL"/>
              <a:t>לחץ כדי להוסיף טקסט</a:t>
            </a:r>
          </a:p>
        </p:txBody>
      </p:sp>
      <p:pic>
        <p:nvPicPr>
          <p:cNvPr id="7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B977FFA-1776-42C2-A848-6A8AA8EE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5998"/>
            <a:ext cx="12318519" cy="6941882"/>
          </a:xfrm>
          <a:prstGeom prst="rect">
            <a:avLst/>
          </a:prstGeom>
        </p:spPr>
      </p:pic>
      <p:pic>
        <p:nvPicPr>
          <p:cNvPr id="5" name="תמונה 4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0414276-7744-466A-B1F4-B2CBDAC8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79AF5B1-C994-41ED-A7C4-AC97B05C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7847"/>
            <a:ext cx="11070026" cy="6559130"/>
          </a:xfrm>
          <a:prstGeom prst="rect">
            <a:avLst/>
          </a:prstGeom>
        </p:spPr>
      </p:pic>
      <p:pic>
        <p:nvPicPr>
          <p:cNvPr id="4" name="תמונה 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01382D7B-30FD-4E06-90C3-FD8CC34F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D4DA7A4-30E1-4047-A591-CC2CDB4D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" y="0"/>
            <a:ext cx="11308877" cy="67044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2F12298-164D-4F63-A2E8-24E7DD99D7F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e-IL">
              <a:cs typeface="Arial"/>
            </a:endParaRPr>
          </a:p>
        </p:txBody>
      </p:sp>
      <p:pic>
        <p:nvPicPr>
          <p:cNvPr id="5" name="תמונה 4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0414276-7744-466A-B1F4-B2CBDAC8C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8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4780258-967B-46FE-AA1F-CA2563295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he-IL" sz="8800" b="1" err="1">
                <a:solidFill>
                  <a:srgbClr val="A0C82F"/>
                </a:solidFill>
              </a:rPr>
              <a:t>פסט"ה</a:t>
            </a:r>
            <a:endParaRPr lang="en-US" sz="11500" b="1">
              <a:solidFill>
                <a:srgbClr val="A0C82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8CE5E6-45EE-454A-B8F2-E26ADB5965C8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3862-4359-4A6F-AA3B-69243D373349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gular Pentagon 3">
            <a:extLst>
              <a:ext uri="{FF2B5EF4-FFF2-40B4-BE49-F238E27FC236}">
                <a16:creationId xmlns:a16="http://schemas.microsoft.com/office/drawing/2014/main" id="{396B2EF9-DE3D-408F-BF78-51E5CE2BA2BC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D4825B0-B45B-47FB-BE57-C6F7CB630320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5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B6C37EB-E3E2-40A7-A5D4-654B57050D64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/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2172857-A0E4-43B8-A414-BBF533D0079D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egular Pentagon 33">
            <a:extLst>
              <a:ext uri="{FF2B5EF4-FFF2-40B4-BE49-F238E27FC236}">
                <a16:creationId xmlns:a16="http://schemas.microsoft.com/office/drawing/2014/main" id="{8C35088B-C306-4849-8935-8BBB50D202BB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11" name="Regular Pentagon 35">
            <a:extLst>
              <a:ext uri="{FF2B5EF4-FFF2-40B4-BE49-F238E27FC236}">
                <a16:creationId xmlns:a16="http://schemas.microsoft.com/office/drawing/2014/main" id="{BF28C061-C33E-4D78-A4AA-C0808F0F6CE8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12" name="Regular Pentagon 36">
            <a:extLst>
              <a:ext uri="{FF2B5EF4-FFF2-40B4-BE49-F238E27FC236}">
                <a16:creationId xmlns:a16="http://schemas.microsoft.com/office/drawing/2014/main" id="{5FBDE36E-8673-4540-A796-F0667A80050A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98349C36-04C1-4836-8AD4-B4ABE73FDA3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6AAB5ACA-AF03-4F11-9AD8-759782C8E580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138DD11D-68D7-4DCF-9A8F-446B0904455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7">
            <a:extLst>
              <a:ext uri="{FF2B5EF4-FFF2-40B4-BE49-F238E27FC236}">
                <a16:creationId xmlns:a16="http://schemas.microsoft.com/office/drawing/2014/main" id="{B5F45683-10EB-4AB9-B691-F16137266C5E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C7BF04B-D9CA-457C-8CB3-C54A85AD1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299939"/>
            <a:ext cx="1122470" cy="506212"/>
          </a:xfrm>
          <a:prstGeom prst="rect">
            <a:avLst/>
          </a:prstGeom>
        </p:spPr>
      </p:pic>
      <p:sp>
        <p:nvSpPr>
          <p:cNvPr id="18" name="אליפסה 17">
            <a:extLst>
              <a:ext uri="{FF2B5EF4-FFF2-40B4-BE49-F238E27FC236}">
                <a16:creationId xmlns:a16="http://schemas.microsoft.com/office/drawing/2014/main" id="{FB0BA509-EB7F-4F89-A425-2C3ED201429E}"/>
              </a:ext>
            </a:extLst>
          </p:cNvPr>
          <p:cNvSpPr/>
          <p:nvPr/>
        </p:nvSpPr>
        <p:spPr>
          <a:xfrm>
            <a:off x="3663287" y="2370951"/>
            <a:ext cx="2375368" cy="2777824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5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F0B404E7-1114-4A20-9532-15FA9FAA7FA1}"/>
              </a:ext>
            </a:extLst>
          </p:cNvPr>
          <p:cNvSpPr txBox="1">
            <a:spLocks/>
          </p:cNvSpPr>
          <p:nvPr/>
        </p:nvSpPr>
        <p:spPr>
          <a:xfrm>
            <a:off x="64725" y="196467"/>
            <a:ext cx="11387616" cy="160337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/>
              <a:t>בכתיבתך </a:t>
            </a:r>
            <a:r>
              <a:rPr lang="he-IL" sz="3200" b="1">
                <a:solidFill>
                  <a:schemeClr val="accent5">
                    <a:lumMod val="75000"/>
                  </a:schemeClr>
                </a:solidFill>
              </a:rPr>
              <a:t>תאר את השינוי שחל בהרגלי הצריכה בימינו</a:t>
            </a:r>
            <a:r>
              <a:rPr lang="he-IL" sz="3200" b="1">
                <a:solidFill>
                  <a:srgbClr val="FF0000"/>
                </a:solidFill>
              </a:rPr>
              <a:t> </a:t>
            </a:r>
            <a:r>
              <a:rPr lang="he-IL" sz="3200"/>
              <a:t>ואת </a:t>
            </a:r>
            <a:r>
              <a:rPr lang="he-IL" sz="3200" b="1">
                <a:solidFill>
                  <a:schemeClr val="accent1"/>
                </a:solidFill>
              </a:rPr>
              <a:t>מקומם של בני הנוער בשינוי זה.</a:t>
            </a:r>
            <a:r>
              <a:rPr lang="he-IL" sz="3200"/>
              <a:t> פרט את </a:t>
            </a:r>
            <a:r>
              <a:rPr lang="he-IL" sz="3200" b="1">
                <a:solidFill>
                  <a:srgbClr val="00B0F0"/>
                </a:solidFill>
              </a:rPr>
              <a:t>התוצאות האפשריות של השינוי בהרגלי הצריכה. </a:t>
            </a:r>
            <a:endParaRPr lang="en-US" sz="3200" b="1">
              <a:solidFill>
                <a:srgbClr val="00B0F0"/>
              </a:solidFill>
            </a:endParaRPr>
          </a:p>
          <a:p>
            <a:endParaRPr lang="he-IL"/>
          </a:p>
          <a:p>
            <a:endParaRPr lang="he-IL"/>
          </a:p>
        </p:txBody>
      </p:sp>
      <p:pic>
        <p:nvPicPr>
          <p:cNvPr id="9" name="תמונה 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F46CBA54-E2B1-47E5-8931-E000A792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BD470194-359F-47B3-92F1-7E1E0E9B9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87081"/>
              </p:ext>
            </p:extLst>
          </p:nvPr>
        </p:nvGraphicFramePr>
        <p:xfrm>
          <a:off x="927124" y="1689095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216049043"/>
                    </a:ext>
                  </a:extLst>
                </a:gridCol>
              </a:tblGrid>
              <a:tr h="65754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954480"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16909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38159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graphicFrame>
        <p:nvGraphicFramePr>
          <p:cNvPr id="25" name="טבלה 24">
            <a:extLst>
              <a:ext uri="{FF2B5EF4-FFF2-40B4-BE49-F238E27FC236}">
                <a16:creationId xmlns:a16="http://schemas.microsoft.com/office/drawing/2014/main" id="{D92956DA-BFD2-4AD9-BB77-247BC2C1A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40876"/>
              </p:ext>
            </p:extLst>
          </p:nvPr>
        </p:nvGraphicFramePr>
        <p:xfrm>
          <a:off x="927124" y="1655303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59655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865951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060662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2534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>
                        <a:solidFill>
                          <a:srgbClr val="00B0F0"/>
                        </a:solidFill>
                      </a:endParaRPr>
                    </a:p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cxnSp>
        <p:nvCxnSpPr>
          <p:cNvPr id="23" name="מחבר: מעוקל 22">
            <a:extLst>
              <a:ext uri="{FF2B5EF4-FFF2-40B4-BE49-F238E27FC236}">
                <a16:creationId xmlns:a16="http://schemas.microsoft.com/office/drawing/2014/main" id="{D85BBBD5-4E01-4B18-9850-EDA26BCE1E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34530" y="1962295"/>
            <a:ext cx="2343422" cy="724627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מחבר: מעוקל 21">
            <a:extLst>
              <a:ext uri="{FF2B5EF4-FFF2-40B4-BE49-F238E27FC236}">
                <a16:creationId xmlns:a16="http://schemas.microsoft.com/office/drawing/2014/main" id="{1C71C4F1-534E-4E15-8088-08EA3B267714}"/>
              </a:ext>
            </a:extLst>
          </p:cNvPr>
          <p:cNvCxnSpPr>
            <a:cxnSpLocks/>
          </p:cNvCxnSpPr>
          <p:nvPr/>
        </p:nvCxnSpPr>
        <p:spPr>
          <a:xfrm>
            <a:off x="5020910" y="1095373"/>
            <a:ext cx="4099577" cy="4045911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מחבר: מעוקל 23">
            <a:extLst>
              <a:ext uri="{FF2B5EF4-FFF2-40B4-BE49-F238E27FC236}">
                <a16:creationId xmlns:a16="http://schemas.microsoft.com/office/drawing/2014/main" id="{8746450C-F2B3-4BF6-8213-412F5C77E3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7561" y="1054634"/>
            <a:ext cx="1637358" cy="672971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הסבר: חץ למעלה 3">
            <a:extLst>
              <a:ext uri="{FF2B5EF4-FFF2-40B4-BE49-F238E27FC236}">
                <a16:creationId xmlns:a16="http://schemas.microsoft.com/office/drawing/2014/main" id="{93795183-8E69-4A2D-830E-533E9FEAB9E4}"/>
              </a:ext>
            </a:extLst>
          </p:cNvPr>
          <p:cNvSpPr/>
          <p:nvPr/>
        </p:nvSpPr>
        <p:spPr>
          <a:xfrm>
            <a:off x="8112473" y="5508888"/>
            <a:ext cx="3152403" cy="1220388"/>
          </a:xfrm>
          <a:prstGeom prst="upArrow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בעמודה הראשונה נכתוב את התבחינים מהשאלה</a:t>
            </a:r>
          </a:p>
        </p:txBody>
      </p:sp>
    </p:spTree>
    <p:extLst>
      <p:ext uri="{BB962C8B-B14F-4D97-AF65-F5344CB8AC3E}">
        <p14:creationId xmlns:p14="http://schemas.microsoft.com/office/powerpoint/2010/main" val="17736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8A8102EB-55E2-4EE1-9F7C-F32B1F96B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40876"/>
              </p:ext>
            </p:extLst>
          </p:nvPr>
        </p:nvGraphicFramePr>
        <p:xfrm>
          <a:off x="927124" y="1655303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59655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865951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060662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2534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>
                        <a:solidFill>
                          <a:srgbClr val="00B0F0"/>
                        </a:solidFill>
                      </a:endParaRPr>
                    </a:p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id="{C4337406-D3BA-4740-BE7C-340BB4A96C73}"/>
              </a:ext>
            </a:extLst>
          </p:cNvPr>
          <p:cNvSpPr txBox="1">
            <a:spLocks/>
          </p:cNvSpPr>
          <p:nvPr/>
        </p:nvSpPr>
        <p:spPr>
          <a:xfrm>
            <a:off x="502503" y="51928"/>
            <a:ext cx="11387616" cy="160337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/>
              <a:t>בכתיבתך </a:t>
            </a:r>
            <a:r>
              <a:rPr lang="he-IL" sz="3200" b="1">
                <a:solidFill>
                  <a:schemeClr val="accent5">
                    <a:lumMod val="75000"/>
                  </a:schemeClr>
                </a:solidFill>
              </a:rPr>
              <a:t>תאר את השינוי שחל בהרגלי הצריכה בימינו</a:t>
            </a:r>
            <a:r>
              <a:rPr lang="he-IL" sz="3200" b="1">
                <a:solidFill>
                  <a:srgbClr val="FF0000"/>
                </a:solidFill>
              </a:rPr>
              <a:t> </a:t>
            </a:r>
            <a:r>
              <a:rPr lang="he-IL" sz="3200"/>
              <a:t>ואת </a:t>
            </a:r>
            <a:r>
              <a:rPr lang="he-IL" sz="3200" b="1">
                <a:solidFill>
                  <a:schemeClr val="accent1"/>
                </a:solidFill>
              </a:rPr>
              <a:t>מקומם של בני הנוער בשינוי זה.</a:t>
            </a:r>
            <a:r>
              <a:rPr lang="he-IL" sz="3200"/>
              <a:t> פרט את </a:t>
            </a:r>
            <a:r>
              <a:rPr lang="he-IL" sz="3200" b="1">
                <a:solidFill>
                  <a:srgbClr val="00B0F0"/>
                </a:solidFill>
              </a:rPr>
              <a:t>התוצאות האפשריות של השינוי בהרגלי הצריכה. </a:t>
            </a:r>
            <a:endParaRPr lang="en-US" sz="3200" b="1">
              <a:solidFill>
                <a:srgbClr val="00B0F0"/>
              </a:solidFill>
            </a:endParaRPr>
          </a:p>
          <a:p>
            <a:endParaRPr lang="he-IL"/>
          </a:p>
          <a:p>
            <a:endParaRPr lang="he-IL"/>
          </a:p>
        </p:txBody>
      </p:sp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5907A53F-8ABE-49B3-987A-165BBA524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48866"/>
              </p:ext>
            </p:extLst>
          </p:nvPr>
        </p:nvGraphicFramePr>
        <p:xfrm>
          <a:off x="927124" y="1655303"/>
          <a:ext cx="9945950" cy="41627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8379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43783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36486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59655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קלינגבייל</a:t>
                      </a:r>
                      <a:r>
                        <a:rPr lang="he-IL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מוקמל</a:t>
                      </a:r>
                      <a:r>
                        <a:rPr lang="he-IL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err="1"/>
                        <a:t>קרפיק</a:t>
                      </a:r>
                      <a:r>
                        <a:rPr lang="he-IL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865951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060662">
                <a:tc>
                  <a:txBody>
                    <a:bodyPr/>
                    <a:lstStyle/>
                    <a:p>
                      <a:pPr algn="r" rtl="1"/>
                      <a:r>
                        <a:rPr lang="he-IL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2534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>
                        <a:solidFill>
                          <a:srgbClr val="00B0F0"/>
                        </a:solidFill>
                      </a:endParaRPr>
                    </a:p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sp>
        <p:nvSpPr>
          <p:cNvPr id="5" name="הסבר: חץ ימינה 4">
            <a:extLst>
              <a:ext uri="{FF2B5EF4-FFF2-40B4-BE49-F238E27FC236}">
                <a16:creationId xmlns:a16="http://schemas.microsoft.com/office/drawing/2014/main" id="{DE61EB5D-6520-4636-B5BB-6AEA2B07A97F}"/>
              </a:ext>
            </a:extLst>
          </p:cNvPr>
          <p:cNvSpPr/>
          <p:nvPr/>
        </p:nvSpPr>
        <p:spPr>
          <a:xfrm>
            <a:off x="92331" y="963852"/>
            <a:ext cx="1581363" cy="2550873"/>
          </a:xfrm>
          <a:prstGeom prst="rightArrowCallou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/>
              <a:t>בראש הטבלה נכתוב את שמות המשפחה של כותבי המאמר ושנת פרסום המאמר</a:t>
            </a:r>
          </a:p>
        </p:txBody>
      </p:sp>
      <p:cxnSp>
        <p:nvCxnSpPr>
          <p:cNvPr id="7" name="מחבר: מעוקל 6">
            <a:extLst>
              <a:ext uri="{FF2B5EF4-FFF2-40B4-BE49-F238E27FC236}">
                <a16:creationId xmlns:a16="http://schemas.microsoft.com/office/drawing/2014/main" id="{4D2E08E9-D3B2-4B04-AADF-B6A10983B4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02218" y="2775069"/>
            <a:ext cx="3696144" cy="2580173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מחבר: מעוקל 7">
            <a:extLst>
              <a:ext uri="{FF2B5EF4-FFF2-40B4-BE49-F238E27FC236}">
                <a16:creationId xmlns:a16="http://schemas.microsoft.com/office/drawing/2014/main" id="{37A349D9-6E19-4F1D-B627-043576FEE7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01096" y="2836967"/>
            <a:ext cx="3988831" cy="2680139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מחבר: מעוקל 8">
            <a:extLst>
              <a:ext uri="{FF2B5EF4-FFF2-40B4-BE49-F238E27FC236}">
                <a16:creationId xmlns:a16="http://schemas.microsoft.com/office/drawing/2014/main" id="{3308865F-656D-4E87-9600-9E087BCF9A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88885" y="2557706"/>
            <a:ext cx="4326849" cy="3576679"/>
          </a:xfrm>
          <a:prstGeom prst="curved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מלבן 9">
            <a:extLst>
              <a:ext uri="{FF2B5EF4-FFF2-40B4-BE49-F238E27FC236}">
                <a16:creationId xmlns:a16="http://schemas.microsoft.com/office/drawing/2014/main" id="{AA64BC93-5318-4062-B648-388CA860CAEA}"/>
              </a:ext>
            </a:extLst>
          </p:cNvPr>
          <p:cNvSpPr/>
          <p:nvPr/>
        </p:nvSpPr>
        <p:spPr>
          <a:xfrm>
            <a:off x="927124" y="5818020"/>
            <a:ext cx="10636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>
                <a:solidFill>
                  <a:srgbClr val="181717"/>
                </a:solidFill>
                <a:cs typeface="Arial" panose="020B0604020202020204" pitchFamily="34" charset="0"/>
              </a:rPr>
              <a:t>מעובד על פי </a:t>
            </a:r>
            <a:r>
              <a:rPr lang="he-IL" sz="1400" err="1">
                <a:solidFill>
                  <a:srgbClr val="181717"/>
                </a:solidFill>
                <a:cs typeface="Arial" panose="020B0604020202020204" pitchFamily="34" charset="0"/>
              </a:rPr>
              <a:t>קלינגבייל</a:t>
            </a:r>
            <a:r>
              <a:rPr lang="he-IL" sz="1400">
                <a:solidFill>
                  <a:srgbClr val="181717"/>
                </a:solidFill>
                <a:cs typeface="Arial" panose="020B0604020202020204" pitchFamily="34" charset="0"/>
              </a:rPr>
              <a:t>, ס' (19 באוקטובר 2018). עושים קניות באינטרנט כי זה זול? יש מחיר אחד נסתר שאולי לא הכרתם. מתוך האתר </a:t>
            </a:r>
            <a:r>
              <a:rPr lang="en-US" sz="1400" b="1" err="1">
                <a:solidFill>
                  <a:srgbClr val="181717"/>
                </a:solidFill>
                <a:cs typeface="Arial" panose="020B0604020202020204" pitchFamily="34" charset="0"/>
              </a:rPr>
              <a:t>TheMarker</a:t>
            </a:r>
            <a:r>
              <a:rPr lang="en-US" sz="1400">
                <a:solidFill>
                  <a:srgbClr val="181717"/>
                </a:solidFill>
                <a:cs typeface="Arial" panose="020B0604020202020204" pitchFamily="34" charset="0"/>
              </a:rPr>
              <a:t> </a:t>
            </a:r>
            <a:r>
              <a:rPr lang="en-US" sz="1400">
                <a:solidFill>
                  <a:srgbClr val="181717"/>
                </a:solidFill>
                <a:latin typeface="Arial" panose="020B0604020202020204" pitchFamily="34" charset="0"/>
              </a:rPr>
              <a:t> </a:t>
            </a:r>
            <a:r>
              <a:rPr lang="he-IL" sz="1400">
                <a:solidFill>
                  <a:srgbClr val="181717"/>
                </a:solidFill>
                <a:latin typeface="Arial" panose="020B0604020202020204" pitchFamily="34" charset="0"/>
              </a:rPr>
              <a:t>.</a:t>
            </a:r>
          </a:p>
          <a:p>
            <a:pPr algn="r" rtl="1"/>
            <a:r>
              <a:rPr lang="he-IL" sz="1400"/>
              <a:t>מעובד על פי </a:t>
            </a:r>
            <a:r>
              <a:rPr lang="he-IL" sz="1400" err="1"/>
              <a:t>מוקמל</a:t>
            </a:r>
            <a:r>
              <a:rPr lang="he-IL" sz="1400"/>
              <a:t>, ג' (</a:t>
            </a:r>
            <a:r>
              <a:rPr lang="en-US" sz="1400"/>
              <a:t>18</a:t>
            </a:r>
            <a:r>
              <a:rPr lang="he-IL" sz="1400"/>
              <a:t> בדצמבר </a:t>
            </a:r>
            <a:r>
              <a:rPr lang="en-US" sz="1400"/>
              <a:t>2017</a:t>
            </a:r>
            <a:r>
              <a:rPr lang="he-IL" sz="1400"/>
              <a:t>). סופו של הקניון? עתיד הקניונים בעולם של מסחר מקוון. מתוך האתר </a:t>
            </a:r>
            <a:r>
              <a:rPr lang="en-US" sz="1400" b="1"/>
              <a:t>ynet</a:t>
            </a:r>
            <a:r>
              <a:rPr lang="he-IL" sz="1400"/>
              <a:t>.</a:t>
            </a:r>
          </a:p>
          <a:p>
            <a:pPr algn="r" rtl="1"/>
            <a:r>
              <a:rPr lang="he-IL" sz="1400"/>
              <a:t>מעובד על פי </a:t>
            </a:r>
            <a:r>
              <a:rPr lang="he-IL" sz="1400" err="1"/>
              <a:t>קרפיק</a:t>
            </a:r>
            <a:r>
              <a:rPr lang="he-IL" sz="1400"/>
              <a:t> ספיר, ש' </a:t>
            </a:r>
            <a:r>
              <a:rPr lang="en-US" sz="1400"/>
              <a:t>13)</a:t>
            </a:r>
            <a:r>
              <a:rPr lang="he-IL" sz="1400"/>
              <a:t> בספטמבר </a:t>
            </a:r>
            <a:r>
              <a:rPr lang="en-US" sz="1400"/>
              <a:t>2016</a:t>
            </a:r>
            <a:r>
              <a:rPr lang="he-IL" sz="1400"/>
              <a:t>). סקר: בני הנוער הישראלים</a:t>
            </a:r>
          </a:p>
        </p:txBody>
      </p:sp>
      <p:pic>
        <p:nvPicPr>
          <p:cNvPr id="11" name="תמונה 1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2E10DC1B-50CD-4F3F-8DEF-AEC87C36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50618122-1286-4487-804D-9EFDD0249A24}"/>
              </a:ext>
            </a:extLst>
          </p:cNvPr>
          <p:cNvCxnSpPr>
            <a:cxnSpLocks/>
          </p:cNvCxnSpPr>
          <p:nvPr/>
        </p:nvCxnSpPr>
        <p:spPr>
          <a:xfrm flipV="1">
            <a:off x="982993" y="6302181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E1AADC48-0703-4D37-9D25-D6D99A223C14}"/>
              </a:ext>
            </a:extLst>
          </p:cNvPr>
          <p:cNvSpPr txBox="1">
            <a:spLocks/>
          </p:cNvSpPr>
          <p:nvPr/>
        </p:nvSpPr>
        <p:spPr>
          <a:xfrm>
            <a:off x="0" y="-32799"/>
            <a:ext cx="12192000" cy="68871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he-IL" altLang="ko-KR" sz="6000" b="1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נמלא את הטבלה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62" name="Group 15">
            <a:extLst>
              <a:ext uri="{FF2B5EF4-FFF2-40B4-BE49-F238E27FC236}">
                <a16:creationId xmlns:a16="http://schemas.microsoft.com/office/drawing/2014/main" id="{F7252C3D-0133-4B21-B3BA-2E9252D7929B}"/>
              </a:ext>
            </a:extLst>
          </p:cNvPr>
          <p:cNvGrpSpPr/>
          <p:nvPr/>
        </p:nvGrpSpPr>
        <p:grpSpPr>
          <a:xfrm>
            <a:off x="9064359" y="2723682"/>
            <a:ext cx="2303626" cy="2356922"/>
            <a:chOff x="9064359" y="2723682"/>
            <a:chExt cx="2303626" cy="2356922"/>
          </a:xfrm>
          <a:solidFill>
            <a:schemeClr val="bg1"/>
          </a:solidFill>
        </p:grpSpPr>
        <p:sp>
          <p:nvSpPr>
            <p:cNvPr id="163" name="Rounded Rectangle 7">
              <a:extLst>
                <a:ext uri="{FF2B5EF4-FFF2-40B4-BE49-F238E27FC236}">
                  <a16:creationId xmlns:a16="http://schemas.microsoft.com/office/drawing/2014/main" id="{9FE8AF7E-183E-4A77-8BB2-37209407F233}"/>
                </a:ext>
              </a:extLst>
            </p:cNvPr>
            <p:cNvSpPr/>
            <p:nvPr/>
          </p:nvSpPr>
          <p:spPr>
            <a:xfrm>
              <a:off x="9996243" y="4658697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4" name="Rounded Rectangle 8">
              <a:extLst>
                <a:ext uri="{FF2B5EF4-FFF2-40B4-BE49-F238E27FC236}">
                  <a16:creationId xmlns:a16="http://schemas.microsoft.com/office/drawing/2014/main" id="{B66F2DD2-5AE9-487C-98DE-C4E86AECA7C2}"/>
                </a:ext>
              </a:extLst>
            </p:cNvPr>
            <p:cNvSpPr/>
            <p:nvPr/>
          </p:nvSpPr>
          <p:spPr>
            <a:xfrm>
              <a:off x="9996243" y="4756832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08038B10-31C8-423C-B8EA-53571129CD11}"/>
                </a:ext>
              </a:extLst>
            </p:cNvPr>
            <p:cNvSpPr/>
            <p:nvPr/>
          </p:nvSpPr>
          <p:spPr>
            <a:xfrm>
              <a:off x="9996243" y="485496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6" name="Chord 8">
              <a:extLst>
                <a:ext uri="{FF2B5EF4-FFF2-40B4-BE49-F238E27FC236}">
                  <a16:creationId xmlns:a16="http://schemas.microsoft.com/office/drawing/2014/main" id="{C5378898-652F-46E0-AC17-A3FD3E698A2E}"/>
                </a:ext>
              </a:extLst>
            </p:cNvPr>
            <p:cNvSpPr/>
            <p:nvPr/>
          </p:nvSpPr>
          <p:spPr>
            <a:xfrm rot="19366553">
              <a:off x="10081327" y="4849871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902967F7-1C35-4CA1-900D-1F46C4D9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039" y="3410767"/>
              <a:ext cx="1039477" cy="1222506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8" name="Rectangle 4102">
              <a:extLst>
                <a:ext uri="{FF2B5EF4-FFF2-40B4-BE49-F238E27FC236}">
                  <a16:creationId xmlns:a16="http://schemas.microsoft.com/office/drawing/2014/main" id="{FE19B770-B98F-4179-843C-0C79F2118B54}"/>
                </a:ext>
              </a:extLst>
            </p:cNvPr>
            <p:cNvSpPr/>
            <p:nvPr/>
          </p:nvSpPr>
          <p:spPr>
            <a:xfrm>
              <a:off x="10176254" y="272368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Rectangle 116">
              <a:extLst>
                <a:ext uri="{FF2B5EF4-FFF2-40B4-BE49-F238E27FC236}">
                  <a16:creationId xmlns:a16="http://schemas.microsoft.com/office/drawing/2014/main" id="{AC18F6C7-568A-4D28-8AC7-290AA0089523}"/>
                </a:ext>
              </a:extLst>
            </p:cNvPr>
            <p:cNvSpPr/>
            <p:nvPr/>
          </p:nvSpPr>
          <p:spPr>
            <a:xfrm rot="8100000">
              <a:off x="9590460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Rectangle 118">
              <a:extLst>
                <a:ext uri="{FF2B5EF4-FFF2-40B4-BE49-F238E27FC236}">
                  <a16:creationId xmlns:a16="http://schemas.microsoft.com/office/drawing/2014/main" id="{B9847F5B-9059-459D-A443-648FD6AAD559}"/>
                </a:ext>
              </a:extLst>
            </p:cNvPr>
            <p:cNvSpPr/>
            <p:nvPr/>
          </p:nvSpPr>
          <p:spPr>
            <a:xfrm rot="16800000">
              <a:off x="9271325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116">
              <a:extLst>
                <a:ext uri="{FF2B5EF4-FFF2-40B4-BE49-F238E27FC236}">
                  <a16:creationId xmlns:a16="http://schemas.microsoft.com/office/drawing/2014/main" id="{4850367D-CC94-497F-B1FC-88398A48828E}"/>
                </a:ext>
              </a:extLst>
            </p:cNvPr>
            <p:cNvSpPr/>
            <p:nvPr/>
          </p:nvSpPr>
          <p:spPr>
            <a:xfrm rot="13500000" flipH="1">
              <a:off x="10768836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Rectangle 118">
              <a:extLst>
                <a:ext uri="{FF2B5EF4-FFF2-40B4-BE49-F238E27FC236}">
                  <a16:creationId xmlns:a16="http://schemas.microsoft.com/office/drawing/2014/main" id="{63A0C618-A3FB-4775-B66C-A34ADB77BE6F}"/>
                </a:ext>
              </a:extLst>
            </p:cNvPr>
            <p:cNvSpPr/>
            <p:nvPr/>
          </p:nvSpPr>
          <p:spPr>
            <a:xfrm rot="4800000" flipH="1">
              <a:off x="11087971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6" name="Content Placeholder 3">
            <a:extLst>
              <a:ext uri="{FF2B5EF4-FFF2-40B4-BE49-F238E27FC236}">
                <a16:creationId xmlns:a16="http://schemas.microsoft.com/office/drawing/2014/main" id="{EF556901-2E1B-4769-BDED-ADC33B373E8B}"/>
              </a:ext>
            </a:extLst>
          </p:cNvPr>
          <p:cNvSpPr txBox="1">
            <a:spLocks/>
          </p:cNvSpPr>
          <p:nvPr/>
        </p:nvSpPr>
        <p:spPr>
          <a:xfrm>
            <a:off x="791026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7" name="그룹 26">
            <a:extLst>
              <a:ext uri="{FF2B5EF4-FFF2-40B4-BE49-F238E27FC236}">
                <a16:creationId xmlns:a16="http://schemas.microsoft.com/office/drawing/2014/main" id="{6A39F64F-BD46-4328-972E-4DF6FFD31F95}"/>
              </a:ext>
            </a:extLst>
          </p:cNvPr>
          <p:cNvGrpSpPr/>
          <p:nvPr/>
        </p:nvGrpSpPr>
        <p:grpSpPr>
          <a:xfrm>
            <a:off x="6174012" y="3062633"/>
            <a:ext cx="1145946" cy="1726055"/>
            <a:chOff x="6150565" y="3254095"/>
            <a:chExt cx="979312" cy="1475068"/>
          </a:xfrm>
        </p:grpSpPr>
        <p:sp>
          <p:nvSpPr>
            <p:cNvPr id="178" name="자유형: 도형 5">
              <a:extLst>
                <a:ext uri="{FF2B5EF4-FFF2-40B4-BE49-F238E27FC236}">
                  <a16:creationId xmlns:a16="http://schemas.microsoft.com/office/drawing/2014/main" id="{8A5ED60E-1532-473D-A824-ACC5F78AF5C3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자유형: 도형 12">
              <a:extLst>
                <a:ext uri="{FF2B5EF4-FFF2-40B4-BE49-F238E27FC236}">
                  <a16:creationId xmlns:a16="http://schemas.microsoft.com/office/drawing/2014/main" id="{D429A7B9-32DD-4052-B6DE-C5E53FE9DE34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자유형: 도형 13">
              <a:extLst>
                <a:ext uri="{FF2B5EF4-FFF2-40B4-BE49-F238E27FC236}">
                  <a16:creationId xmlns:a16="http://schemas.microsoft.com/office/drawing/2014/main" id="{279A7038-9BB9-4AE2-A6EC-9F365FECD031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자유형: 도형 14">
              <a:extLst>
                <a:ext uri="{FF2B5EF4-FFF2-40B4-BE49-F238E27FC236}">
                  <a16:creationId xmlns:a16="http://schemas.microsoft.com/office/drawing/2014/main" id="{ACB2E2C9-DFEA-4A05-A944-9C45C5E1479E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82" name="직선 연결선 19">
              <a:extLst>
                <a:ext uri="{FF2B5EF4-FFF2-40B4-BE49-F238E27FC236}">
                  <a16:creationId xmlns:a16="http://schemas.microsoft.com/office/drawing/2014/main" id="{F0C9C90D-DAE0-459B-AD6F-E241573F5E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그룹 67">
            <a:extLst>
              <a:ext uri="{FF2B5EF4-FFF2-40B4-BE49-F238E27FC236}">
                <a16:creationId xmlns:a16="http://schemas.microsoft.com/office/drawing/2014/main" id="{5142E4B5-7C36-4596-ACB3-7D41EC0ABEA7}"/>
              </a:ext>
            </a:extLst>
          </p:cNvPr>
          <p:cNvGrpSpPr/>
          <p:nvPr/>
        </p:nvGrpSpPr>
        <p:grpSpPr>
          <a:xfrm flipH="1">
            <a:off x="4867028" y="3062633"/>
            <a:ext cx="1145946" cy="1726055"/>
            <a:chOff x="6150565" y="3254095"/>
            <a:chExt cx="979312" cy="1475068"/>
          </a:xfrm>
        </p:grpSpPr>
        <p:sp>
          <p:nvSpPr>
            <p:cNvPr id="184" name="자유형: 도형 68">
              <a:extLst>
                <a:ext uri="{FF2B5EF4-FFF2-40B4-BE49-F238E27FC236}">
                  <a16:creationId xmlns:a16="http://schemas.microsoft.com/office/drawing/2014/main" id="{D86AB660-BA16-4F00-A464-9B53AD403077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자유형: 도형 69">
              <a:extLst>
                <a:ext uri="{FF2B5EF4-FFF2-40B4-BE49-F238E27FC236}">
                  <a16:creationId xmlns:a16="http://schemas.microsoft.com/office/drawing/2014/main" id="{A2479D8E-CDCC-4461-8189-70017BE47A5C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자유형: 도형 70">
              <a:extLst>
                <a:ext uri="{FF2B5EF4-FFF2-40B4-BE49-F238E27FC236}">
                  <a16:creationId xmlns:a16="http://schemas.microsoft.com/office/drawing/2014/main" id="{131AA6D3-897A-4977-880F-0319ECCA0C3B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자유형: 도형 71">
              <a:extLst>
                <a:ext uri="{FF2B5EF4-FFF2-40B4-BE49-F238E27FC236}">
                  <a16:creationId xmlns:a16="http://schemas.microsoft.com/office/drawing/2014/main" id="{34C48509-E49A-47EE-8BD2-D59E3A293A6B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88" name="직선 연결선 72">
              <a:extLst>
                <a:ext uri="{FF2B5EF4-FFF2-40B4-BE49-F238E27FC236}">
                  <a16:creationId xmlns:a16="http://schemas.microsoft.com/office/drawing/2014/main" id="{16A16BD5-7851-4BC6-9C9B-23851B4F8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Freeform: Shape 85">
            <a:extLst>
              <a:ext uri="{FF2B5EF4-FFF2-40B4-BE49-F238E27FC236}">
                <a16:creationId xmlns:a16="http://schemas.microsoft.com/office/drawing/2014/main" id="{9715616E-BF4F-42BF-9E76-1E86DEE4BFF7}"/>
              </a:ext>
            </a:extLst>
          </p:cNvPr>
          <p:cNvSpPr/>
          <p:nvPr/>
        </p:nvSpPr>
        <p:spPr>
          <a:xfrm rot="18900000" flipV="1">
            <a:off x="9914425" y="3864491"/>
            <a:ext cx="669734" cy="556516"/>
          </a:xfrm>
          <a:custGeom>
            <a:avLst/>
            <a:gdLst>
              <a:gd name="connsiteX0" fmla="*/ 662869 w 669734"/>
              <a:gd name="connsiteY0" fmla="*/ 394553 h 556516"/>
              <a:gd name="connsiteX1" fmla="*/ 551062 w 669734"/>
              <a:gd name="connsiteY1" fmla="*/ 151859 h 556516"/>
              <a:gd name="connsiteX2" fmla="*/ 309459 w 669734"/>
              <a:gd name="connsiteY2" fmla="*/ 173325 h 556516"/>
              <a:gd name="connsiteX3" fmla="*/ 244112 w 669734"/>
              <a:gd name="connsiteY3" fmla="*/ 200381 h 556516"/>
              <a:gd name="connsiteX4" fmla="*/ 43731 w 669734"/>
              <a:gd name="connsiteY4" fmla="*/ 0 h 556516"/>
              <a:gd name="connsiteX5" fmla="*/ 0 w 669734"/>
              <a:gd name="connsiteY5" fmla="*/ 43731 h 556516"/>
              <a:gd name="connsiteX6" fmla="*/ 196668 w 669734"/>
              <a:gd name="connsiteY6" fmla="*/ 240399 h 556516"/>
              <a:gd name="connsiteX7" fmla="*/ 175917 w 669734"/>
              <a:gd name="connsiteY7" fmla="*/ 282796 h 556516"/>
              <a:gd name="connsiteX8" fmla="*/ 148962 w 669734"/>
              <a:gd name="connsiteY8" fmla="*/ 459686 h 556516"/>
              <a:gd name="connsiteX9" fmla="*/ 322487 w 669734"/>
              <a:gd name="connsiteY9" fmla="*/ 553205 h 556516"/>
              <a:gd name="connsiteX10" fmla="*/ 259277 w 669734"/>
              <a:gd name="connsiteY10" fmla="*/ 302045 h 556516"/>
              <a:gd name="connsiteX11" fmla="*/ 233426 w 669734"/>
              <a:gd name="connsiteY11" fmla="*/ 240580 h 556516"/>
              <a:gd name="connsiteX12" fmla="*/ 328431 w 669734"/>
              <a:gd name="connsiteY12" fmla="*/ 287735 h 556516"/>
              <a:gd name="connsiteX13" fmla="*/ 662869 w 669734"/>
              <a:gd name="connsiteY13" fmla="*/ 394553 h 5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734" h="556516">
                <a:moveTo>
                  <a:pt x="662869" y="394553"/>
                </a:moveTo>
                <a:cubicBezTo>
                  <a:pt x="690452" y="318643"/>
                  <a:pt x="631232" y="188858"/>
                  <a:pt x="551062" y="151859"/>
                </a:cubicBezTo>
                <a:cubicBezTo>
                  <a:pt x="506726" y="125762"/>
                  <a:pt x="418615" y="135022"/>
                  <a:pt x="309459" y="173325"/>
                </a:cubicBezTo>
                <a:lnTo>
                  <a:pt x="244112" y="200381"/>
                </a:lnTo>
                <a:lnTo>
                  <a:pt x="43731" y="0"/>
                </a:lnTo>
                <a:lnTo>
                  <a:pt x="0" y="43731"/>
                </a:lnTo>
                <a:lnTo>
                  <a:pt x="196668" y="240399"/>
                </a:lnTo>
                <a:lnTo>
                  <a:pt x="175917" y="282796"/>
                </a:lnTo>
                <a:cubicBezTo>
                  <a:pt x="142679" y="361395"/>
                  <a:pt x="131794" y="425839"/>
                  <a:pt x="148962" y="459686"/>
                </a:cubicBezTo>
                <a:cubicBezTo>
                  <a:pt x="172503" y="520419"/>
                  <a:pt x="265324" y="570009"/>
                  <a:pt x="322487" y="553205"/>
                </a:cubicBezTo>
                <a:cubicBezTo>
                  <a:pt x="353361" y="484564"/>
                  <a:pt x="305601" y="399793"/>
                  <a:pt x="259277" y="302045"/>
                </a:cubicBezTo>
                <a:lnTo>
                  <a:pt x="233426" y="240580"/>
                </a:lnTo>
                <a:lnTo>
                  <a:pt x="328431" y="287735"/>
                </a:lnTo>
                <a:cubicBezTo>
                  <a:pt x="456747" y="358698"/>
                  <a:pt x="567384" y="430502"/>
                  <a:pt x="662869" y="394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90" name="그룹 36">
            <a:extLst>
              <a:ext uri="{FF2B5EF4-FFF2-40B4-BE49-F238E27FC236}">
                <a16:creationId xmlns:a16="http://schemas.microsoft.com/office/drawing/2014/main" id="{052E3C55-F49B-4538-AFFA-142AC75208D5}"/>
              </a:ext>
            </a:extLst>
          </p:cNvPr>
          <p:cNvGrpSpPr/>
          <p:nvPr/>
        </p:nvGrpSpPr>
        <p:grpSpPr>
          <a:xfrm>
            <a:off x="6319857" y="4022020"/>
            <a:ext cx="3956474" cy="2066287"/>
            <a:chOff x="6319854" y="4022016"/>
            <a:chExt cx="3956473" cy="2066287"/>
          </a:xfrm>
        </p:grpSpPr>
        <p:grpSp>
          <p:nvGrpSpPr>
            <p:cNvPr id="191" name="그룹 33">
              <a:extLst>
                <a:ext uri="{FF2B5EF4-FFF2-40B4-BE49-F238E27FC236}">
                  <a16:creationId xmlns:a16="http://schemas.microsoft.com/office/drawing/2014/main" id="{DCDCA7EF-7596-4277-84FE-1CA9C307D68B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200" name="Rectangle 32">
                <a:extLst>
                  <a:ext uri="{FF2B5EF4-FFF2-40B4-BE49-F238E27FC236}">
                    <a16:creationId xmlns:a16="http://schemas.microsoft.com/office/drawing/2014/main" id="{A3892723-C410-49BF-A0E3-38B1A9F0272E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Block Arc 83">
                <a:extLst>
                  <a:ext uri="{FF2B5EF4-FFF2-40B4-BE49-F238E27FC236}">
                    <a16:creationId xmlns:a16="http://schemas.microsoft.com/office/drawing/2014/main" id="{C002CB1C-CC62-4EB2-962E-4A719C15AA88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32">
                <a:extLst>
                  <a:ext uri="{FF2B5EF4-FFF2-40B4-BE49-F238E27FC236}">
                    <a16:creationId xmlns:a16="http://schemas.microsoft.com/office/drawing/2014/main" id="{22B0CCCC-E4F8-4D3A-8CE2-B416F7822076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2" name="그룹 90">
              <a:extLst>
                <a:ext uri="{FF2B5EF4-FFF2-40B4-BE49-F238E27FC236}">
                  <a16:creationId xmlns:a16="http://schemas.microsoft.com/office/drawing/2014/main" id="{6A735F3F-5FE8-48EA-90F9-8F8E34CE5EDC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197" name="Rectangle 32">
                <a:extLst>
                  <a:ext uri="{FF2B5EF4-FFF2-40B4-BE49-F238E27FC236}">
                    <a16:creationId xmlns:a16="http://schemas.microsoft.com/office/drawing/2014/main" id="{A4F2F9F9-B613-4BAB-8202-7B2DD86D8F19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Block Arc 83">
                <a:extLst>
                  <a:ext uri="{FF2B5EF4-FFF2-40B4-BE49-F238E27FC236}">
                    <a16:creationId xmlns:a16="http://schemas.microsoft.com/office/drawing/2014/main" id="{E2154A82-AFDC-4804-99F8-BAE36ACB1F51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32">
                <a:extLst>
                  <a:ext uri="{FF2B5EF4-FFF2-40B4-BE49-F238E27FC236}">
                    <a16:creationId xmlns:a16="http://schemas.microsoft.com/office/drawing/2014/main" id="{3A10E31F-7FE6-437A-8964-439B81DF9CEA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93" name="Block Arc 83">
              <a:extLst>
                <a:ext uri="{FF2B5EF4-FFF2-40B4-BE49-F238E27FC236}">
                  <a16:creationId xmlns:a16="http://schemas.microsoft.com/office/drawing/2014/main" id="{E16A83D3-CAA5-45C9-844D-60CF4B5721A7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4" name="Rectangle 32">
              <a:extLst>
                <a:ext uri="{FF2B5EF4-FFF2-40B4-BE49-F238E27FC236}">
                  <a16:creationId xmlns:a16="http://schemas.microsoft.com/office/drawing/2014/main" id="{6E1ED89F-C3A9-46F0-822A-CCD26DC09F80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Block Arc 83">
              <a:extLst>
                <a:ext uri="{FF2B5EF4-FFF2-40B4-BE49-F238E27FC236}">
                  <a16:creationId xmlns:a16="http://schemas.microsoft.com/office/drawing/2014/main" id="{38ABFF77-9DF1-4122-84FE-A07E31A6C3BD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6" name="Rectangle 32">
              <a:extLst>
                <a:ext uri="{FF2B5EF4-FFF2-40B4-BE49-F238E27FC236}">
                  <a16:creationId xmlns:a16="http://schemas.microsoft.com/office/drawing/2014/main" id="{ABF3CDA3-9352-4978-8C41-702C3DC51DF5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3" name="그룹 101">
            <a:extLst>
              <a:ext uri="{FF2B5EF4-FFF2-40B4-BE49-F238E27FC236}">
                <a16:creationId xmlns:a16="http://schemas.microsoft.com/office/drawing/2014/main" id="{5C5D7CB7-F824-40C4-9517-24D5FB94C772}"/>
              </a:ext>
            </a:extLst>
          </p:cNvPr>
          <p:cNvGrpSpPr/>
          <p:nvPr/>
        </p:nvGrpSpPr>
        <p:grpSpPr>
          <a:xfrm flipH="1">
            <a:off x="1910655" y="4022020"/>
            <a:ext cx="3956474" cy="2066287"/>
            <a:chOff x="6319854" y="4022016"/>
            <a:chExt cx="3956473" cy="2066287"/>
          </a:xfrm>
        </p:grpSpPr>
        <p:grpSp>
          <p:nvGrpSpPr>
            <p:cNvPr id="204" name="그룹 102">
              <a:extLst>
                <a:ext uri="{FF2B5EF4-FFF2-40B4-BE49-F238E27FC236}">
                  <a16:creationId xmlns:a16="http://schemas.microsoft.com/office/drawing/2014/main" id="{528BE957-7278-4799-8314-7BC70A50A204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213" name="Rectangle 32">
                <a:extLst>
                  <a:ext uri="{FF2B5EF4-FFF2-40B4-BE49-F238E27FC236}">
                    <a16:creationId xmlns:a16="http://schemas.microsoft.com/office/drawing/2014/main" id="{8EF22129-D84A-443C-8F8F-732A75A590F6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Block Arc 83">
                <a:extLst>
                  <a:ext uri="{FF2B5EF4-FFF2-40B4-BE49-F238E27FC236}">
                    <a16:creationId xmlns:a16="http://schemas.microsoft.com/office/drawing/2014/main" id="{199642C8-F99D-4DB4-8DCE-6B26185E4D6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32">
                <a:extLst>
                  <a:ext uri="{FF2B5EF4-FFF2-40B4-BE49-F238E27FC236}">
                    <a16:creationId xmlns:a16="http://schemas.microsoft.com/office/drawing/2014/main" id="{A328B3BC-32DF-4184-BA60-7DFB2FFF247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5" name="그룹 103">
              <a:extLst>
                <a:ext uri="{FF2B5EF4-FFF2-40B4-BE49-F238E27FC236}">
                  <a16:creationId xmlns:a16="http://schemas.microsoft.com/office/drawing/2014/main" id="{7DCE2553-61E4-4923-861C-44587B0591CA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210" name="Rectangle 32">
                <a:extLst>
                  <a:ext uri="{FF2B5EF4-FFF2-40B4-BE49-F238E27FC236}">
                    <a16:creationId xmlns:a16="http://schemas.microsoft.com/office/drawing/2014/main" id="{C1977487-75FC-4D47-858C-AB46C0F0984D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Block Arc 83">
                <a:extLst>
                  <a:ext uri="{FF2B5EF4-FFF2-40B4-BE49-F238E27FC236}">
                    <a16:creationId xmlns:a16="http://schemas.microsoft.com/office/drawing/2014/main" id="{BB4454A4-403D-4629-ADCA-325671850E00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32">
                <a:extLst>
                  <a:ext uri="{FF2B5EF4-FFF2-40B4-BE49-F238E27FC236}">
                    <a16:creationId xmlns:a16="http://schemas.microsoft.com/office/drawing/2014/main" id="{AF79066D-343E-4CB5-9BDC-3D525C9EADD7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06" name="Block Arc 83">
              <a:extLst>
                <a:ext uri="{FF2B5EF4-FFF2-40B4-BE49-F238E27FC236}">
                  <a16:creationId xmlns:a16="http://schemas.microsoft.com/office/drawing/2014/main" id="{29CE7F15-F88A-40C6-8444-C17CCCA5174B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07" name="Rectangle 32">
              <a:extLst>
                <a:ext uri="{FF2B5EF4-FFF2-40B4-BE49-F238E27FC236}">
                  <a16:creationId xmlns:a16="http://schemas.microsoft.com/office/drawing/2014/main" id="{A86B9F2A-F1B0-4CDA-86F5-B60E2421281C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Block Arc 83">
              <a:extLst>
                <a:ext uri="{FF2B5EF4-FFF2-40B4-BE49-F238E27FC236}">
                  <a16:creationId xmlns:a16="http://schemas.microsoft.com/office/drawing/2014/main" id="{3BF1E3FF-D605-404A-ADE7-2195CB93EADD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09" name="Rectangle 32">
              <a:extLst>
                <a:ext uri="{FF2B5EF4-FFF2-40B4-BE49-F238E27FC236}">
                  <a16:creationId xmlns:a16="http://schemas.microsoft.com/office/drawing/2014/main" id="{2E52A58D-20B9-403A-938E-937DF49E6560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6" name="Rectangle 30">
            <a:extLst>
              <a:ext uri="{FF2B5EF4-FFF2-40B4-BE49-F238E27FC236}">
                <a16:creationId xmlns:a16="http://schemas.microsoft.com/office/drawing/2014/main" id="{7FE01067-C054-49C7-8CBF-00D36613A507}"/>
              </a:ext>
            </a:extLst>
          </p:cNvPr>
          <p:cNvSpPr/>
          <p:nvPr/>
        </p:nvSpPr>
        <p:spPr>
          <a:xfrm>
            <a:off x="1490482" y="3290218"/>
            <a:ext cx="1053446" cy="1079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6" name="תמונה 5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12DB749-AF8D-45B6-8E33-3F934263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3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BCC9481F-4FAF-45F6-A89A-FAB63BE8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57529"/>
              </p:ext>
            </p:extLst>
          </p:nvPr>
        </p:nvGraphicFramePr>
        <p:xfrm>
          <a:off x="257175" y="69743"/>
          <a:ext cx="11677649" cy="6752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4657724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360137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קלינגבייל</a:t>
                      </a:r>
                      <a:r>
                        <a:rPr lang="he-IL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מוקמל</a:t>
                      </a:r>
                      <a:r>
                        <a:rPr lang="he-IL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קרפיק</a:t>
                      </a:r>
                      <a:r>
                        <a:rPr lang="he-IL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238442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מקניות בחנויות ה"מסורתיות" ברחוב ובקניון לקניות מקוונות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שיעור המכירות בחנויות מצטמצם, ואילו שיעורו בחנויות המקוונות גדֵל.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לקניות באמצעות הטלפון או המחשב.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28575" indent="25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שיש עלייה בשיעור הקניות המקוונות בישראל.</a:t>
                      </a: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: יותר ויותר ישראלים עורכים קניות בלי לצאת מהבית .</a:t>
                      </a: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260480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מובילים את מגמת המעבר לצרכנות מקוונת.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מקצתם החלו לקנות ברשת מגיל 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רוכשים באינטרנט פעמיים בחודש.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בני הנוער הם קניינים משמעותיים 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כוח קנייה חזק, ולכן הם קהל אידאלי עבור משווקים.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קניינים מתוחכמים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המליצו להוריהם לקנות ברשת.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3971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 sz="160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39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פגיעה בסביבה בשל הפסולת מהאריזות בשל השינוע.</a:t>
                      </a:r>
                    </a:p>
                    <a:p>
                      <a:pPr marL="0" marR="1397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במלחמת הישרדות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והעסקים המקומיים פחות רלוונטיים..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בסכנת הכחדה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7A989DF-6A7F-4AF0-A3FB-9A8A4065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299939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6E57C-5831-43B0-A337-3BF2797B9838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לפני הכול חשוב שנהיה מיומנים בהשוואה</a:t>
            </a:r>
          </a:p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לשם מה משווים?</a:t>
            </a:r>
          </a:p>
          <a:p>
            <a:pPr marL="0" indent="0" algn="ctr">
              <a:buNone/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33FE703-12D1-4AA5-A9FE-75DE33F58E4E}"/>
              </a:ext>
            </a:extLst>
          </p:cNvPr>
          <p:cNvSpPr/>
          <p:nvPr/>
        </p:nvSpPr>
        <p:spPr>
          <a:xfrm>
            <a:off x="900374" y="249320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59D2C21-19CD-4B4E-8EAE-644F197FBA6F}"/>
              </a:ext>
            </a:extLst>
          </p:cNvPr>
          <p:cNvSpPr/>
          <p:nvPr/>
        </p:nvSpPr>
        <p:spPr>
          <a:xfrm>
            <a:off x="4708801" y="249320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D74B121-1083-4267-97CE-2710CEBD25B7}"/>
              </a:ext>
            </a:extLst>
          </p:cNvPr>
          <p:cNvSpPr/>
          <p:nvPr/>
        </p:nvSpPr>
        <p:spPr>
          <a:xfrm>
            <a:off x="8116216" y="249320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5D261001-0F8E-404C-88DB-2A5A243B6942}"/>
              </a:ext>
            </a:extLst>
          </p:cNvPr>
          <p:cNvGrpSpPr/>
          <p:nvPr/>
        </p:nvGrpSpPr>
        <p:grpSpPr>
          <a:xfrm>
            <a:off x="2376298" y="2843568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A4B5C8FE-B9D9-4806-BF01-DB3C27EEB598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Oval 39">
              <a:extLst>
                <a:ext uri="{FF2B5EF4-FFF2-40B4-BE49-F238E27FC236}">
                  <a16:creationId xmlns:a16="http://schemas.microsoft.com/office/drawing/2014/main" id="{25F0BD2E-1937-4777-A806-4ECD7B3BC158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93EE667E-C478-412C-A722-A87833A4E50B}"/>
              </a:ext>
            </a:extLst>
          </p:cNvPr>
          <p:cNvGrpSpPr/>
          <p:nvPr/>
        </p:nvGrpSpPr>
        <p:grpSpPr>
          <a:xfrm>
            <a:off x="5831318" y="2776194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10" name="Trapezoid 41">
              <a:extLst>
                <a:ext uri="{FF2B5EF4-FFF2-40B4-BE49-F238E27FC236}">
                  <a16:creationId xmlns:a16="http://schemas.microsoft.com/office/drawing/2014/main" id="{7B763DD0-A6CB-45DE-8FBE-2B60CAB35142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1" name="Oval 42">
              <a:extLst>
                <a:ext uri="{FF2B5EF4-FFF2-40B4-BE49-F238E27FC236}">
                  <a16:creationId xmlns:a16="http://schemas.microsoft.com/office/drawing/2014/main" id="{2F56B367-B55C-4A01-A00F-8B9F5ACE7E9E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2CE32DCD-1D3C-4B10-A754-618054BFFCC6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63CA6E1B-6571-4766-8283-FCB616B0460D}"/>
              </a:ext>
            </a:extLst>
          </p:cNvPr>
          <p:cNvGrpSpPr/>
          <p:nvPr/>
        </p:nvGrpSpPr>
        <p:grpSpPr>
          <a:xfrm>
            <a:off x="8747688" y="2776196"/>
            <a:ext cx="1305367" cy="1645546"/>
            <a:chOff x="6804248" y="2144238"/>
            <a:chExt cx="1305367" cy="1645545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EDE7F36D-680F-421D-9432-326F4BC5D986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474B9E30-7A63-45A6-B096-2ABBDC78AA53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6DB5E7C4-B211-4860-BC1A-0CFF1461E99A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85F520A7-5F1D-4957-AD64-B1881AD9D1DD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055E3ADB-4673-4E40-8482-92C3C44762B8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CA31AFAE-70A8-4F83-82CD-2699B3F01868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BF1C7D24-A729-4384-B34A-15DA787B377B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" name="Oval 52">
            <a:extLst>
              <a:ext uri="{FF2B5EF4-FFF2-40B4-BE49-F238E27FC236}">
                <a16:creationId xmlns:a16="http://schemas.microsoft.com/office/drawing/2014/main" id="{43C49F13-AC51-4BFD-BC10-8BC51398C578}"/>
              </a:ext>
            </a:extLst>
          </p:cNvPr>
          <p:cNvSpPr/>
          <p:nvPr/>
        </p:nvSpPr>
        <p:spPr>
          <a:xfrm>
            <a:off x="2671998" y="4792638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53">
            <a:extLst>
              <a:ext uri="{FF2B5EF4-FFF2-40B4-BE49-F238E27FC236}">
                <a16:creationId xmlns:a16="http://schemas.microsoft.com/office/drawing/2014/main" id="{37AB2505-26F5-49D7-96E2-1DA8E6D3A9E8}"/>
              </a:ext>
            </a:extLst>
          </p:cNvPr>
          <p:cNvSpPr/>
          <p:nvPr/>
        </p:nvSpPr>
        <p:spPr>
          <a:xfrm>
            <a:off x="6026708" y="4778494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54">
            <a:extLst>
              <a:ext uri="{FF2B5EF4-FFF2-40B4-BE49-F238E27FC236}">
                <a16:creationId xmlns:a16="http://schemas.microsoft.com/office/drawing/2014/main" id="{7D744487-534E-4BE3-BF65-707E10AB486E}"/>
              </a:ext>
            </a:extLst>
          </p:cNvPr>
          <p:cNvSpPr/>
          <p:nvPr/>
        </p:nvSpPr>
        <p:spPr>
          <a:xfrm>
            <a:off x="9386670" y="4837774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id="{55CF5A89-3ED0-4087-9ECD-AF6E83ADFF06}"/>
              </a:ext>
            </a:extLst>
          </p:cNvPr>
          <p:cNvSpPr txBox="1"/>
          <p:nvPr/>
        </p:nvSpPr>
        <p:spPr>
          <a:xfrm>
            <a:off x="1507883" y="5850123"/>
            <a:ext cx="29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62">
            <a:extLst>
              <a:ext uri="{FF2B5EF4-FFF2-40B4-BE49-F238E27FC236}">
                <a16:creationId xmlns:a16="http://schemas.microsoft.com/office/drawing/2014/main" id="{F1EEC5AE-4E34-4A88-A37D-2752CFFD46A1}"/>
              </a:ext>
            </a:extLst>
          </p:cNvPr>
          <p:cNvSpPr txBox="1"/>
          <p:nvPr/>
        </p:nvSpPr>
        <p:spPr>
          <a:xfrm>
            <a:off x="4907218" y="5850123"/>
            <a:ext cx="29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]</a:t>
            </a:r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rapezoid 22">
            <a:extLst>
              <a:ext uri="{FF2B5EF4-FFF2-40B4-BE49-F238E27FC236}">
                <a16:creationId xmlns:a16="http://schemas.microsoft.com/office/drawing/2014/main" id="{CF0296CC-B9DE-4B49-85F6-C292EDF30884}"/>
              </a:ext>
            </a:extLst>
          </p:cNvPr>
          <p:cNvSpPr/>
          <p:nvPr/>
        </p:nvSpPr>
        <p:spPr>
          <a:xfrm>
            <a:off x="1254830" y="25175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7" name="Group 68">
            <a:extLst>
              <a:ext uri="{FF2B5EF4-FFF2-40B4-BE49-F238E27FC236}">
                <a16:creationId xmlns:a16="http://schemas.microsoft.com/office/drawing/2014/main" id="{7DD95B8C-7CBB-4122-A397-283F48DDCCAA}"/>
              </a:ext>
            </a:extLst>
          </p:cNvPr>
          <p:cNvGrpSpPr/>
          <p:nvPr/>
        </p:nvGrpSpPr>
        <p:grpSpPr>
          <a:xfrm>
            <a:off x="3735034" y="257717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38" name="Donut 1">
              <a:extLst>
                <a:ext uri="{FF2B5EF4-FFF2-40B4-BE49-F238E27FC236}">
                  <a16:creationId xmlns:a16="http://schemas.microsoft.com/office/drawing/2014/main" id="{26A47A7A-E6FF-4D65-8679-A9A430078BF4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8B6A5C9B-FABE-4DA6-8E80-1EF7235EED20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518104A8-CE33-4060-B495-F731165E1799}"/>
              </a:ext>
            </a:extLst>
          </p:cNvPr>
          <p:cNvSpPr/>
          <p:nvPr/>
        </p:nvSpPr>
        <p:spPr>
          <a:xfrm rot="5400000">
            <a:off x="3160830" y="214339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8AA1AF33-1DB8-46E6-9935-7E88141959FC}"/>
              </a:ext>
            </a:extLst>
          </p:cNvPr>
          <p:cNvSpPr/>
          <p:nvPr/>
        </p:nvSpPr>
        <p:spPr>
          <a:xfrm>
            <a:off x="3667310" y="231567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42" name="Group 73">
            <a:extLst>
              <a:ext uri="{FF2B5EF4-FFF2-40B4-BE49-F238E27FC236}">
                <a16:creationId xmlns:a16="http://schemas.microsoft.com/office/drawing/2014/main" id="{E5EA454B-B85C-4AFD-85F2-A5FB2521A483}"/>
              </a:ext>
            </a:extLst>
          </p:cNvPr>
          <p:cNvGrpSpPr/>
          <p:nvPr/>
        </p:nvGrpSpPr>
        <p:grpSpPr>
          <a:xfrm>
            <a:off x="2539068" y="192212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C722353B-F330-4977-BFF2-080AD58CC81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E07988BF-A390-46B5-9FD3-B5201C0F623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AE2724A8-2FC9-42A2-BE41-6722D793E3E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05DFE70C-6A25-435C-B42A-8EEAB176239A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D8C4D9C0-F655-43C9-9D35-1CDD7B1C46E8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3C90C9D0-6853-43FC-9C7B-576F26986C8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4B7BD6A1-ABCB-4279-AFE4-9BCC33B5553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0" name="Parallelogram 6">
              <a:extLst>
                <a:ext uri="{FF2B5EF4-FFF2-40B4-BE49-F238E27FC236}">
                  <a16:creationId xmlns:a16="http://schemas.microsoft.com/office/drawing/2014/main" id="{038997DB-74EE-43F5-A969-8BAA1D6212A5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1" name="Parallelogram 6">
              <a:extLst>
                <a:ext uri="{FF2B5EF4-FFF2-40B4-BE49-F238E27FC236}">
                  <a16:creationId xmlns:a16="http://schemas.microsoft.com/office/drawing/2014/main" id="{308E9A92-2784-407E-BB4B-59C3FB3EA24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2" name="Parallelogram 6">
              <a:extLst>
                <a:ext uri="{FF2B5EF4-FFF2-40B4-BE49-F238E27FC236}">
                  <a16:creationId xmlns:a16="http://schemas.microsoft.com/office/drawing/2014/main" id="{733B3464-FD91-4752-8762-C35D3D5E3D2C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2EA545BE-2B4A-4011-9D5E-4035CE8C5F8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4" name="Parallelogram 6">
              <a:extLst>
                <a:ext uri="{FF2B5EF4-FFF2-40B4-BE49-F238E27FC236}">
                  <a16:creationId xmlns:a16="http://schemas.microsoft.com/office/drawing/2014/main" id="{042EC7A2-F7B0-412F-87D9-19BCF2260FD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5" name="Parallelogram 6">
              <a:extLst>
                <a:ext uri="{FF2B5EF4-FFF2-40B4-BE49-F238E27FC236}">
                  <a16:creationId xmlns:a16="http://schemas.microsoft.com/office/drawing/2014/main" id="{2B37C331-2173-4817-B521-48C8117D3FA6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6" name="Parallelogram 6">
              <a:extLst>
                <a:ext uri="{FF2B5EF4-FFF2-40B4-BE49-F238E27FC236}">
                  <a16:creationId xmlns:a16="http://schemas.microsoft.com/office/drawing/2014/main" id="{45AB0669-8C08-41B3-9273-A397D90AD259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7" name="Parallelogram 6">
              <a:extLst>
                <a:ext uri="{FF2B5EF4-FFF2-40B4-BE49-F238E27FC236}">
                  <a16:creationId xmlns:a16="http://schemas.microsoft.com/office/drawing/2014/main" id="{0FC68CBC-AABA-4744-9E8F-8FD178D07D5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ECF08CDA-68C8-442C-8978-662B492B456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9" name="Rectangle 4">
              <a:extLst>
                <a:ext uri="{FF2B5EF4-FFF2-40B4-BE49-F238E27FC236}">
                  <a16:creationId xmlns:a16="http://schemas.microsoft.com/office/drawing/2014/main" id="{CDB4D45E-8015-4B49-B14E-236CE599C995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CC9B7C18-A4E8-4EFE-913D-7990CC9A3F28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A21850A4-5C55-46DB-925D-7B941307A144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2" name="Rectangle 4">
              <a:extLst>
                <a:ext uri="{FF2B5EF4-FFF2-40B4-BE49-F238E27FC236}">
                  <a16:creationId xmlns:a16="http://schemas.microsoft.com/office/drawing/2014/main" id="{15483B0F-F1F6-4546-8B5A-E14A8903EC9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4CF76042-E6F2-4619-AC3E-3DCBEDC81F1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9DFA7D1E-D6EE-4341-AF8D-ECC03A3E86EF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5" name="Group 96">
            <a:extLst>
              <a:ext uri="{FF2B5EF4-FFF2-40B4-BE49-F238E27FC236}">
                <a16:creationId xmlns:a16="http://schemas.microsoft.com/office/drawing/2014/main" id="{1E36BD0E-878D-4234-A8FB-183F72C934A4}"/>
              </a:ext>
            </a:extLst>
          </p:cNvPr>
          <p:cNvGrpSpPr/>
          <p:nvPr/>
        </p:nvGrpSpPr>
        <p:grpSpPr>
          <a:xfrm>
            <a:off x="3929412" y="286719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66" name="Round Same Side Corner Rectangle 4">
              <a:extLst>
                <a:ext uri="{FF2B5EF4-FFF2-40B4-BE49-F238E27FC236}">
                  <a16:creationId xmlns:a16="http://schemas.microsoft.com/office/drawing/2014/main" id="{4223F6D6-4AE9-4B36-A15E-DC16E7E2A434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7" name="Round Same Side Corner Rectangle 6">
              <a:extLst>
                <a:ext uri="{FF2B5EF4-FFF2-40B4-BE49-F238E27FC236}">
                  <a16:creationId xmlns:a16="http://schemas.microsoft.com/office/drawing/2014/main" id="{E03257EE-04B6-4E39-89CF-D8D8327ED5C4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DD5A0DB2-404F-4E76-BB18-8BADC7CB7B7A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69" name="Isosceles Triangle 3">
            <a:extLst>
              <a:ext uri="{FF2B5EF4-FFF2-40B4-BE49-F238E27FC236}">
                <a16:creationId xmlns:a16="http://schemas.microsoft.com/office/drawing/2014/main" id="{793A76F2-80AB-4CCC-90B6-F256C099811F}"/>
              </a:ext>
            </a:extLst>
          </p:cNvPr>
          <p:cNvSpPr/>
          <p:nvPr/>
        </p:nvSpPr>
        <p:spPr>
          <a:xfrm rot="13520917">
            <a:off x="3775890" y="34140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B310A444-4C53-4C0B-99FE-4C944EA2542D}"/>
              </a:ext>
            </a:extLst>
          </p:cNvPr>
          <p:cNvSpPr/>
          <p:nvPr/>
        </p:nvSpPr>
        <p:spPr>
          <a:xfrm>
            <a:off x="1342266" y="315644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1" name="Isosceles Triangle 4">
            <a:extLst>
              <a:ext uri="{FF2B5EF4-FFF2-40B4-BE49-F238E27FC236}">
                <a16:creationId xmlns:a16="http://schemas.microsoft.com/office/drawing/2014/main" id="{4B4CF6EE-DDD5-4D01-B4FE-726E559C8E31}"/>
              </a:ext>
            </a:extLst>
          </p:cNvPr>
          <p:cNvSpPr/>
          <p:nvPr/>
        </p:nvSpPr>
        <p:spPr>
          <a:xfrm>
            <a:off x="1146346" y="397904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72" name="Group 103">
            <a:extLst>
              <a:ext uri="{FF2B5EF4-FFF2-40B4-BE49-F238E27FC236}">
                <a16:creationId xmlns:a16="http://schemas.microsoft.com/office/drawing/2014/main" id="{D9C919C5-BCF4-4363-A0D7-F8180AAA32E4}"/>
              </a:ext>
            </a:extLst>
          </p:cNvPr>
          <p:cNvGrpSpPr/>
          <p:nvPr/>
        </p:nvGrpSpPr>
        <p:grpSpPr>
          <a:xfrm>
            <a:off x="1611618" y="247754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73" name="Oval 3">
              <a:extLst>
                <a:ext uri="{FF2B5EF4-FFF2-40B4-BE49-F238E27FC236}">
                  <a16:creationId xmlns:a16="http://schemas.microsoft.com/office/drawing/2014/main" id="{D2EC2A15-845E-4F37-8D7B-0C84E6FBE448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E5EF8551-2811-4EED-A292-E3A81E45F26F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05B240C-8379-4C84-BDA0-5D19F05C00D3}"/>
              </a:ext>
            </a:extLst>
          </p:cNvPr>
          <p:cNvSpPr/>
          <p:nvPr/>
        </p:nvSpPr>
        <p:spPr>
          <a:xfrm>
            <a:off x="2844475" y="207663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6" name="Rounded Rectangle 2">
            <a:extLst>
              <a:ext uri="{FF2B5EF4-FFF2-40B4-BE49-F238E27FC236}">
                <a16:creationId xmlns:a16="http://schemas.microsoft.com/office/drawing/2014/main" id="{3FAAB900-4BCB-41A2-A20E-204A1C494475}"/>
              </a:ext>
            </a:extLst>
          </p:cNvPr>
          <p:cNvSpPr/>
          <p:nvPr/>
        </p:nvSpPr>
        <p:spPr>
          <a:xfrm>
            <a:off x="1699886" y="209350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B0FD3EF9-DF69-443E-8459-5DAEBC01BE7C}"/>
              </a:ext>
            </a:extLst>
          </p:cNvPr>
          <p:cNvSpPr/>
          <p:nvPr/>
        </p:nvSpPr>
        <p:spPr>
          <a:xfrm>
            <a:off x="3704249" y="396004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8" name="Rounded Rectangle 4">
            <a:extLst>
              <a:ext uri="{FF2B5EF4-FFF2-40B4-BE49-F238E27FC236}">
                <a16:creationId xmlns:a16="http://schemas.microsoft.com/office/drawing/2014/main" id="{BB2E2D60-7251-4680-9718-522F64747F9D}"/>
              </a:ext>
            </a:extLst>
          </p:cNvPr>
          <p:cNvSpPr>
            <a:spLocks noChangeAspect="1"/>
          </p:cNvSpPr>
          <p:nvPr/>
        </p:nvSpPr>
        <p:spPr>
          <a:xfrm>
            <a:off x="3763894" y="376079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9" name="Rounded Rectangle 1">
            <a:extLst>
              <a:ext uri="{FF2B5EF4-FFF2-40B4-BE49-F238E27FC236}">
                <a16:creationId xmlns:a16="http://schemas.microsoft.com/office/drawing/2014/main" id="{75406922-FB4B-4BA1-8764-E8FB1A1B12BE}"/>
              </a:ext>
            </a:extLst>
          </p:cNvPr>
          <p:cNvSpPr>
            <a:spLocks noChangeAspect="1"/>
          </p:cNvSpPr>
          <p:nvPr/>
        </p:nvSpPr>
        <p:spPr>
          <a:xfrm>
            <a:off x="3361306" y="243090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0" name="Oval 6">
            <a:extLst>
              <a:ext uri="{FF2B5EF4-FFF2-40B4-BE49-F238E27FC236}">
                <a16:creationId xmlns:a16="http://schemas.microsoft.com/office/drawing/2014/main" id="{E8CA966C-C358-4D2D-A5D9-3AF08DA8AD9D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17107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46DAF8C3-D8DE-46DF-914D-704523BD5A1E}"/>
              </a:ext>
            </a:extLst>
          </p:cNvPr>
          <p:cNvSpPr>
            <a:spLocks noChangeAspect="1"/>
          </p:cNvSpPr>
          <p:nvPr/>
        </p:nvSpPr>
        <p:spPr>
          <a:xfrm>
            <a:off x="3704248" y="285065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2" name="Donut 7">
            <a:extLst>
              <a:ext uri="{FF2B5EF4-FFF2-40B4-BE49-F238E27FC236}">
                <a16:creationId xmlns:a16="http://schemas.microsoft.com/office/drawing/2014/main" id="{9725AC89-02DF-4DCF-92A5-067267DD464B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81074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83" name="Group 114">
            <a:extLst>
              <a:ext uri="{FF2B5EF4-FFF2-40B4-BE49-F238E27FC236}">
                <a16:creationId xmlns:a16="http://schemas.microsoft.com/office/drawing/2014/main" id="{30E3430B-D046-4C2D-A0BB-2C75D4DCBFED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690984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84" name="Donut 117">
              <a:extLst>
                <a:ext uri="{FF2B5EF4-FFF2-40B4-BE49-F238E27FC236}">
                  <a16:creationId xmlns:a16="http://schemas.microsoft.com/office/drawing/2014/main" id="{71A71C4B-6520-4192-8DEE-A329B2FF516E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118">
              <a:extLst>
                <a:ext uri="{FF2B5EF4-FFF2-40B4-BE49-F238E27FC236}">
                  <a16:creationId xmlns:a16="http://schemas.microsoft.com/office/drawing/2014/main" id="{0BDF79F9-2AFB-4407-BD12-68AAA62B1EA9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6" name="Round Same Side Corner Rectangle 119">
              <a:extLst>
                <a:ext uri="{FF2B5EF4-FFF2-40B4-BE49-F238E27FC236}">
                  <a16:creationId xmlns:a16="http://schemas.microsoft.com/office/drawing/2014/main" id="{CCC49EE0-572D-4F05-BC93-45E44FA879E2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7" name="Block Arc 118">
              <a:extLst>
                <a:ext uri="{FF2B5EF4-FFF2-40B4-BE49-F238E27FC236}">
                  <a16:creationId xmlns:a16="http://schemas.microsoft.com/office/drawing/2014/main" id="{D3CCBCB5-93D6-4E69-95BC-019FEE3B8B2B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88" name="Trapezoid 24">
            <a:extLst>
              <a:ext uri="{FF2B5EF4-FFF2-40B4-BE49-F238E27FC236}">
                <a16:creationId xmlns:a16="http://schemas.microsoft.com/office/drawing/2014/main" id="{F7F134AB-8775-458A-93C1-8621375EBE7B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303213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B9144A57-C35E-40CD-8893-41B599E1CD65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209154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0" name="Round Same Side Corner Rectangle 7">
            <a:extLst>
              <a:ext uri="{FF2B5EF4-FFF2-40B4-BE49-F238E27FC236}">
                <a16:creationId xmlns:a16="http://schemas.microsoft.com/office/drawing/2014/main" id="{5265DA61-7629-4D0D-BD41-B70616473AB9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50213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217F05B4-1633-40F2-8AE0-EC9D83AEC147}"/>
              </a:ext>
            </a:extLst>
          </p:cNvPr>
          <p:cNvSpPr/>
          <p:nvPr/>
        </p:nvSpPr>
        <p:spPr>
          <a:xfrm>
            <a:off x="1929366" y="188790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7DC3F663-9727-489C-963C-F365DE30C2C8}"/>
              </a:ext>
            </a:extLst>
          </p:cNvPr>
          <p:cNvSpPr/>
          <p:nvPr/>
        </p:nvSpPr>
        <p:spPr>
          <a:xfrm>
            <a:off x="3040763" y="183627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3" name="Rectangle 13">
            <a:extLst>
              <a:ext uri="{FF2B5EF4-FFF2-40B4-BE49-F238E27FC236}">
                <a16:creationId xmlns:a16="http://schemas.microsoft.com/office/drawing/2014/main" id="{D702D134-37DB-4F66-9FB0-0885BAA913A2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31574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4" name="Trapezoid 10">
            <a:extLst>
              <a:ext uri="{FF2B5EF4-FFF2-40B4-BE49-F238E27FC236}">
                <a16:creationId xmlns:a16="http://schemas.microsoft.com/office/drawing/2014/main" id="{D0775B8B-9DED-4B35-818B-2F2C6E9F9C1D}"/>
              </a:ext>
            </a:extLst>
          </p:cNvPr>
          <p:cNvSpPr/>
          <p:nvPr/>
        </p:nvSpPr>
        <p:spPr>
          <a:xfrm>
            <a:off x="3464938" y="420568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5" name="Rounded Rectangle 12">
            <a:extLst>
              <a:ext uri="{FF2B5EF4-FFF2-40B4-BE49-F238E27FC236}">
                <a16:creationId xmlns:a16="http://schemas.microsoft.com/office/drawing/2014/main" id="{826F0D40-398A-4B61-AF0A-1719B451343F}"/>
              </a:ext>
            </a:extLst>
          </p:cNvPr>
          <p:cNvSpPr/>
          <p:nvPr/>
        </p:nvSpPr>
        <p:spPr>
          <a:xfrm>
            <a:off x="1228088" y="280582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FC195EC8-81ED-4549-8F04-1106035CA507}"/>
              </a:ext>
            </a:extLst>
          </p:cNvPr>
          <p:cNvSpPr/>
          <p:nvPr/>
        </p:nvSpPr>
        <p:spPr>
          <a:xfrm>
            <a:off x="1439411" y="218565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7" name="Chord 3">
            <a:extLst>
              <a:ext uri="{FF2B5EF4-FFF2-40B4-BE49-F238E27FC236}">
                <a16:creationId xmlns:a16="http://schemas.microsoft.com/office/drawing/2014/main" id="{E1D34D9F-89BE-4890-A07E-56E514618115}"/>
              </a:ext>
            </a:extLst>
          </p:cNvPr>
          <p:cNvSpPr/>
          <p:nvPr/>
        </p:nvSpPr>
        <p:spPr>
          <a:xfrm rot="5400000">
            <a:off x="2323029" y="223567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A51FE8D2-D631-40AA-A032-5B58E61E021F}"/>
              </a:ext>
            </a:extLst>
          </p:cNvPr>
          <p:cNvSpPr/>
          <p:nvPr/>
        </p:nvSpPr>
        <p:spPr>
          <a:xfrm>
            <a:off x="1933723" y="233982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9" name="Frame 1">
            <a:extLst>
              <a:ext uri="{FF2B5EF4-FFF2-40B4-BE49-F238E27FC236}">
                <a16:creationId xmlns:a16="http://schemas.microsoft.com/office/drawing/2014/main" id="{9E3EC0C7-4DDC-4E02-ACB7-3E7FE93AED86}"/>
              </a:ext>
            </a:extLst>
          </p:cNvPr>
          <p:cNvSpPr/>
          <p:nvPr/>
        </p:nvSpPr>
        <p:spPr>
          <a:xfrm>
            <a:off x="1343012" y="430194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00" name="Oval 7">
            <a:extLst>
              <a:ext uri="{FF2B5EF4-FFF2-40B4-BE49-F238E27FC236}">
                <a16:creationId xmlns:a16="http://schemas.microsoft.com/office/drawing/2014/main" id="{25446EBA-A176-469D-AA8D-7BDC082254A2}"/>
              </a:ext>
            </a:extLst>
          </p:cNvPr>
          <p:cNvSpPr/>
          <p:nvPr/>
        </p:nvSpPr>
        <p:spPr>
          <a:xfrm>
            <a:off x="3518458" y="214650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F985D170-F769-4BF8-8E4C-57E0B4C10234}"/>
              </a:ext>
            </a:extLst>
          </p:cNvPr>
          <p:cNvSpPr>
            <a:spLocks noChangeAspect="1"/>
          </p:cNvSpPr>
          <p:nvPr/>
        </p:nvSpPr>
        <p:spPr>
          <a:xfrm>
            <a:off x="4797896" y="280079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02" name="Group 133">
            <a:extLst>
              <a:ext uri="{FF2B5EF4-FFF2-40B4-BE49-F238E27FC236}">
                <a16:creationId xmlns:a16="http://schemas.microsoft.com/office/drawing/2014/main" id="{AE6AB5F8-34FB-4D61-955C-8F2947D4E8C7}"/>
              </a:ext>
            </a:extLst>
          </p:cNvPr>
          <p:cNvGrpSpPr/>
          <p:nvPr/>
        </p:nvGrpSpPr>
        <p:grpSpPr>
          <a:xfrm>
            <a:off x="7175567" y="264503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03" name="Donut 1">
              <a:extLst>
                <a:ext uri="{FF2B5EF4-FFF2-40B4-BE49-F238E27FC236}">
                  <a16:creationId xmlns:a16="http://schemas.microsoft.com/office/drawing/2014/main" id="{20B3F972-910B-4067-9891-915D538BF296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EFF3B540-5129-466D-9162-9F1A1EC089F4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4AB9B52A-F3AE-4A40-A1EE-BA70B403A82D}"/>
              </a:ext>
            </a:extLst>
          </p:cNvPr>
          <p:cNvSpPr/>
          <p:nvPr/>
        </p:nvSpPr>
        <p:spPr>
          <a:xfrm rot="5400000">
            <a:off x="6609485" y="218239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6" name="Rounded Rectangle 13">
            <a:extLst>
              <a:ext uri="{FF2B5EF4-FFF2-40B4-BE49-F238E27FC236}">
                <a16:creationId xmlns:a16="http://schemas.microsoft.com/office/drawing/2014/main" id="{CD3C05B0-B822-49D1-9250-62D5A5311E3F}"/>
              </a:ext>
            </a:extLst>
          </p:cNvPr>
          <p:cNvSpPr/>
          <p:nvPr/>
        </p:nvSpPr>
        <p:spPr>
          <a:xfrm>
            <a:off x="7107844" y="2383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7" name="Isosceles Triangle 3">
            <a:extLst>
              <a:ext uri="{FF2B5EF4-FFF2-40B4-BE49-F238E27FC236}">
                <a16:creationId xmlns:a16="http://schemas.microsoft.com/office/drawing/2014/main" id="{000B1118-C5ED-43E9-B99D-2329681515B1}"/>
              </a:ext>
            </a:extLst>
          </p:cNvPr>
          <p:cNvSpPr/>
          <p:nvPr/>
        </p:nvSpPr>
        <p:spPr>
          <a:xfrm rot="13520917">
            <a:off x="7216425" y="348188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8" name="Rounded Rectangle 1">
            <a:extLst>
              <a:ext uri="{FF2B5EF4-FFF2-40B4-BE49-F238E27FC236}">
                <a16:creationId xmlns:a16="http://schemas.microsoft.com/office/drawing/2014/main" id="{66EB7931-8F0C-49E7-B4AE-B0D32DC97EBE}"/>
              </a:ext>
            </a:extLst>
          </p:cNvPr>
          <p:cNvSpPr/>
          <p:nvPr/>
        </p:nvSpPr>
        <p:spPr>
          <a:xfrm>
            <a:off x="7059859" y="404022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C79EEE4B-1CAD-4032-A007-B38FEEE44B2B}"/>
              </a:ext>
            </a:extLst>
          </p:cNvPr>
          <p:cNvSpPr>
            <a:spLocks noChangeAspect="1"/>
          </p:cNvSpPr>
          <p:nvPr/>
        </p:nvSpPr>
        <p:spPr>
          <a:xfrm>
            <a:off x="7138809" y="381668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5C99DCA9-8BA5-47B4-9643-66BB6B24F93B}"/>
              </a:ext>
            </a:extLst>
          </p:cNvPr>
          <p:cNvSpPr>
            <a:spLocks noChangeAspect="1"/>
          </p:cNvSpPr>
          <p:nvPr/>
        </p:nvSpPr>
        <p:spPr>
          <a:xfrm>
            <a:off x="6801841" y="2498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4DBD236F-DE59-4861-9186-DEB73A69C8BA}"/>
              </a:ext>
            </a:extLst>
          </p:cNvPr>
          <p:cNvSpPr>
            <a:spLocks noChangeAspect="1"/>
          </p:cNvSpPr>
          <p:nvPr/>
        </p:nvSpPr>
        <p:spPr>
          <a:xfrm>
            <a:off x="7144782" y="291851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2" name="Rectangle 13">
            <a:extLst>
              <a:ext uri="{FF2B5EF4-FFF2-40B4-BE49-F238E27FC236}">
                <a16:creationId xmlns:a16="http://schemas.microsoft.com/office/drawing/2014/main" id="{A15AD4D9-6A8B-43C5-9C6F-3460586E26DA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22529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3" name="Trapezoid 10">
            <a:extLst>
              <a:ext uri="{FF2B5EF4-FFF2-40B4-BE49-F238E27FC236}">
                <a16:creationId xmlns:a16="http://schemas.microsoft.com/office/drawing/2014/main" id="{BBFCE4F4-1178-41F7-9266-36A1F33E0621}"/>
              </a:ext>
            </a:extLst>
          </p:cNvPr>
          <p:cNvSpPr/>
          <p:nvPr/>
        </p:nvSpPr>
        <p:spPr>
          <a:xfrm>
            <a:off x="6875231" y="432377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5E972169-4A71-4FCD-9217-F26EEBAFDA51}"/>
              </a:ext>
            </a:extLst>
          </p:cNvPr>
          <p:cNvSpPr/>
          <p:nvPr/>
        </p:nvSpPr>
        <p:spPr>
          <a:xfrm>
            <a:off x="6958992" y="221436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15" name="Group 146">
            <a:extLst>
              <a:ext uri="{FF2B5EF4-FFF2-40B4-BE49-F238E27FC236}">
                <a16:creationId xmlns:a16="http://schemas.microsoft.com/office/drawing/2014/main" id="{E8D3772F-E1EC-43FC-BC3B-4B139F9B662B}"/>
              </a:ext>
            </a:extLst>
          </p:cNvPr>
          <p:cNvGrpSpPr/>
          <p:nvPr/>
        </p:nvGrpSpPr>
        <p:grpSpPr>
          <a:xfrm>
            <a:off x="10543181" y="267479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16" name="Donut 1">
              <a:extLst>
                <a:ext uri="{FF2B5EF4-FFF2-40B4-BE49-F238E27FC236}">
                  <a16:creationId xmlns:a16="http://schemas.microsoft.com/office/drawing/2014/main" id="{4473C682-66B9-4ABD-9223-AE2A151DABD4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7" name="Rectangle 4">
              <a:extLst>
                <a:ext uri="{FF2B5EF4-FFF2-40B4-BE49-F238E27FC236}">
                  <a16:creationId xmlns:a16="http://schemas.microsoft.com/office/drawing/2014/main" id="{634D4208-5300-439C-A73D-D2CC0D01C289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18" name="Rounded Rectangle 3">
            <a:extLst>
              <a:ext uri="{FF2B5EF4-FFF2-40B4-BE49-F238E27FC236}">
                <a16:creationId xmlns:a16="http://schemas.microsoft.com/office/drawing/2014/main" id="{70A7014F-1459-41B9-88E2-4E0910638F78}"/>
              </a:ext>
            </a:extLst>
          </p:cNvPr>
          <p:cNvSpPr/>
          <p:nvPr/>
        </p:nvSpPr>
        <p:spPr>
          <a:xfrm rot="5400000">
            <a:off x="9968978" y="224101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F7D0E7E8-B73E-4C22-BDAC-05C4FF5016ED}"/>
              </a:ext>
            </a:extLst>
          </p:cNvPr>
          <p:cNvSpPr/>
          <p:nvPr/>
        </p:nvSpPr>
        <p:spPr>
          <a:xfrm>
            <a:off x="10475458" y="241329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20" name="Group 151">
            <a:extLst>
              <a:ext uri="{FF2B5EF4-FFF2-40B4-BE49-F238E27FC236}">
                <a16:creationId xmlns:a16="http://schemas.microsoft.com/office/drawing/2014/main" id="{C20BC543-016A-407C-A248-52E0F9F7A92A}"/>
              </a:ext>
            </a:extLst>
          </p:cNvPr>
          <p:cNvGrpSpPr/>
          <p:nvPr/>
        </p:nvGrpSpPr>
        <p:grpSpPr>
          <a:xfrm>
            <a:off x="10696348" y="297496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21" name="Round Same Side Corner Rectangle 4">
              <a:extLst>
                <a:ext uri="{FF2B5EF4-FFF2-40B4-BE49-F238E27FC236}">
                  <a16:creationId xmlns:a16="http://schemas.microsoft.com/office/drawing/2014/main" id="{FC3955ED-707A-4622-A1F2-07E995A0A66F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2" name="Round Same Side Corner Rectangle 6">
              <a:extLst>
                <a:ext uri="{FF2B5EF4-FFF2-40B4-BE49-F238E27FC236}">
                  <a16:creationId xmlns:a16="http://schemas.microsoft.com/office/drawing/2014/main" id="{5C650922-5C4A-4FCD-A5AB-D42C128761D7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88EA2A52-47E3-48DA-9188-B38C8C0FEBC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24" name="Isosceles Triangle 3">
            <a:extLst>
              <a:ext uri="{FF2B5EF4-FFF2-40B4-BE49-F238E27FC236}">
                <a16:creationId xmlns:a16="http://schemas.microsoft.com/office/drawing/2014/main" id="{F30F7823-5B4E-40DD-A664-F1CD1C5332C9}"/>
              </a:ext>
            </a:extLst>
          </p:cNvPr>
          <p:cNvSpPr/>
          <p:nvPr/>
        </p:nvSpPr>
        <p:spPr>
          <a:xfrm rot="13520917">
            <a:off x="10584038" y="351164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5" name="Rounded Rectangle 1">
            <a:extLst>
              <a:ext uri="{FF2B5EF4-FFF2-40B4-BE49-F238E27FC236}">
                <a16:creationId xmlns:a16="http://schemas.microsoft.com/office/drawing/2014/main" id="{92C2A234-55E8-4FC5-B154-F0219BBEF41B}"/>
              </a:ext>
            </a:extLst>
          </p:cNvPr>
          <p:cNvSpPr/>
          <p:nvPr/>
        </p:nvSpPr>
        <p:spPr>
          <a:xfrm>
            <a:off x="10326608" y="404239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55F10E6B-B332-458D-BFC0-FDEEBCC89C23}"/>
              </a:ext>
            </a:extLst>
          </p:cNvPr>
          <p:cNvSpPr>
            <a:spLocks noChangeAspect="1"/>
          </p:cNvSpPr>
          <p:nvPr/>
        </p:nvSpPr>
        <p:spPr>
          <a:xfrm>
            <a:off x="10493780" y="380727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7" name="Rounded Rectangle 1">
            <a:extLst>
              <a:ext uri="{FF2B5EF4-FFF2-40B4-BE49-F238E27FC236}">
                <a16:creationId xmlns:a16="http://schemas.microsoft.com/office/drawing/2014/main" id="{E6ECB3E2-A20C-42FD-B3DF-CBFAB0942F4C}"/>
              </a:ext>
            </a:extLst>
          </p:cNvPr>
          <p:cNvSpPr>
            <a:spLocks noChangeAspect="1"/>
          </p:cNvSpPr>
          <p:nvPr/>
        </p:nvSpPr>
        <p:spPr>
          <a:xfrm>
            <a:off x="10169455" y="252852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8" name="Rounded Rectangle 2">
            <a:extLst>
              <a:ext uri="{FF2B5EF4-FFF2-40B4-BE49-F238E27FC236}">
                <a16:creationId xmlns:a16="http://schemas.microsoft.com/office/drawing/2014/main" id="{55186EEE-FDBD-4A52-8219-D4FF62E6AD3A}"/>
              </a:ext>
            </a:extLst>
          </p:cNvPr>
          <p:cNvSpPr>
            <a:spLocks noChangeAspect="1"/>
          </p:cNvSpPr>
          <p:nvPr/>
        </p:nvSpPr>
        <p:spPr>
          <a:xfrm>
            <a:off x="10512396" y="294827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9" name="Rectangle 13">
            <a:extLst>
              <a:ext uri="{FF2B5EF4-FFF2-40B4-BE49-F238E27FC236}">
                <a16:creationId xmlns:a16="http://schemas.microsoft.com/office/drawing/2014/main" id="{6EF8E4B9-8F68-40F8-B66C-C1661ED19324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26409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0" name="Trapezoid 10">
            <a:extLst>
              <a:ext uri="{FF2B5EF4-FFF2-40B4-BE49-F238E27FC236}">
                <a16:creationId xmlns:a16="http://schemas.microsoft.com/office/drawing/2014/main" id="{F18C19FA-95B2-40E9-BF4B-31105D61FE35}"/>
              </a:ext>
            </a:extLst>
          </p:cNvPr>
          <p:cNvSpPr/>
          <p:nvPr/>
        </p:nvSpPr>
        <p:spPr>
          <a:xfrm>
            <a:off x="10227031" y="432825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1" name="Oval 7">
            <a:extLst>
              <a:ext uri="{FF2B5EF4-FFF2-40B4-BE49-F238E27FC236}">
                <a16:creationId xmlns:a16="http://schemas.microsoft.com/office/drawing/2014/main" id="{862F398B-6D75-4D49-9F79-E6EA103CDCC3}"/>
              </a:ext>
            </a:extLst>
          </p:cNvPr>
          <p:cNvSpPr/>
          <p:nvPr/>
        </p:nvSpPr>
        <p:spPr>
          <a:xfrm>
            <a:off x="10326606" y="224412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2" name="Trapezoid 22">
            <a:extLst>
              <a:ext uri="{FF2B5EF4-FFF2-40B4-BE49-F238E27FC236}">
                <a16:creationId xmlns:a16="http://schemas.microsoft.com/office/drawing/2014/main" id="{0ED1728E-2DFF-455B-B08C-A2846D9B4DCC}"/>
              </a:ext>
            </a:extLst>
          </p:cNvPr>
          <p:cNvSpPr/>
          <p:nvPr/>
        </p:nvSpPr>
        <p:spPr>
          <a:xfrm>
            <a:off x="4572665" y="252711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33" name="Group 164">
            <a:extLst>
              <a:ext uri="{FF2B5EF4-FFF2-40B4-BE49-F238E27FC236}">
                <a16:creationId xmlns:a16="http://schemas.microsoft.com/office/drawing/2014/main" id="{F6791B26-D7D9-47D2-B80E-30326A08F5B5}"/>
              </a:ext>
            </a:extLst>
          </p:cNvPr>
          <p:cNvGrpSpPr/>
          <p:nvPr/>
        </p:nvGrpSpPr>
        <p:grpSpPr>
          <a:xfrm>
            <a:off x="6335326" y="223717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34" name="Rectangle 4">
              <a:extLst>
                <a:ext uri="{FF2B5EF4-FFF2-40B4-BE49-F238E27FC236}">
                  <a16:creationId xmlns:a16="http://schemas.microsoft.com/office/drawing/2014/main" id="{536C10E1-B37A-4684-ADF0-90170102228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5" name="Parallelogram 6">
              <a:extLst>
                <a:ext uri="{FF2B5EF4-FFF2-40B4-BE49-F238E27FC236}">
                  <a16:creationId xmlns:a16="http://schemas.microsoft.com/office/drawing/2014/main" id="{C7558B05-02DC-4632-9F52-2E02D7BBAB7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6" name="Parallelogram 6">
              <a:extLst>
                <a:ext uri="{FF2B5EF4-FFF2-40B4-BE49-F238E27FC236}">
                  <a16:creationId xmlns:a16="http://schemas.microsoft.com/office/drawing/2014/main" id="{3399B6D6-CEE2-4963-BE43-6DDB8805937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7" name="Parallelogram 6">
              <a:extLst>
                <a:ext uri="{FF2B5EF4-FFF2-40B4-BE49-F238E27FC236}">
                  <a16:creationId xmlns:a16="http://schemas.microsoft.com/office/drawing/2014/main" id="{E304DDAC-12AE-4722-AA6A-7B891231EF4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8" name="Parallelogram 6">
              <a:extLst>
                <a:ext uri="{FF2B5EF4-FFF2-40B4-BE49-F238E27FC236}">
                  <a16:creationId xmlns:a16="http://schemas.microsoft.com/office/drawing/2014/main" id="{843BB4BE-44F8-4064-8F43-76F42F8BF5F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9" name="Rectangle 4">
              <a:extLst>
                <a:ext uri="{FF2B5EF4-FFF2-40B4-BE49-F238E27FC236}">
                  <a16:creationId xmlns:a16="http://schemas.microsoft.com/office/drawing/2014/main" id="{80291B95-91C0-4ADF-BCBE-78E51ABD32C3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0" name="Parallelogram 6">
              <a:extLst>
                <a:ext uri="{FF2B5EF4-FFF2-40B4-BE49-F238E27FC236}">
                  <a16:creationId xmlns:a16="http://schemas.microsoft.com/office/drawing/2014/main" id="{7EC92627-CAC2-4C24-A439-55D5F0E6531F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1" name="Parallelogram 6">
              <a:extLst>
                <a:ext uri="{FF2B5EF4-FFF2-40B4-BE49-F238E27FC236}">
                  <a16:creationId xmlns:a16="http://schemas.microsoft.com/office/drawing/2014/main" id="{0204A4CC-F17F-4B19-99F7-94B55A1F7B18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2" name="Parallelogram 6">
              <a:extLst>
                <a:ext uri="{FF2B5EF4-FFF2-40B4-BE49-F238E27FC236}">
                  <a16:creationId xmlns:a16="http://schemas.microsoft.com/office/drawing/2014/main" id="{CD8F662A-DD83-4AF4-873D-67E6B68A7C1F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430C0F51-F73C-4FD6-BF7C-4CE17917DE8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4" name="Rectangle 4">
              <a:extLst>
                <a:ext uri="{FF2B5EF4-FFF2-40B4-BE49-F238E27FC236}">
                  <a16:creationId xmlns:a16="http://schemas.microsoft.com/office/drawing/2014/main" id="{17CFA96F-2F76-42EE-BA3D-54BA99134D7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5" name="Parallelogram 6">
              <a:extLst>
                <a:ext uri="{FF2B5EF4-FFF2-40B4-BE49-F238E27FC236}">
                  <a16:creationId xmlns:a16="http://schemas.microsoft.com/office/drawing/2014/main" id="{E3376612-0A14-4572-943D-65EF4A110B4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6" name="Parallelogram 6">
              <a:extLst>
                <a:ext uri="{FF2B5EF4-FFF2-40B4-BE49-F238E27FC236}">
                  <a16:creationId xmlns:a16="http://schemas.microsoft.com/office/drawing/2014/main" id="{5FCC9401-379B-4820-A6A8-68261C6E6F3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7" name="Parallelogram 6">
              <a:extLst>
                <a:ext uri="{FF2B5EF4-FFF2-40B4-BE49-F238E27FC236}">
                  <a16:creationId xmlns:a16="http://schemas.microsoft.com/office/drawing/2014/main" id="{F0E9FFBD-A67C-4F73-8E13-345675F574B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8" name="Parallelogram 6">
              <a:extLst>
                <a:ext uri="{FF2B5EF4-FFF2-40B4-BE49-F238E27FC236}">
                  <a16:creationId xmlns:a16="http://schemas.microsoft.com/office/drawing/2014/main" id="{E8CC71ED-E627-453E-9626-0E2A3738FECB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9" name="Rectangle 7">
              <a:extLst>
                <a:ext uri="{FF2B5EF4-FFF2-40B4-BE49-F238E27FC236}">
                  <a16:creationId xmlns:a16="http://schemas.microsoft.com/office/drawing/2014/main" id="{C6F2A0D2-13A9-4CFF-A506-B9C9DF982D2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0" name="Rectangle 4">
              <a:extLst>
                <a:ext uri="{FF2B5EF4-FFF2-40B4-BE49-F238E27FC236}">
                  <a16:creationId xmlns:a16="http://schemas.microsoft.com/office/drawing/2014/main" id="{9C53F3FB-67B6-423E-AB6C-7FECC2FCB09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1" name="Rectangle 4">
              <a:extLst>
                <a:ext uri="{FF2B5EF4-FFF2-40B4-BE49-F238E27FC236}">
                  <a16:creationId xmlns:a16="http://schemas.microsoft.com/office/drawing/2014/main" id="{5F3B989A-AE3D-4EF0-A6B3-2BFB967F33E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2" name="Rectangle 4">
              <a:extLst>
                <a:ext uri="{FF2B5EF4-FFF2-40B4-BE49-F238E27FC236}">
                  <a16:creationId xmlns:a16="http://schemas.microsoft.com/office/drawing/2014/main" id="{1C2BDC96-1F3F-4C81-9E4E-210CBE4E6B2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50CB6C52-89B0-49D0-908B-D4969ECDBA3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4" name="Rectangle 4">
              <a:extLst>
                <a:ext uri="{FF2B5EF4-FFF2-40B4-BE49-F238E27FC236}">
                  <a16:creationId xmlns:a16="http://schemas.microsoft.com/office/drawing/2014/main" id="{8432939E-50AE-4E36-8235-971A802CA70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5" name="Rectangle 4">
              <a:extLst>
                <a:ext uri="{FF2B5EF4-FFF2-40B4-BE49-F238E27FC236}">
                  <a16:creationId xmlns:a16="http://schemas.microsoft.com/office/drawing/2014/main" id="{392D937A-74FC-426D-98F9-1208B5535790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56" name="Group 187">
            <a:extLst>
              <a:ext uri="{FF2B5EF4-FFF2-40B4-BE49-F238E27FC236}">
                <a16:creationId xmlns:a16="http://schemas.microsoft.com/office/drawing/2014/main" id="{ADEE13DC-41E2-4396-AACD-D68EEB79CD76}"/>
              </a:ext>
            </a:extLst>
          </p:cNvPr>
          <p:cNvGrpSpPr/>
          <p:nvPr/>
        </p:nvGrpSpPr>
        <p:grpSpPr>
          <a:xfrm>
            <a:off x="4897105" y="250712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157" name="Oval 3">
              <a:extLst>
                <a:ext uri="{FF2B5EF4-FFF2-40B4-BE49-F238E27FC236}">
                  <a16:creationId xmlns:a16="http://schemas.microsoft.com/office/drawing/2014/main" id="{F5023C49-A7F8-444A-A943-D5ECE5B9260B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8" name="Oval 6">
              <a:extLst>
                <a:ext uri="{FF2B5EF4-FFF2-40B4-BE49-F238E27FC236}">
                  <a16:creationId xmlns:a16="http://schemas.microsoft.com/office/drawing/2014/main" id="{1114EDEF-2900-4426-B012-42BE578E8C1C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59" name="Rounded Rectangle 2">
            <a:extLst>
              <a:ext uri="{FF2B5EF4-FFF2-40B4-BE49-F238E27FC236}">
                <a16:creationId xmlns:a16="http://schemas.microsoft.com/office/drawing/2014/main" id="{C9B426F6-328D-45E3-80A7-1F4902833186}"/>
              </a:ext>
            </a:extLst>
          </p:cNvPr>
          <p:cNvSpPr/>
          <p:nvPr/>
        </p:nvSpPr>
        <p:spPr>
          <a:xfrm>
            <a:off x="6106532" y="201254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C24C27E0-FE5E-478C-BF69-F7C506045545}"/>
              </a:ext>
            </a:extLst>
          </p:cNvPr>
          <p:cNvSpPr/>
          <p:nvPr/>
        </p:nvSpPr>
        <p:spPr>
          <a:xfrm>
            <a:off x="5104033" y="20845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61" name="Oval 6">
            <a:extLst>
              <a:ext uri="{FF2B5EF4-FFF2-40B4-BE49-F238E27FC236}">
                <a16:creationId xmlns:a16="http://schemas.microsoft.com/office/drawing/2014/main" id="{90BFF030-576A-4FC3-8927-45955F399C73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18065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2" name="Rectangle 9">
            <a:extLst>
              <a:ext uri="{FF2B5EF4-FFF2-40B4-BE49-F238E27FC236}">
                <a16:creationId xmlns:a16="http://schemas.microsoft.com/office/drawing/2014/main" id="{E5A76D39-5674-4920-95C1-B2980EFD8C7C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210113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6EDC0F91-11AD-4BAF-BBEE-89E8FDB4A944}"/>
              </a:ext>
            </a:extLst>
          </p:cNvPr>
          <p:cNvSpPr/>
          <p:nvPr/>
        </p:nvSpPr>
        <p:spPr>
          <a:xfrm>
            <a:off x="5761797" y="192649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4" name="Rectangle 5">
            <a:extLst>
              <a:ext uri="{FF2B5EF4-FFF2-40B4-BE49-F238E27FC236}">
                <a16:creationId xmlns:a16="http://schemas.microsoft.com/office/drawing/2014/main" id="{AF67A56A-D122-4F8F-873B-E24BF8409DAF}"/>
              </a:ext>
            </a:extLst>
          </p:cNvPr>
          <p:cNvSpPr/>
          <p:nvPr/>
        </p:nvSpPr>
        <p:spPr>
          <a:xfrm>
            <a:off x="6379006" y="19315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5" name="Rectangle 1">
            <a:extLst>
              <a:ext uri="{FF2B5EF4-FFF2-40B4-BE49-F238E27FC236}">
                <a16:creationId xmlns:a16="http://schemas.microsoft.com/office/drawing/2014/main" id="{576B87D3-72B5-4EBE-8FBF-EBAC65314AAF}"/>
              </a:ext>
            </a:extLst>
          </p:cNvPr>
          <p:cNvSpPr/>
          <p:nvPr/>
        </p:nvSpPr>
        <p:spPr>
          <a:xfrm>
            <a:off x="4757247" y="21952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6" name="Chord 3">
            <a:extLst>
              <a:ext uri="{FF2B5EF4-FFF2-40B4-BE49-F238E27FC236}">
                <a16:creationId xmlns:a16="http://schemas.microsoft.com/office/drawing/2014/main" id="{1C3088D7-D49E-4A0E-9328-EFFB79962E9F}"/>
              </a:ext>
            </a:extLst>
          </p:cNvPr>
          <p:cNvSpPr/>
          <p:nvPr/>
        </p:nvSpPr>
        <p:spPr>
          <a:xfrm rot="5400000">
            <a:off x="5640865" y="224526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7" name="Rounded Rectangle 1">
            <a:extLst>
              <a:ext uri="{FF2B5EF4-FFF2-40B4-BE49-F238E27FC236}">
                <a16:creationId xmlns:a16="http://schemas.microsoft.com/office/drawing/2014/main" id="{39FB37BD-DD4E-44B1-A674-5814400BB506}"/>
              </a:ext>
            </a:extLst>
          </p:cNvPr>
          <p:cNvSpPr/>
          <p:nvPr/>
        </p:nvSpPr>
        <p:spPr>
          <a:xfrm>
            <a:off x="5287916" y="23595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8" name="Trapezoid 24">
            <a:extLst>
              <a:ext uri="{FF2B5EF4-FFF2-40B4-BE49-F238E27FC236}">
                <a16:creationId xmlns:a16="http://schemas.microsoft.com/office/drawing/2014/main" id="{DD60FAB3-3761-4235-BF9B-53C520849907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38180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9" name="Rounded Rectangle 12">
            <a:extLst>
              <a:ext uri="{FF2B5EF4-FFF2-40B4-BE49-F238E27FC236}">
                <a16:creationId xmlns:a16="http://schemas.microsoft.com/office/drawing/2014/main" id="{6FA2E88C-3BE0-4521-954D-5CAAA61CB168}"/>
              </a:ext>
            </a:extLst>
          </p:cNvPr>
          <p:cNvSpPr/>
          <p:nvPr/>
        </p:nvSpPr>
        <p:spPr>
          <a:xfrm>
            <a:off x="4774096" y="315549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0" name="Oval 1">
            <a:extLst>
              <a:ext uri="{FF2B5EF4-FFF2-40B4-BE49-F238E27FC236}">
                <a16:creationId xmlns:a16="http://schemas.microsoft.com/office/drawing/2014/main" id="{41602C60-D20A-47FB-84B9-011EB95ECC68}"/>
              </a:ext>
            </a:extLst>
          </p:cNvPr>
          <p:cNvSpPr/>
          <p:nvPr/>
        </p:nvSpPr>
        <p:spPr>
          <a:xfrm>
            <a:off x="3963796" y="395216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1" name="Isosceles Triangle 4">
            <a:extLst>
              <a:ext uri="{FF2B5EF4-FFF2-40B4-BE49-F238E27FC236}">
                <a16:creationId xmlns:a16="http://schemas.microsoft.com/office/drawing/2014/main" id="{9B06887B-D1C7-4B4D-A7C5-AB76D547F3E7}"/>
              </a:ext>
            </a:extLst>
          </p:cNvPr>
          <p:cNvSpPr/>
          <p:nvPr/>
        </p:nvSpPr>
        <p:spPr>
          <a:xfrm>
            <a:off x="4593120" y="422031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2" name="Round Same Side Corner Rectangle 7">
            <a:extLst>
              <a:ext uri="{FF2B5EF4-FFF2-40B4-BE49-F238E27FC236}">
                <a16:creationId xmlns:a16="http://schemas.microsoft.com/office/drawing/2014/main" id="{97402E00-4D8F-4EE0-B1F9-D5B0CBF0E180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38180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3" name="Frame 1">
            <a:extLst>
              <a:ext uri="{FF2B5EF4-FFF2-40B4-BE49-F238E27FC236}">
                <a16:creationId xmlns:a16="http://schemas.microsoft.com/office/drawing/2014/main" id="{6BBB5726-F766-494D-A3A0-91A87CC17133}"/>
              </a:ext>
            </a:extLst>
          </p:cNvPr>
          <p:cNvSpPr/>
          <p:nvPr/>
        </p:nvSpPr>
        <p:spPr>
          <a:xfrm>
            <a:off x="4530716" y="397383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74" name="Oval 1">
            <a:extLst>
              <a:ext uri="{FF2B5EF4-FFF2-40B4-BE49-F238E27FC236}">
                <a16:creationId xmlns:a16="http://schemas.microsoft.com/office/drawing/2014/main" id="{2DFBA4E6-457A-4735-8F19-E97A048936E7}"/>
              </a:ext>
            </a:extLst>
          </p:cNvPr>
          <p:cNvSpPr/>
          <p:nvPr/>
        </p:nvSpPr>
        <p:spPr>
          <a:xfrm>
            <a:off x="7303490" y="416271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5" name="Isosceles Triangle 4">
            <a:extLst>
              <a:ext uri="{FF2B5EF4-FFF2-40B4-BE49-F238E27FC236}">
                <a16:creationId xmlns:a16="http://schemas.microsoft.com/office/drawing/2014/main" id="{F041EC49-E2C7-4828-8718-D479E39CE04E}"/>
              </a:ext>
            </a:extLst>
          </p:cNvPr>
          <p:cNvSpPr/>
          <p:nvPr/>
        </p:nvSpPr>
        <p:spPr>
          <a:xfrm>
            <a:off x="7950060" y="430035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6" name="Frame 1">
            <a:extLst>
              <a:ext uri="{FF2B5EF4-FFF2-40B4-BE49-F238E27FC236}">
                <a16:creationId xmlns:a16="http://schemas.microsoft.com/office/drawing/2014/main" id="{D3694B6D-7770-49BE-8372-B4CD858BD502}"/>
              </a:ext>
            </a:extLst>
          </p:cNvPr>
          <p:cNvSpPr/>
          <p:nvPr/>
        </p:nvSpPr>
        <p:spPr>
          <a:xfrm>
            <a:off x="7152205" y="439878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77" name="Group 208">
            <a:extLst>
              <a:ext uri="{FF2B5EF4-FFF2-40B4-BE49-F238E27FC236}">
                <a16:creationId xmlns:a16="http://schemas.microsoft.com/office/drawing/2014/main" id="{57E50B02-603C-4027-9DDB-A71256BED409}"/>
              </a:ext>
            </a:extLst>
          </p:cNvPr>
          <p:cNvGrpSpPr/>
          <p:nvPr/>
        </p:nvGrpSpPr>
        <p:grpSpPr>
          <a:xfrm>
            <a:off x="9674567" y="222737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00097757-1A29-46E5-BBF5-6C2BA5B7750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EEEB44FE-B129-451B-ACDF-B484D386FED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38317318-91D6-4F9F-B7D4-8A56EB6D1503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1" name="Parallelogram 6">
              <a:extLst>
                <a:ext uri="{FF2B5EF4-FFF2-40B4-BE49-F238E27FC236}">
                  <a16:creationId xmlns:a16="http://schemas.microsoft.com/office/drawing/2014/main" id="{0BA40322-C440-4196-8254-4A3B2EED60D1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2" name="Parallelogram 6">
              <a:extLst>
                <a:ext uri="{FF2B5EF4-FFF2-40B4-BE49-F238E27FC236}">
                  <a16:creationId xmlns:a16="http://schemas.microsoft.com/office/drawing/2014/main" id="{847E94D7-A36C-4172-905E-CFC3DED134F7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3C2B1F36-2F0F-4E91-82D9-3F2D6B0614F1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4" name="Parallelogram 6">
              <a:extLst>
                <a:ext uri="{FF2B5EF4-FFF2-40B4-BE49-F238E27FC236}">
                  <a16:creationId xmlns:a16="http://schemas.microsoft.com/office/drawing/2014/main" id="{1FBEEC4E-2B52-464C-92CD-E331121306B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5" name="Parallelogram 6">
              <a:extLst>
                <a:ext uri="{FF2B5EF4-FFF2-40B4-BE49-F238E27FC236}">
                  <a16:creationId xmlns:a16="http://schemas.microsoft.com/office/drawing/2014/main" id="{76107C69-1A37-4F30-A3C5-437C6546F23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6" name="Parallelogram 6">
              <a:extLst>
                <a:ext uri="{FF2B5EF4-FFF2-40B4-BE49-F238E27FC236}">
                  <a16:creationId xmlns:a16="http://schemas.microsoft.com/office/drawing/2014/main" id="{B1E2A6E5-AE25-46A9-A060-BFD5932993E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7" name="Parallelogram 6">
              <a:extLst>
                <a:ext uri="{FF2B5EF4-FFF2-40B4-BE49-F238E27FC236}">
                  <a16:creationId xmlns:a16="http://schemas.microsoft.com/office/drawing/2014/main" id="{FBDE6B56-EE2D-449C-B50B-1AAAF70D3F9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8" name="Rectangle 4">
              <a:extLst>
                <a:ext uri="{FF2B5EF4-FFF2-40B4-BE49-F238E27FC236}">
                  <a16:creationId xmlns:a16="http://schemas.microsoft.com/office/drawing/2014/main" id="{961B0FB2-3BE6-4C49-883C-537E2F237488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9" name="Parallelogram 6">
              <a:extLst>
                <a:ext uri="{FF2B5EF4-FFF2-40B4-BE49-F238E27FC236}">
                  <a16:creationId xmlns:a16="http://schemas.microsoft.com/office/drawing/2014/main" id="{26FAD126-0591-4F3C-9EA2-FC292336C693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0" name="Parallelogram 6">
              <a:extLst>
                <a:ext uri="{FF2B5EF4-FFF2-40B4-BE49-F238E27FC236}">
                  <a16:creationId xmlns:a16="http://schemas.microsoft.com/office/drawing/2014/main" id="{A95FB019-36E6-47C2-A96C-18425DC47F60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1" name="Parallelogram 6">
              <a:extLst>
                <a:ext uri="{FF2B5EF4-FFF2-40B4-BE49-F238E27FC236}">
                  <a16:creationId xmlns:a16="http://schemas.microsoft.com/office/drawing/2014/main" id="{CD867A80-263B-43AD-B3BF-CD96F346154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2" name="Parallelogram 6">
              <a:extLst>
                <a:ext uri="{FF2B5EF4-FFF2-40B4-BE49-F238E27FC236}">
                  <a16:creationId xmlns:a16="http://schemas.microsoft.com/office/drawing/2014/main" id="{4E4B7F46-DDD3-4584-A1F3-6889B1E47A7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7F8FBABB-8E8E-4FE8-B4E5-BFB9F89E4C35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4" name="Rectangle 4">
              <a:extLst>
                <a:ext uri="{FF2B5EF4-FFF2-40B4-BE49-F238E27FC236}">
                  <a16:creationId xmlns:a16="http://schemas.microsoft.com/office/drawing/2014/main" id="{49BD0393-F127-4FED-AA58-AA18BFC0F035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5" name="Rectangle 4">
              <a:extLst>
                <a:ext uri="{FF2B5EF4-FFF2-40B4-BE49-F238E27FC236}">
                  <a16:creationId xmlns:a16="http://schemas.microsoft.com/office/drawing/2014/main" id="{CEF0F8D3-F82E-4A1B-AEA9-56CDFC8B37C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06DBFDE8-F9C0-4EC0-B0D9-1F211BA8E4C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7" name="Rectangle 4">
              <a:extLst>
                <a:ext uri="{FF2B5EF4-FFF2-40B4-BE49-F238E27FC236}">
                  <a16:creationId xmlns:a16="http://schemas.microsoft.com/office/drawing/2014/main" id="{A00D150F-8BE3-4693-B04F-060E66B887C9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13DDD094-C1D9-49C3-81A5-D2BB48DF54C5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9" name="Rectangle 4">
              <a:extLst>
                <a:ext uri="{FF2B5EF4-FFF2-40B4-BE49-F238E27FC236}">
                  <a16:creationId xmlns:a16="http://schemas.microsoft.com/office/drawing/2014/main" id="{611A809D-8D4D-4596-A5F6-73477641F5CA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00" name="Rounded Rectangle 2">
            <a:extLst>
              <a:ext uri="{FF2B5EF4-FFF2-40B4-BE49-F238E27FC236}">
                <a16:creationId xmlns:a16="http://schemas.microsoft.com/office/drawing/2014/main" id="{A1EE4A0E-6605-4F8F-8492-6D9ECCA46CDD}"/>
              </a:ext>
            </a:extLst>
          </p:cNvPr>
          <p:cNvSpPr/>
          <p:nvPr/>
        </p:nvSpPr>
        <p:spPr>
          <a:xfrm>
            <a:off x="9445774" y="200274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1" name="Rounded Rectangle 2">
            <a:extLst>
              <a:ext uri="{FF2B5EF4-FFF2-40B4-BE49-F238E27FC236}">
                <a16:creationId xmlns:a16="http://schemas.microsoft.com/office/drawing/2014/main" id="{8D50E01D-13D1-477E-BBD6-C4304F42DD59}"/>
              </a:ext>
            </a:extLst>
          </p:cNvPr>
          <p:cNvSpPr/>
          <p:nvPr/>
        </p:nvSpPr>
        <p:spPr>
          <a:xfrm>
            <a:off x="8443275" y="207473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02" name="Oval 6">
            <a:extLst>
              <a:ext uri="{FF2B5EF4-FFF2-40B4-BE49-F238E27FC236}">
                <a16:creationId xmlns:a16="http://schemas.microsoft.com/office/drawing/2014/main" id="{0BCAF3B8-7DE1-4DCA-BA91-598F42C4780E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17086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3" name="Rectangle 9">
            <a:extLst>
              <a:ext uri="{FF2B5EF4-FFF2-40B4-BE49-F238E27FC236}">
                <a16:creationId xmlns:a16="http://schemas.microsoft.com/office/drawing/2014/main" id="{EBA40541-B665-46DE-A73E-8397241C804C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209133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4" name="Rectangle 1">
            <a:extLst>
              <a:ext uri="{FF2B5EF4-FFF2-40B4-BE49-F238E27FC236}">
                <a16:creationId xmlns:a16="http://schemas.microsoft.com/office/drawing/2014/main" id="{71047B4D-C9A6-4346-BC1B-A354419C4296}"/>
              </a:ext>
            </a:extLst>
          </p:cNvPr>
          <p:cNvSpPr/>
          <p:nvPr/>
        </p:nvSpPr>
        <p:spPr>
          <a:xfrm>
            <a:off x="8096489" y="218544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5" name="Chord 3">
            <a:extLst>
              <a:ext uri="{FF2B5EF4-FFF2-40B4-BE49-F238E27FC236}">
                <a16:creationId xmlns:a16="http://schemas.microsoft.com/office/drawing/2014/main" id="{D0895666-59FC-46A7-9446-AE22A8E10D3A}"/>
              </a:ext>
            </a:extLst>
          </p:cNvPr>
          <p:cNvSpPr/>
          <p:nvPr/>
        </p:nvSpPr>
        <p:spPr>
          <a:xfrm rot="5400000">
            <a:off x="8980108" y="223546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6" name="Rounded Rectangle 1">
            <a:extLst>
              <a:ext uri="{FF2B5EF4-FFF2-40B4-BE49-F238E27FC236}">
                <a16:creationId xmlns:a16="http://schemas.microsoft.com/office/drawing/2014/main" id="{0B0F5EE2-02EA-43A7-A020-833809CA8D95}"/>
              </a:ext>
            </a:extLst>
          </p:cNvPr>
          <p:cNvSpPr/>
          <p:nvPr/>
        </p:nvSpPr>
        <p:spPr>
          <a:xfrm>
            <a:off x="8627159" y="234976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07" name="Group 238">
            <a:extLst>
              <a:ext uri="{FF2B5EF4-FFF2-40B4-BE49-F238E27FC236}">
                <a16:creationId xmlns:a16="http://schemas.microsoft.com/office/drawing/2014/main" id="{ED943937-CBF2-4A90-AC94-C9668BA901EE}"/>
              </a:ext>
            </a:extLst>
          </p:cNvPr>
          <p:cNvGrpSpPr/>
          <p:nvPr/>
        </p:nvGrpSpPr>
        <p:grpSpPr>
          <a:xfrm>
            <a:off x="7443523" y="269146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08" name="Round Same Side Corner Rectangle 4">
              <a:extLst>
                <a:ext uri="{FF2B5EF4-FFF2-40B4-BE49-F238E27FC236}">
                  <a16:creationId xmlns:a16="http://schemas.microsoft.com/office/drawing/2014/main" id="{C371D280-5AEE-4521-8645-E95D9E9380F4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09" name="Round Same Side Corner Rectangle 6">
              <a:extLst>
                <a:ext uri="{FF2B5EF4-FFF2-40B4-BE49-F238E27FC236}">
                  <a16:creationId xmlns:a16="http://schemas.microsoft.com/office/drawing/2014/main" id="{A4C1382C-AD99-4CFE-AA1A-30DBB2995D3F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0" name="Round Same Side Corner Rectangle 8">
              <a:extLst>
                <a:ext uri="{FF2B5EF4-FFF2-40B4-BE49-F238E27FC236}">
                  <a16:creationId xmlns:a16="http://schemas.microsoft.com/office/drawing/2014/main" id="{BCB83DA7-41F3-4E6C-B190-377FA8B9DE7F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1" name="Rounded Rectangle 1">
            <a:extLst>
              <a:ext uri="{FF2B5EF4-FFF2-40B4-BE49-F238E27FC236}">
                <a16:creationId xmlns:a16="http://schemas.microsoft.com/office/drawing/2014/main" id="{F3646096-1F50-4D62-A051-E61EFCDF1228}"/>
              </a:ext>
            </a:extLst>
          </p:cNvPr>
          <p:cNvSpPr>
            <a:spLocks noChangeAspect="1"/>
          </p:cNvSpPr>
          <p:nvPr/>
        </p:nvSpPr>
        <p:spPr>
          <a:xfrm>
            <a:off x="8163591" y="277307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2" name="Trapezoid 22">
            <a:extLst>
              <a:ext uri="{FF2B5EF4-FFF2-40B4-BE49-F238E27FC236}">
                <a16:creationId xmlns:a16="http://schemas.microsoft.com/office/drawing/2014/main" id="{63E6DABA-8860-4024-9423-EB9392B2C034}"/>
              </a:ext>
            </a:extLst>
          </p:cNvPr>
          <p:cNvSpPr/>
          <p:nvPr/>
        </p:nvSpPr>
        <p:spPr>
          <a:xfrm>
            <a:off x="7938361" y="249938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13" name="Group 244">
            <a:extLst>
              <a:ext uri="{FF2B5EF4-FFF2-40B4-BE49-F238E27FC236}">
                <a16:creationId xmlns:a16="http://schemas.microsoft.com/office/drawing/2014/main" id="{4264B4C4-60A2-4737-BC54-1B9E3696E4B1}"/>
              </a:ext>
            </a:extLst>
          </p:cNvPr>
          <p:cNvGrpSpPr/>
          <p:nvPr/>
        </p:nvGrpSpPr>
        <p:grpSpPr>
          <a:xfrm>
            <a:off x="8262801" y="247939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14" name="Oval 3">
              <a:extLst>
                <a:ext uri="{FF2B5EF4-FFF2-40B4-BE49-F238E27FC236}">
                  <a16:creationId xmlns:a16="http://schemas.microsoft.com/office/drawing/2014/main" id="{FF81E355-FA42-4FAD-A15B-93BDD69323CA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5" name="Oval 6">
              <a:extLst>
                <a:ext uri="{FF2B5EF4-FFF2-40B4-BE49-F238E27FC236}">
                  <a16:creationId xmlns:a16="http://schemas.microsoft.com/office/drawing/2014/main" id="{4B2BAC51-560B-4E69-8646-06CEFA05BCAB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6" name="Rounded Rectangle 12">
            <a:extLst>
              <a:ext uri="{FF2B5EF4-FFF2-40B4-BE49-F238E27FC236}">
                <a16:creationId xmlns:a16="http://schemas.microsoft.com/office/drawing/2014/main" id="{37EB6A7A-3115-4BFF-A2D2-74EB335B323A}"/>
              </a:ext>
            </a:extLst>
          </p:cNvPr>
          <p:cNvSpPr/>
          <p:nvPr/>
        </p:nvSpPr>
        <p:spPr>
          <a:xfrm>
            <a:off x="8139791" y="312776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E614FAAB-9636-464C-B479-0C3E9DD5FD7B}"/>
              </a:ext>
            </a:extLst>
          </p:cNvPr>
          <p:cNvSpPr/>
          <p:nvPr/>
        </p:nvSpPr>
        <p:spPr>
          <a:xfrm>
            <a:off x="10579065" y="401873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8" name="Oval 1">
            <a:extLst>
              <a:ext uri="{FF2B5EF4-FFF2-40B4-BE49-F238E27FC236}">
                <a16:creationId xmlns:a16="http://schemas.microsoft.com/office/drawing/2014/main" id="{9E73C5C9-3141-41F6-939C-A312E72F7523}"/>
              </a:ext>
            </a:extLst>
          </p:cNvPr>
          <p:cNvSpPr/>
          <p:nvPr/>
        </p:nvSpPr>
        <p:spPr>
          <a:xfrm>
            <a:off x="1066846" y="331422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DDF5E66C-DDE5-4F69-BE7E-99172880E332}"/>
              </a:ext>
            </a:extLst>
          </p:cNvPr>
          <p:cNvSpPr/>
          <p:nvPr/>
        </p:nvSpPr>
        <p:spPr>
          <a:xfrm>
            <a:off x="9755600" y="19413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20" name="Isosceles Triangle 4">
            <a:extLst>
              <a:ext uri="{FF2B5EF4-FFF2-40B4-BE49-F238E27FC236}">
                <a16:creationId xmlns:a16="http://schemas.microsoft.com/office/drawing/2014/main" id="{C38C7EA7-2438-4402-BECC-794FFA7F4583}"/>
              </a:ext>
            </a:extLst>
          </p:cNvPr>
          <p:cNvSpPr/>
          <p:nvPr/>
        </p:nvSpPr>
        <p:spPr>
          <a:xfrm>
            <a:off x="10800809" y="353114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21" name="Group 252">
            <a:extLst>
              <a:ext uri="{FF2B5EF4-FFF2-40B4-BE49-F238E27FC236}">
                <a16:creationId xmlns:a16="http://schemas.microsoft.com/office/drawing/2014/main" id="{8AB387B8-3875-48AD-AF13-4F51F0330068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280869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22" name="Donut 260">
              <a:extLst>
                <a:ext uri="{FF2B5EF4-FFF2-40B4-BE49-F238E27FC236}">
                  <a16:creationId xmlns:a16="http://schemas.microsoft.com/office/drawing/2014/main" id="{07A1F8A6-9BCF-4A07-A4B5-59D6E921BCB3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61">
              <a:extLst>
                <a:ext uri="{FF2B5EF4-FFF2-40B4-BE49-F238E27FC236}">
                  <a16:creationId xmlns:a16="http://schemas.microsoft.com/office/drawing/2014/main" id="{4A538BE1-09D3-40C5-9E11-438D219BC560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4" name="Round Same Side Corner Rectangle 262">
              <a:extLst>
                <a:ext uri="{FF2B5EF4-FFF2-40B4-BE49-F238E27FC236}">
                  <a16:creationId xmlns:a16="http://schemas.microsoft.com/office/drawing/2014/main" id="{3656AF91-D341-4DAB-868F-44D25A6950BB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5" name="Block Arc 256">
              <a:extLst>
                <a:ext uri="{FF2B5EF4-FFF2-40B4-BE49-F238E27FC236}">
                  <a16:creationId xmlns:a16="http://schemas.microsoft.com/office/drawing/2014/main" id="{58B8B804-E028-405B-97DB-B9D12FF21386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226" name="Frame 1">
            <a:extLst>
              <a:ext uri="{FF2B5EF4-FFF2-40B4-BE49-F238E27FC236}">
                <a16:creationId xmlns:a16="http://schemas.microsoft.com/office/drawing/2014/main" id="{90205269-E516-4F5A-ACFF-54FABAF819A5}"/>
              </a:ext>
            </a:extLst>
          </p:cNvPr>
          <p:cNvSpPr/>
          <p:nvPr/>
        </p:nvSpPr>
        <p:spPr>
          <a:xfrm>
            <a:off x="10852409" y="389182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227" name="Rectangle 1">
            <a:extLst>
              <a:ext uri="{FF2B5EF4-FFF2-40B4-BE49-F238E27FC236}">
                <a16:creationId xmlns:a16="http://schemas.microsoft.com/office/drawing/2014/main" id="{0797E609-4539-4B3F-AED2-F18CD224B72B}"/>
              </a:ext>
            </a:extLst>
          </p:cNvPr>
          <p:cNvSpPr/>
          <p:nvPr/>
        </p:nvSpPr>
        <p:spPr>
          <a:xfrm>
            <a:off x="9113112" y="190029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28" name="Group 259">
            <a:extLst>
              <a:ext uri="{FF2B5EF4-FFF2-40B4-BE49-F238E27FC236}">
                <a16:creationId xmlns:a16="http://schemas.microsoft.com/office/drawing/2014/main" id="{DFC88B8D-F178-4793-A6F7-4C7A823B995D}"/>
              </a:ext>
            </a:extLst>
          </p:cNvPr>
          <p:cNvGrpSpPr/>
          <p:nvPr/>
        </p:nvGrpSpPr>
        <p:grpSpPr>
          <a:xfrm>
            <a:off x="6711426" y="189389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50454EEF-C05F-47E4-93B9-89A97A19A868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0" name="Parallelogram 6">
              <a:extLst>
                <a:ext uri="{FF2B5EF4-FFF2-40B4-BE49-F238E27FC236}">
                  <a16:creationId xmlns:a16="http://schemas.microsoft.com/office/drawing/2014/main" id="{4EF15269-9EBE-4CF3-B733-BA9558EFFB6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1" name="Parallelogram 6">
              <a:extLst>
                <a:ext uri="{FF2B5EF4-FFF2-40B4-BE49-F238E27FC236}">
                  <a16:creationId xmlns:a16="http://schemas.microsoft.com/office/drawing/2014/main" id="{CD8F464E-BBE4-4248-B798-CD2A8A4E9829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2" name="Parallelogram 6">
              <a:extLst>
                <a:ext uri="{FF2B5EF4-FFF2-40B4-BE49-F238E27FC236}">
                  <a16:creationId xmlns:a16="http://schemas.microsoft.com/office/drawing/2014/main" id="{F0092DC1-816F-459C-83FE-08AA45E218BC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3" name="Parallelogram 6">
              <a:extLst>
                <a:ext uri="{FF2B5EF4-FFF2-40B4-BE49-F238E27FC236}">
                  <a16:creationId xmlns:a16="http://schemas.microsoft.com/office/drawing/2014/main" id="{96CCFB21-145F-4F0E-9F79-32F4267D79F5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4" name="Rectangle 4">
              <a:extLst>
                <a:ext uri="{FF2B5EF4-FFF2-40B4-BE49-F238E27FC236}">
                  <a16:creationId xmlns:a16="http://schemas.microsoft.com/office/drawing/2014/main" id="{2B7EAE82-5A15-4B92-A061-ACA8A2724E0A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5" name="Parallelogram 6">
              <a:extLst>
                <a:ext uri="{FF2B5EF4-FFF2-40B4-BE49-F238E27FC236}">
                  <a16:creationId xmlns:a16="http://schemas.microsoft.com/office/drawing/2014/main" id="{D7CD81E9-F267-4A89-BCA8-3E7A82C94C44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6" name="Parallelogram 6">
              <a:extLst>
                <a:ext uri="{FF2B5EF4-FFF2-40B4-BE49-F238E27FC236}">
                  <a16:creationId xmlns:a16="http://schemas.microsoft.com/office/drawing/2014/main" id="{133BCE2B-80C0-4788-8B5A-9B36B5D644A5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7" name="Parallelogram 6">
              <a:extLst>
                <a:ext uri="{FF2B5EF4-FFF2-40B4-BE49-F238E27FC236}">
                  <a16:creationId xmlns:a16="http://schemas.microsoft.com/office/drawing/2014/main" id="{D2CB9A51-F986-4E66-B0C5-B498FF110FF6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8" name="Parallelogram 6">
              <a:extLst>
                <a:ext uri="{FF2B5EF4-FFF2-40B4-BE49-F238E27FC236}">
                  <a16:creationId xmlns:a16="http://schemas.microsoft.com/office/drawing/2014/main" id="{858CB150-4024-44B0-AA44-DAE3E2EFABB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9" name="Rectangle 4">
              <a:extLst>
                <a:ext uri="{FF2B5EF4-FFF2-40B4-BE49-F238E27FC236}">
                  <a16:creationId xmlns:a16="http://schemas.microsoft.com/office/drawing/2014/main" id="{B48694EA-80CF-4259-8D90-D0A487B1D984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0" name="Parallelogram 6">
              <a:extLst>
                <a:ext uri="{FF2B5EF4-FFF2-40B4-BE49-F238E27FC236}">
                  <a16:creationId xmlns:a16="http://schemas.microsoft.com/office/drawing/2014/main" id="{5F9A183A-D542-4246-BFB9-14F74788C18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1" name="Parallelogram 6">
              <a:extLst>
                <a:ext uri="{FF2B5EF4-FFF2-40B4-BE49-F238E27FC236}">
                  <a16:creationId xmlns:a16="http://schemas.microsoft.com/office/drawing/2014/main" id="{F43DA7A6-910D-4E44-B1F4-F806182F18BE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2" name="Parallelogram 6">
              <a:extLst>
                <a:ext uri="{FF2B5EF4-FFF2-40B4-BE49-F238E27FC236}">
                  <a16:creationId xmlns:a16="http://schemas.microsoft.com/office/drawing/2014/main" id="{A4CC974A-C97D-40AA-A18C-9809B877C5A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3" name="Parallelogram 6">
              <a:extLst>
                <a:ext uri="{FF2B5EF4-FFF2-40B4-BE49-F238E27FC236}">
                  <a16:creationId xmlns:a16="http://schemas.microsoft.com/office/drawing/2014/main" id="{A885585E-A0B8-43A9-AFBD-4D543B844F3B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4" name="Rectangle 7">
              <a:extLst>
                <a:ext uri="{FF2B5EF4-FFF2-40B4-BE49-F238E27FC236}">
                  <a16:creationId xmlns:a16="http://schemas.microsoft.com/office/drawing/2014/main" id="{7E0518AA-9238-41FD-A74C-E3C4D225AEE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5" name="Rectangle 4">
              <a:extLst>
                <a:ext uri="{FF2B5EF4-FFF2-40B4-BE49-F238E27FC236}">
                  <a16:creationId xmlns:a16="http://schemas.microsoft.com/office/drawing/2014/main" id="{3783843C-8E82-49C9-B8F5-F36623FEE5D1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6" name="Rectangle 4">
              <a:extLst>
                <a:ext uri="{FF2B5EF4-FFF2-40B4-BE49-F238E27FC236}">
                  <a16:creationId xmlns:a16="http://schemas.microsoft.com/office/drawing/2014/main" id="{EA1C90DE-3626-422E-B0D9-6B732FA2694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02E6AEDA-2C93-461C-ABEF-F98D5A2F51F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E1ACFAB0-CA32-4A6E-B901-8DE0FBD2F28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9" name="Rectangle 4">
              <a:extLst>
                <a:ext uri="{FF2B5EF4-FFF2-40B4-BE49-F238E27FC236}">
                  <a16:creationId xmlns:a16="http://schemas.microsoft.com/office/drawing/2014/main" id="{3500D893-2A83-4B40-831C-F144B095117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0" name="Rectangle 4">
              <a:extLst>
                <a:ext uri="{FF2B5EF4-FFF2-40B4-BE49-F238E27FC236}">
                  <a16:creationId xmlns:a16="http://schemas.microsoft.com/office/drawing/2014/main" id="{1905CEAA-51E7-4CF6-AECD-69488A373B5A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51" name="Group 282">
            <a:extLst>
              <a:ext uri="{FF2B5EF4-FFF2-40B4-BE49-F238E27FC236}">
                <a16:creationId xmlns:a16="http://schemas.microsoft.com/office/drawing/2014/main" id="{D1AF08BA-94C3-404D-8671-A8D044B997F0}"/>
              </a:ext>
            </a:extLst>
          </p:cNvPr>
          <p:cNvGrpSpPr/>
          <p:nvPr/>
        </p:nvGrpSpPr>
        <p:grpSpPr>
          <a:xfrm>
            <a:off x="10077658" y="1932675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52" name="Rectangle 4">
              <a:extLst>
                <a:ext uri="{FF2B5EF4-FFF2-40B4-BE49-F238E27FC236}">
                  <a16:creationId xmlns:a16="http://schemas.microsoft.com/office/drawing/2014/main" id="{E7F40ABA-375F-4D54-B67F-F5417C1C403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3" name="Parallelogram 6">
              <a:extLst>
                <a:ext uri="{FF2B5EF4-FFF2-40B4-BE49-F238E27FC236}">
                  <a16:creationId xmlns:a16="http://schemas.microsoft.com/office/drawing/2014/main" id="{445086A9-69FF-4983-A27E-12FBA54C6F6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4" name="Parallelogram 6">
              <a:extLst>
                <a:ext uri="{FF2B5EF4-FFF2-40B4-BE49-F238E27FC236}">
                  <a16:creationId xmlns:a16="http://schemas.microsoft.com/office/drawing/2014/main" id="{59FA70D2-893A-48DA-92ED-0ADB528F746B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5" name="Parallelogram 6">
              <a:extLst>
                <a:ext uri="{FF2B5EF4-FFF2-40B4-BE49-F238E27FC236}">
                  <a16:creationId xmlns:a16="http://schemas.microsoft.com/office/drawing/2014/main" id="{D4373366-850B-4FF3-9B30-25EBF8866A04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6" name="Parallelogram 6">
              <a:extLst>
                <a:ext uri="{FF2B5EF4-FFF2-40B4-BE49-F238E27FC236}">
                  <a16:creationId xmlns:a16="http://schemas.microsoft.com/office/drawing/2014/main" id="{974771A6-D227-4793-9ADF-0C88671E33E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7" name="Rectangle 4">
              <a:extLst>
                <a:ext uri="{FF2B5EF4-FFF2-40B4-BE49-F238E27FC236}">
                  <a16:creationId xmlns:a16="http://schemas.microsoft.com/office/drawing/2014/main" id="{7A35B818-D299-4486-931A-67B2B1AC6573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8" name="Parallelogram 6">
              <a:extLst>
                <a:ext uri="{FF2B5EF4-FFF2-40B4-BE49-F238E27FC236}">
                  <a16:creationId xmlns:a16="http://schemas.microsoft.com/office/drawing/2014/main" id="{DF942B82-F184-444D-8FAC-3AE7B4C429C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9" name="Parallelogram 6">
              <a:extLst>
                <a:ext uri="{FF2B5EF4-FFF2-40B4-BE49-F238E27FC236}">
                  <a16:creationId xmlns:a16="http://schemas.microsoft.com/office/drawing/2014/main" id="{6AC9B735-186A-4122-862A-9C4AED006B22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0" name="Parallelogram 6">
              <a:extLst>
                <a:ext uri="{FF2B5EF4-FFF2-40B4-BE49-F238E27FC236}">
                  <a16:creationId xmlns:a16="http://schemas.microsoft.com/office/drawing/2014/main" id="{435010EB-9B3F-45F5-9E0D-38CDF76F1976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1" name="Parallelogram 6">
              <a:extLst>
                <a:ext uri="{FF2B5EF4-FFF2-40B4-BE49-F238E27FC236}">
                  <a16:creationId xmlns:a16="http://schemas.microsoft.com/office/drawing/2014/main" id="{11D228B3-57B9-4FA7-B3EA-ED1D13478AF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2" name="Rectangle 4">
              <a:extLst>
                <a:ext uri="{FF2B5EF4-FFF2-40B4-BE49-F238E27FC236}">
                  <a16:creationId xmlns:a16="http://schemas.microsoft.com/office/drawing/2014/main" id="{405C89D2-A68A-47C0-AC1E-121A29852C4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BB2209B8-A41A-4D8D-876F-613783B9CBD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0612478F-87D5-4ACC-960F-4AEDB145A75B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8048D4A5-FFC3-45C4-9B20-8F8D360BCA5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6" name="Parallelogram 6">
              <a:extLst>
                <a:ext uri="{FF2B5EF4-FFF2-40B4-BE49-F238E27FC236}">
                  <a16:creationId xmlns:a16="http://schemas.microsoft.com/office/drawing/2014/main" id="{AEEC057D-03E1-4A40-803D-A87A86987898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7" name="Rectangle 7">
              <a:extLst>
                <a:ext uri="{FF2B5EF4-FFF2-40B4-BE49-F238E27FC236}">
                  <a16:creationId xmlns:a16="http://schemas.microsoft.com/office/drawing/2014/main" id="{4725D4E5-0D8C-4350-BCAC-6597E8F85CE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8" name="Rectangle 4">
              <a:extLst>
                <a:ext uri="{FF2B5EF4-FFF2-40B4-BE49-F238E27FC236}">
                  <a16:creationId xmlns:a16="http://schemas.microsoft.com/office/drawing/2014/main" id="{A70CB11F-616E-405C-800F-36EAA975628A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9" name="Rectangle 4">
              <a:extLst>
                <a:ext uri="{FF2B5EF4-FFF2-40B4-BE49-F238E27FC236}">
                  <a16:creationId xmlns:a16="http://schemas.microsoft.com/office/drawing/2014/main" id="{737B3709-7AB5-42DB-A8D5-F2BFA53F3E3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0" name="Rectangle 4">
              <a:extLst>
                <a:ext uri="{FF2B5EF4-FFF2-40B4-BE49-F238E27FC236}">
                  <a16:creationId xmlns:a16="http://schemas.microsoft.com/office/drawing/2014/main" id="{A325E96B-F369-43A2-919F-293534B07FC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EE11ADFE-C9F0-4C1C-B117-6B334B2B59C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2" name="Rectangle 4">
              <a:extLst>
                <a:ext uri="{FF2B5EF4-FFF2-40B4-BE49-F238E27FC236}">
                  <a16:creationId xmlns:a16="http://schemas.microsoft.com/office/drawing/2014/main" id="{B8D084B2-A0CF-47AA-9F60-A858FF778716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3" name="Rectangle 4">
              <a:extLst>
                <a:ext uri="{FF2B5EF4-FFF2-40B4-BE49-F238E27FC236}">
                  <a16:creationId xmlns:a16="http://schemas.microsoft.com/office/drawing/2014/main" id="{0CC4286E-105D-4735-AF0E-FAE062F47A73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74" name="Rounded Rectangle 2">
            <a:extLst>
              <a:ext uri="{FF2B5EF4-FFF2-40B4-BE49-F238E27FC236}">
                <a16:creationId xmlns:a16="http://schemas.microsoft.com/office/drawing/2014/main" id="{429ADC57-3819-43DD-B3FF-C278D34580F4}"/>
              </a:ext>
            </a:extLst>
          </p:cNvPr>
          <p:cNvSpPr/>
          <p:nvPr/>
        </p:nvSpPr>
        <p:spPr>
          <a:xfrm>
            <a:off x="4538037" y="28303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5" name="Rectangle 1">
            <a:extLst>
              <a:ext uri="{FF2B5EF4-FFF2-40B4-BE49-F238E27FC236}">
                <a16:creationId xmlns:a16="http://schemas.microsoft.com/office/drawing/2014/main" id="{D9E8F0CD-BAF6-42F8-8753-CC754FEACE4F}"/>
              </a:ext>
            </a:extLst>
          </p:cNvPr>
          <p:cNvSpPr/>
          <p:nvPr/>
        </p:nvSpPr>
        <p:spPr>
          <a:xfrm>
            <a:off x="4191251" y="29410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76" name="Rounded Rectangle 1">
            <a:extLst>
              <a:ext uri="{FF2B5EF4-FFF2-40B4-BE49-F238E27FC236}">
                <a16:creationId xmlns:a16="http://schemas.microsoft.com/office/drawing/2014/main" id="{10856EEF-668A-4FFE-8AE2-9F58AAFB03A8}"/>
              </a:ext>
            </a:extLst>
          </p:cNvPr>
          <p:cNvSpPr/>
          <p:nvPr/>
        </p:nvSpPr>
        <p:spPr>
          <a:xfrm>
            <a:off x="4434543" y="366272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77" name="Group 251">
            <a:extLst>
              <a:ext uri="{FF2B5EF4-FFF2-40B4-BE49-F238E27FC236}">
                <a16:creationId xmlns:a16="http://schemas.microsoft.com/office/drawing/2014/main" id="{42A85641-9FB5-472D-8E1B-224934F621B5}"/>
              </a:ext>
            </a:extLst>
          </p:cNvPr>
          <p:cNvGrpSpPr/>
          <p:nvPr/>
        </p:nvGrpSpPr>
        <p:grpSpPr>
          <a:xfrm>
            <a:off x="4130391" y="322416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78" name="Oval 3">
              <a:extLst>
                <a:ext uri="{FF2B5EF4-FFF2-40B4-BE49-F238E27FC236}">
                  <a16:creationId xmlns:a16="http://schemas.microsoft.com/office/drawing/2014/main" id="{267D3DE1-97A5-4991-A986-42417D8B2AF8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9" name="Oval 6">
              <a:extLst>
                <a:ext uri="{FF2B5EF4-FFF2-40B4-BE49-F238E27FC236}">
                  <a16:creationId xmlns:a16="http://schemas.microsoft.com/office/drawing/2014/main" id="{4242E5DA-6E3A-40C8-9FA7-0D23EBB8A464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80" name="Rounded Rectangle 3">
            <a:extLst>
              <a:ext uri="{FF2B5EF4-FFF2-40B4-BE49-F238E27FC236}">
                <a16:creationId xmlns:a16="http://schemas.microsoft.com/office/drawing/2014/main" id="{C4E99378-3EC4-439D-933A-3F37B4BAC819}"/>
              </a:ext>
            </a:extLst>
          </p:cNvPr>
          <p:cNvSpPr/>
          <p:nvPr/>
        </p:nvSpPr>
        <p:spPr>
          <a:xfrm rot="5400000">
            <a:off x="3763783" y="42950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81" name="Oval 7">
            <a:extLst>
              <a:ext uri="{FF2B5EF4-FFF2-40B4-BE49-F238E27FC236}">
                <a16:creationId xmlns:a16="http://schemas.microsoft.com/office/drawing/2014/main" id="{BFCEA2CE-0178-4282-8E56-A496A970E77E}"/>
              </a:ext>
            </a:extLst>
          </p:cNvPr>
          <p:cNvSpPr/>
          <p:nvPr/>
        </p:nvSpPr>
        <p:spPr>
          <a:xfrm>
            <a:off x="4526226" y="318358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82" name="Group 170">
            <a:extLst>
              <a:ext uri="{FF2B5EF4-FFF2-40B4-BE49-F238E27FC236}">
                <a16:creationId xmlns:a16="http://schemas.microsoft.com/office/drawing/2014/main" id="{0E31FFDF-8396-468A-838B-1B236D23CFD5}"/>
              </a:ext>
            </a:extLst>
          </p:cNvPr>
          <p:cNvGrpSpPr/>
          <p:nvPr/>
        </p:nvGrpSpPr>
        <p:grpSpPr>
          <a:xfrm>
            <a:off x="4197464" y="42658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83" name="Rectangle 4">
              <a:extLst>
                <a:ext uri="{FF2B5EF4-FFF2-40B4-BE49-F238E27FC236}">
                  <a16:creationId xmlns:a16="http://schemas.microsoft.com/office/drawing/2014/main" id="{1EDD0524-B535-45C1-B707-3DCE6927785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49587A48-030D-42C5-B6A6-32FDE86E5EA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63592DC8-2604-47A3-B3D2-408FC45B5A0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105170DB-07AA-442A-BCC9-B126DFA5548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DAE7A553-1A46-4FD0-ABED-7D379B7BC11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79961D70-4272-492A-8970-751C8B4CCB49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9" name="Parallelogram 6">
              <a:extLst>
                <a:ext uri="{FF2B5EF4-FFF2-40B4-BE49-F238E27FC236}">
                  <a16:creationId xmlns:a16="http://schemas.microsoft.com/office/drawing/2014/main" id="{D50F4CC6-4DF8-491B-87D5-66585CF554D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A44E1EBE-5B78-4667-ABF2-E7CE8B3DD2DC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CEFB96DE-0274-474B-A9E2-DD08AB7B14AB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DBDC7BF8-D713-4C23-AB21-7126ABB326BD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3" name="Rectangle 4">
              <a:extLst>
                <a:ext uri="{FF2B5EF4-FFF2-40B4-BE49-F238E27FC236}">
                  <a16:creationId xmlns:a16="http://schemas.microsoft.com/office/drawing/2014/main" id="{6C3D8ABF-30DE-497B-A2BF-4052717A64A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4" name="Parallelogram 6">
              <a:extLst>
                <a:ext uri="{FF2B5EF4-FFF2-40B4-BE49-F238E27FC236}">
                  <a16:creationId xmlns:a16="http://schemas.microsoft.com/office/drawing/2014/main" id="{1EF3ACB8-D7BD-452F-97C4-CFDDDA0358B8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F649A5C4-0465-457D-93B4-76A511B979A8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CEDDDFE4-1334-4935-886D-9AC456D8B80F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D7DCE9AE-E08D-4058-BE5C-2AD189792BE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8" name="Rectangle 7">
              <a:extLst>
                <a:ext uri="{FF2B5EF4-FFF2-40B4-BE49-F238E27FC236}">
                  <a16:creationId xmlns:a16="http://schemas.microsoft.com/office/drawing/2014/main" id="{2457B253-7403-41F1-8AE1-9BA962C1289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9" name="Rectangle 4">
              <a:extLst>
                <a:ext uri="{FF2B5EF4-FFF2-40B4-BE49-F238E27FC236}">
                  <a16:creationId xmlns:a16="http://schemas.microsoft.com/office/drawing/2014/main" id="{3EEA10B6-A1EE-45BC-84B7-7BE56C6CEFB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4276B0FB-AC6B-440E-AA11-04C9998D00D5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0B92788D-046B-4141-9B25-21A1A78CBD91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207E5B4C-B45D-439E-A3BC-8229314D4AD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2690EBC6-42AC-45BF-8108-0C6342B2D88F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F20ABCC7-9D94-4267-9210-62297736DB9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05" name="Rectangle 5">
            <a:extLst>
              <a:ext uri="{FF2B5EF4-FFF2-40B4-BE49-F238E27FC236}">
                <a16:creationId xmlns:a16="http://schemas.microsoft.com/office/drawing/2014/main" id="{487ED226-1A9F-4924-919E-C81B3126748E}"/>
              </a:ext>
            </a:extLst>
          </p:cNvPr>
          <p:cNvSpPr/>
          <p:nvPr/>
        </p:nvSpPr>
        <p:spPr>
          <a:xfrm>
            <a:off x="4240250" y="392149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06" name="Group 266">
            <a:extLst>
              <a:ext uri="{FF2B5EF4-FFF2-40B4-BE49-F238E27FC236}">
                <a16:creationId xmlns:a16="http://schemas.microsoft.com/office/drawing/2014/main" id="{5711DCDB-D930-463D-A6CB-FA98C587CAE6}"/>
              </a:ext>
            </a:extLst>
          </p:cNvPr>
          <p:cNvGrpSpPr/>
          <p:nvPr/>
        </p:nvGrpSpPr>
        <p:grpSpPr>
          <a:xfrm>
            <a:off x="4085069" y="356990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07" name="Rectangle 4">
              <a:extLst>
                <a:ext uri="{FF2B5EF4-FFF2-40B4-BE49-F238E27FC236}">
                  <a16:creationId xmlns:a16="http://schemas.microsoft.com/office/drawing/2014/main" id="{7277CC86-72EB-465D-9479-D2F433F1F96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B1A816BE-3148-44E5-8A70-6EE166E9080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9" name="Parallelogram 6">
              <a:extLst>
                <a:ext uri="{FF2B5EF4-FFF2-40B4-BE49-F238E27FC236}">
                  <a16:creationId xmlns:a16="http://schemas.microsoft.com/office/drawing/2014/main" id="{4AEEA741-91A8-4F96-B20F-4339CCC1E97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38A9744B-0DE0-4E6D-812A-8D77082A718C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B3935131-5F8F-4758-9238-4150D458A92C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2" name="Rectangle 4">
              <a:extLst>
                <a:ext uri="{FF2B5EF4-FFF2-40B4-BE49-F238E27FC236}">
                  <a16:creationId xmlns:a16="http://schemas.microsoft.com/office/drawing/2014/main" id="{70E531BB-1BFE-43C4-8EBB-A8C43AF1A57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3" name="Parallelogram 6">
              <a:extLst>
                <a:ext uri="{FF2B5EF4-FFF2-40B4-BE49-F238E27FC236}">
                  <a16:creationId xmlns:a16="http://schemas.microsoft.com/office/drawing/2014/main" id="{88BC6F84-FE63-4853-A560-210EE68E2D5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4" name="Parallelogram 6">
              <a:extLst>
                <a:ext uri="{FF2B5EF4-FFF2-40B4-BE49-F238E27FC236}">
                  <a16:creationId xmlns:a16="http://schemas.microsoft.com/office/drawing/2014/main" id="{5B63C049-56B3-4FC1-A308-00DAB844965A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5" name="Parallelogram 6">
              <a:extLst>
                <a:ext uri="{FF2B5EF4-FFF2-40B4-BE49-F238E27FC236}">
                  <a16:creationId xmlns:a16="http://schemas.microsoft.com/office/drawing/2014/main" id="{76851BB0-566B-4D3F-BEEB-3258F101D006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B64D8763-EFB2-4C85-9304-743CF974843D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7" name="Rectangle 4">
              <a:extLst>
                <a:ext uri="{FF2B5EF4-FFF2-40B4-BE49-F238E27FC236}">
                  <a16:creationId xmlns:a16="http://schemas.microsoft.com/office/drawing/2014/main" id="{3E2F895C-43AD-44C9-9DA1-4218BDBC1E4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71768BDF-7D64-4B94-AFDC-7191CAA54E1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24335D83-4188-4A5A-8E8C-A25B2A13F9E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0" name="Parallelogram 6">
              <a:extLst>
                <a:ext uri="{FF2B5EF4-FFF2-40B4-BE49-F238E27FC236}">
                  <a16:creationId xmlns:a16="http://schemas.microsoft.com/office/drawing/2014/main" id="{1E089995-B356-45B6-88E1-0C1491D190DA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1B3A8184-5161-424C-9899-3A138FBCB11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2" name="Rectangle 7">
              <a:extLst>
                <a:ext uri="{FF2B5EF4-FFF2-40B4-BE49-F238E27FC236}">
                  <a16:creationId xmlns:a16="http://schemas.microsoft.com/office/drawing/2014/main" id="{4739E33C-2942-4F13-9774-DFF15709E2F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3" name="Rectangle 4">
              <a:extLst>
                <a:ext uri="{FF2B5EF4-FFF2-40B4-BE49-F238E27FC236}">
                  <a16:creationId xmlns:a16="http://schemas.microsoft.com/office/drawing/2014/main" id="{D7AF162F-A3B6-4F47-8152-84B2D1DE283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4" name="Rectangle 4">
              <a:extLst>
                <a:ext uri="{FF2B5EF4-FFF2-40B4-BE49-F238E27FC236}">
                  <a16:creationId xmlns:a16="http://schemas.microsoft.com/office/drawing/2014/main" id="{D8BF5D9D-1257-4DC0-B40D-0366152C300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C3C43229-65D5-4F18-9955-F69F94427EC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6" name="Rectangle 4">
              <a:extLst>
                <a:ext uri="{FF2B5EF4-FFF2-40B4-BE49-F238E27FC236}">
                  <a16:creationId xmlns:a16="http://schemas.microsoft.com/office/drawing/2014/main" id="{487DA6BB-5B9E-4427-82D7-32CEFB5B318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7" name="Rectangle 4">
              <a:extLst>
                <a:ext uri="{FF2B5EF4-FFF2-40B4-BE49-F238E27FC236}">
                  <a16:creationId xmlns:a16="http://schemas.microsoft.com/office/drawing/2014/main" id="{F78FAF51-04E1-40AD-AB3E-1226B24B341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8" name="Rectangle 4">
              <a:extLst>
                <a:ext uri="{FF2B5EF4-FFF2-40B4-BE49-F238E27FC236}">
                  <a16:creationId xmlns:a16="http://schemas.microsoft.com/office/drawing/2014/main" id="{E9ECC9FB-7619-4E6C-9C48-7C7E3246735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29" name="Frame 1">
            <a:extLst>
              <a:ext uri="{FF2B5EF4-FFF2-40B4-BE49-F238E27FC236}">
                <a16:creationId xmlns:a16="http://schemas.microsoft.com/office/drawing/2014/main" id="{7B4290C3-B3BE-4FF2-98FA-AEAA4E780A9D}"/>
              </a:ext>
            </a:extLst>
          </p:cNvPr>
          <p:cNvSpPr/>
          <p:nvPr/>
        </p:nvSpPr>
        <p:spPr>
          <a:xfrm>
            <a:off x="7922154" y="399532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30" name="Rounded Rectangle 2">
            <a:extLst>
              <a:ext uri="{FF2B5EF4-FFF2-40B4-BE49-F238E27FC236}">
                <a16:creationId xmlns:a16="http://schemas.microsoft.com/office/drawing/2014/main" id="{70B2F787-7311-44D5-9F08-3E266C5E1F9D}"/>
              </a:ext>
            </a:extLst>
          </p:cNvPr>
          <p:cNvSpPr/>
          <p:nvPr/>
        </p:nvSpPr>
        <p:spPr>
          <a:xfrm>
            <a:off x="7929475" y="285181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331" name="Rectangle 1">
            <a:extLst>
              <a:ext uri="{FF2B5EF4-FFF2-40B4-BE49-F238E27FC236}">
                <a16:creationId xmlns:a16="http://schemas.microsoft.com/office/drawing/2014/main" id="{6D869E65-02EC-4C73-AA69-4750BEF3D4F5}"/>
              </a:ext>
            </a:extLst>
          </p:cNvPr>
          <p:cNvSpPr/>
          <p:nvPr/>
        </p:nvSpPr>
        <p:spPr>
          <a:xfrm>
            <a:off x="7582689" y="296252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32" name="Rounded Rectangle 1">
            <a:extLst>
              <a:ext uri="{FF2B5EF4-FFF2-40B4-BE49-F238E27FC236}">
                <a16:creationId xmlns:a16="http://schemas.microsoft.com/office/drawing/2014/main" id="{060F5584-4E61-442B-A8C1-012168D1215D}"/>
              </a:ext>
            </a:extLst>
          </p:cNvPr>
          <p:cNvSpPr/>
          <p:nvPr/>
        </p:nvSpPr>
        <p:spPr>
          <a:xfrm>
            <a:off x="7825981" y="368421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3" name="Group 251">
            <a:extLst>
              <a:ext uri="{FF2B5EF4-FFF2-40B4-BE49-F238E27FC236}">
                <a16:creationId xmlns:a16="http://schemas.microsoft.com/office/drawing/2014/main" id="{7AD7676F-D453-407C-B41B-FE7A4D9E7FD7}"/>
              </a:ext>
            </a:extLst>
          </p:cNvPr>
          <p:cNvGrpSpPr/>
          <p:nvPr/>
        </p:nvGrpSpPr>
        <p:grpSpPr>
          <a:xfrm>
            <a:off x="7557774" y="324566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34" name="Oval 3">
              <a:extLst>
                <a:ext uri="{FF2B5EF4-FFF2-40B4-BE49-F238E27FC236}">
                  <a16:creationId xmlns:a16="http://schemas.microsoft.com/office/drawing/2014/main" id="{BDFE2AC0-8146-4EC9-AC57-DE11D82F8E91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5" name="Oval 6">
              <a:extLst>
                <a:ext uri="{FF2B5EF4-FFF2-40B4-BE49-F238E27FC236}">
                  <a16:creationId xmlns:a16="http://schemas.microsoft.com/office/drawing/2014/main" id="{FF583090-B089-43FA-9E9A-05512D893045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36" name="Oval 7">
            <a:extLst>
              <a:ext uri="{FF2B5EF4-FFF2-40B4-BE49-F238E27FC236}">
                <a16:creationId xmlns:a16="http://schemas.microsoft.com/office/drawing/2014/main" id="{261E4188-97B4-4163-95D8-E036768A448A}"/>
              </a:ext>
            </a:extLst>
          </p:cNvPr>
          <p:cNvSpPr/>
          <p:nvPr/>
        </p:nvSpPr>
        <p:spPr>
          <a:xfrm>
            <a:off x="7917664" y="320508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7" name="Group 170">
            <a:extLst>
              <a:ext uri="{FF2B5EF4-FFF2-40B4-BE49-F238E27FC236}">
                <a16:creationId xmlns:a16="http://schemas.microsoft.com/office/drawing/2014/main" id="{59E3DADD-F5AA-4258-A18A-F21681824A4A}"/>
              </a:ext>
            </a:extLst>
          </p:cNvPr>
          <p:cNvGrpSpPr/>
          <p:nvPr/>
        </p:nvGrpSpPr>
        <p:grpSpPr>
          <a:xfrm>
            <a:off x="7629192" y="426319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38" name="Rectangle 4">
              <a:extLst>
                <a:ext uri="{FF2B5EF4-FFF2-40B4-BE49-F238E27FC236}">
                  <a16:creationId xmlns:a16="http://schemas.microsoft.com/office/drawing/2014/main" id="{E9272B37-E86C-4F14-990B-F490A4B36317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9" name="Parallelogram 6">
              <a:extLst>
                <a:ext uri="{FF2B5EF4-FFF2-40B4-BE49-F238E27FC236}">
                  <a16:creationId xmlns:a16="http://schemas.microsoft.com/office/drawing/2014/main" id="{37F0117B-2564-4447-B9CC-B2682B963042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DA92E932-A6BE-44E8-9E6D-D47F39E270A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10871EE1-7A1E-4D0B-9D2E-F594C02278A3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EABBAB10-A98E-4ACF-959E-7864CF221ED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3" name="Rectangle 4">
              <a:extLst>
                <a:ext uri="{FF2B5EF4-FFF2-40B4-BE49-F238E27FC236}">
                  <a16:creationId xmlns:a16="http://schemas.microsoft.com/office/drawing/2014/main" id="{72D4D407-BA4D-4AF4-8EE8-14F11A70FFA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4" name="Parallelogram 6">
              <a:extLst>
                <a:ext uri="{FF2B5EF4-FFF2-40B4-BE49-F238E27FC236}">
                  <a16:creationId xmlns:a16="http://schemas.microsoft.com/office/drawing/2014/main" id="{8216CCCB-9F01-4746-B096-28504E64C289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983F6FA8-367D-47E8-919C-2F38B4FA376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BA390A39-DDB7-488E-8703-B7E461E72BDB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7E7D9C37-4DC5-405D-80DC-6C0490FAF091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8" name="Rectangle 4">
              <a:extLst>
                <a:ext uri="{FF2B5EF4-FFF2-40B4-BE49-F238E27FC236}">
                  <a16:creationId xmlns:a16="http://schemas.microsoft.com/office/drawing/2014/main" id="{B453578A-893D-4239-AC50-7809BD12BB07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9" name="Parallelogram 6">
              <a:extLst>
                <a:ext uri="{FF2B5EF4-FFF2-40B4-BE49-F238E27FC236}">
                  <a16:creationId xmlns:a16="http://schemas.microsoft.com/office/drawing/2014/main" id="{F4C4BCCF-2215-4E7C-854D-B3B88A2774A1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37A4C4C7-ABDF-4E15-A916-320FED108613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C67B63B7-8541-4274-B265-C428034FA425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A569D8E7-D0E1-4BAE-B8B0-1DD7B08E7DE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3" name="Rectangle 7">
              <a:extLst>
                <a:ext uri="{FF2B5EF4-FFF2-40B4-BE49-F238E27FC236}">
                  <a16:creationId xmlns:a16="http://schemas.microsoft.com/office/drawing/2014/main" id="{CEA3681A-9F8D-47B9-A91A-3F38194DB9D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4" name="Rectangle 4">
              <a:extLst>
                <a:ext uri="{FF2B5EF4-FFF2-40B4-BE49-F238E27FC236}">
                  <a16:creationId xmlns:a16="http://schemas.microsoft.com/office/drawing/2014/main" id="{88ACEAB9-B91D-4741-893B-0B629347796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F97795A0-06A4-4627-8883-11DCD735DC0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98437AB0-6D98-447B-A08B-82C3639EE6C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1CA7D401-D1E6-4993-8F66-4934E3B1391A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0A3AE97B-CF69-41AF-8C77-E6200EE2D223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F509FA2A-74B1-47C9-8ABA-8F78D134566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60" name="Rectangle 5">
            <a:extLst>
              <a:ext uri="{FF2B5EF4-FFF2-40B4-BE49-F238E27FC236}">
                <a16:creationId xmlns:a16="http://schemas.microsoft.com/office/drawing/2014/main" id="{03F4004A-2C89-442B-A0EB-BF10F69FAF95}"/>
              </a:ext>
            </a:extLst>
          </p:cNvPr>
          <p:cNvSpPr/>
          <p:nvPr/>
        </p:nvSpPr>
        <p:spPr>
          <a:xfrm>
            <a:off x="7536120" y="389047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61" name="Group 266">
            <a:extLst>
              <a:ext uri="{FF2B5EF4-FFF2-40B4-BE49-F238E27FC236}">
                <a16:creationId xmlns:a16="http://schemas.microsoft.com/office/drawing/2014/main" id="{562601BC-F5B1-4A6D-94D9-F993C7159134}"/>
              </a:ext>
            </a:extLst>
          </p:cNvPr>
          <p:cNvGrpSpPr/>
          <p:nvPr/>
        </p:nvGrpSpPr>
        <p:grpSpPr>
          <a:xfrm>
            <a:off x="7476507" y="359139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62" name="Rectangle 4">
              <a:extLst>
                <a:ext uri="{FF2B5EF4-FFF2-40B4-BE49-F238E27FC236}">
                  <a16:creationId xmlns:a16="http://schemas.microsoft.com/office/drawing/2014/main" id="{DCE05AB8-9222-4B38-9822-3650401C6A4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3" name="Parallelogram 6">
              <a:extLst>
                <a:ext uri="{FF2B5EF4-FFF2-40B4-BE49-F238E27FC236}">
                  <a16:creationId xmlns:a16="http://schemas.microsoft.com/office/drawing/2014/main" id="{492E1AB6-3601-4345-A9EF-9DC31062A9A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4" name="Parallelogram 6">
              <a:extLst>
                <a:ext uri="{FF2B5EF4-FFF2-40B4-BE49-F238E27FC236}">
                  <a16:creationId xmlns:a16="http://schemas.microsoft.com/office/drawing/2014/main" id="{69DB91BC-6D70-4FD3-9583-30E4DA193D0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5" name="Parallelogram 6">
              <a:extLst>
                <a:ext uri="{FF2B5EF4-FFF2-40B4-BE49-F238E27FC236}">
                  <a16:creationId xmlns:a16="http://schemas.microsoft.com/office/drawing/2014/main" id="{F50E2B96-E952-48F1-9089-B6E35DBD401D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6" name="Parallelogram 6">
              <a:extLst>
                <a:ext uri="{FF2B5EF4-FFF2-40B4-BE49-F238E27FC236}">
                  <a16:creationId xmlns:a16="http://schemas.microsoft.com/office/drawing/2014/main" id="{87782A2E-7FC9-4CB6-ABC7-FB969A965CF0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7" name="Rectangle 4">
              <a:extLst>
                <a:ext uri="{FF2B5EF4-FFF2-40B4-BE49-F238E27FC236}">
                  <a16:creationId xmlns:a16="http://schemas.microsoft.com/office/drawing/2014/main" id="{F711869D-7D00-41CE-AB83-F75DCB0B278A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8" name="Parallelogram 6">
              <a:extLst>
                <a:ext uri="{FF2B5EF4-FFF2-40B4-BE49-F238E27FC236}">
                  <a16:creationId xmlns:a16="http://schemas.microsoft.com/office/drawing/2014/main" id="{FAFFD29F-2076-438F-AE7C-FCF887B055F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9" name="Parallelogram 6">
              <a:extLst>
                <a:ext uri="{FF2B5EF4-FFF2-40B4-BE49-F238E27FC236}">
                  <a16:creationId xmlns:a16="http://schemas.microsoft.com/office/drawing/2014/main" id="{394F7439-6BEA-47B9-A83F-CF91C70057C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0" name="Parallelogram 6">
              <a:extLst>
                <a:ext uri="{FF2B5EF4-FFF2-40B4-BE49-F238E27FC236}">
                  <a16:creationId xmlns:a16="http://schemas.microsoft.com/office/drawing/2014/main" id="{1D4C1C73-EA61-414B-882B-8628A30B4C4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0F2D7AD4-3B70-45B0-B1CC-F88BEB7F163D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2" name="Rectangle 4">
              <a:extLst>
                <a:ext uri="{FF2B5EF4-FFF2-40B4-BE49-F238E27FC236}">
                  <a16:creationId xmlns:a16="http://schemas.microsoft.com/office/drawing/2014/main" id="{4BB26A4A-51CA-4A67-8DAA-8EF3104788FF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6F34786E-6CE6-44C1-A6E2-F05E79F9552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2B77166E-753E-4BA5-9DC2-3CA8F37F8EE7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5" name="Parallelogram 6">
              <a:extLst>
                <a:ext uri="{FF2B5EF4-FFF2-40B4-BE49-F238E27FC236}">
                  <a16:creationId xmlns:a16="http://schemas.microsoft.com/office/drawing/2014/main" id="{351C4A24-FC6C-4A61-96D9-90C02EF4DFC4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58EB0A42-B192-49EC-975A-C5B031A666E2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7" name="Rectangle 7">
              <a:extLst>
                <a:ext uri="{FF2B5EF4-FFF2-40B4-BE49-F238E27FC236}">
                  <a16:creationId xmlns:a16="http://schemas.microsoft.com/office/drawing/2014/main" id="{4822510A-949A-4DAE-85AA-DE17E6540E4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8" name="Rectangle 4">
              <a:extLst>
                <a:ext uri="{FF2B5EF4-FFF2-40B4-BE49-F238E27FC236}">
                  <a16:creationId xmlns:a16="http://schemas.microsoft.com/office/drawing/2014/main" id="{C12B21AF-2406-4DC0-9628-9313C752D4F2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9" name="Rectangle 4">
              <a:extLst>
                <a:ext uri="{FF2B5EF4-FFF2-40B4-BE49-F238E27FC236}">
                  <a16:creationId xmlns:a16="http://schemas.microsoft.com/office/drawing/2014/main" id="{CF9D0352-2C2B-4FEF-AE28-EF6EA3B59463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E5CFCA5D-3F7D-4D47-BDFC-B1E838D2236C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1" name="Rectangle 4">
              <a:extLst>
                <a:ext uri="{FF2B5EF4-FFF2-40B4-BE49-F238E27FC236}">
                  <a16:creationId xmlns:a16="http://schemas.microsoft.com/office/drawing/2014/main" id="{5244EA69-D6F9-4464-ABAB-20B63B369CC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38636EAE-B00D-457D-BEBD-52EBD7A46A2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3" name="Rectangle 4">
              <a:extLst>
                <a:ext uri="{FF2B5EF4-FFF2-40B4-BE49-F238E27FC236}">
                  <a16:creationId xmlns:a16="http://schemas.microsoft.com/office/drawing/2014/main" id="{C4B95DDC-A818-462B-B862-0FAE87EA7E2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84" name="Round Same Side Corner Rectangle 7">
            <a:extLst>
              <a:ext uri="{FF2B5EF4-FFF2-40B4-BE49-F238E27FC236}">
                <a16:creationId xmlns:a16="http://schemas.microsoft.com/office/drawing/2014/main" id="{921DDCDC-A3C7-42C2-9770-24081BB14250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58500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5" name="Round Same Side Corner Rectangle 7">
            <a:extLst>
              <a:ext uri="{FF2B5EF4-FFF2-40B4-BE49-F238E27FC236}">
                <a16:creationId xmlns:a16="http://schemas.microsoft.com/office/drawing/2014/main" id="{1D860785-1AEA-41ED-9D45-598395D501E3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40654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6" name="Round Same Side Corner Rectangle 7">
            <a:extLst>
              <a:ext uri="{FF2B5EF4-FFF2-40B4-BE49-F238E27FC236}">
                <a16:creationId xmlns:a16="http://schemas.microsoft.com/office/drawing/2014/main" id="{554BFEE7-FA98-4B3D-ABAA-21C50C9EB26D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46091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7" name="Frame 1">
            <a:extLst>
              <a:ext uri="{FF2B5EF4-FFF2-40B4-BE49-F238E27FC236}">
                <a16:creationId xmlns:a16="http://schemas.microsoft.com/office/drawing/2014/main" id="{2788359B-6C9A-4137-9160-9A4FB687DD26}"/>
              </a:ext>
            </a:extLst>
          </p:cNvPr>
          <p:cNvSpPr/>
          <p:nvPr/>
        </p:nvSpPr>
        <p:spPr>
          <a:xfrm>
            <a:off x="10988774" y="299196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88" name="Chord 3">
            <a:extLst>
              <a:ext uri="{FF2B5EF4-FFF2-40B4-BE49-F238E27FC236}">
                <a16:creationId xmlns:a16="http://schemas.microsoft.com/office/drawing/2014/main" id="{CE761F87-8543-4B46-BD5D-4145820B6C41}"/>
              </a:ext>
            </a:extLst>
          </p:cNvPr>
          <p:cNvSpPr/>
          <p:nvPr/>
        </p:nvSpPr>
        <p:spPr>
          <a:xfrm rot="5400000">
            <a:off x="10927125" y="27274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777" name="תמונה 77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CB602EC9-B589-4912-98CA-3FCD2580F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" y="6022039"/>
            <a:ext cx="1633185" cy="7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A49DBD99-0426-43D1-A26E-8CB3C58A97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199" y="52057"/>
            <a:ext cx="5753701" cy="6012412"/>
          </a:xfrm>
        </p:spPr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AB82B5E-1AB0-4A17-92D3-425EEA9033A8}"/>
              </a:ext>
            </a:extLst>
          </p:cNvPr>
          <p:cNvSpPr/>
          <p:nvPr/>
        </p:nvSpPr>
        <p:spPr>
          <a:xfrm>
            <a:off x="147144" y="208446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200" b="1">
                <a:solidFill>
                  <a:schemeClr val="bg1"/>
                </a:solidFill>
              </a:rPr>
              <a:t>כעת הגענו לשלב החשוב ביותר</a:t>
            </a:r>
          </a:p>
          <a:p>
            <a:r>
              <a:rPr lang="he-IL" sz="3200" b="1">
                <a:solidFill>
                  <a:schemeClr val="bg1"/>
                </a:solidFill>
              </a:rPr>
              <a:t>נתבונן בטבלה וננסה למצוא את היחס בין המאמרים, את נקודות האחדה ביניהם ואת המייחד של כל מאמר ונכתוב את המסקנות</a:t>
            </a:r>
            <a:endParaRPr lang="he-IL" sz="3200">
              <a:solidFill>
                <a:schemeClr val="bg1"/>
              </a:solidFill>
            </a:endParaRPr>
          </a:p>
        </p:txBody>
      </p:sp>
      <p:pic>
        <p:nvPicPr>
          <p:cNvPr id="4" name="תמונה 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2BA7EE27-67D5-4EF9-B333-D625D97F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" y="6314007"/>
            <a:ext cx="1122470" cy="50621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FA4B656-F510-4947-915D-B9D5DF2D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80" y="1596732"/>
            <a:ext cx="1705083" cy="262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94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6D9518A4-5DD2-4152-A893-F73E9D45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63"/>
            <a:ext cx="925290" cy="417288"/>
          </a:xfrm>
          <a:prstGeom prst="rect">
            <a:avLst/>
          </a:prstGeom>
        </p:spPr>
      </p:pic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7E380157-78D1-4732-8EFD-4BFAE8F4C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7220"/>
              </p:ext>
            </p:extLst>
          </p:nvPr>
        </p:nvGraphicFramePr>
        <p:xfrm>
          <a:off x="660399" y="259520"/>
          <a:ext cx="6702425" cy="40161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9764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1891549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1437796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2673316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215709">
                <a:tc>
                  <a:txBody>
                    <a:bodyPr/>
                    <a:lstStyle/>
                    <a:p>
                      <a:pPr algn="r" rtl="1"/>
                      <a:endParaRPr lang="he-I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err="1"/>
                        <a:t>קלינגבייל</a:t>
                      </a:r>
                      <a:r>
                        <a:rPr lang="he-IL" sz="900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err="1"/>
                        <a:t>מוקמל</a:t>
                      </a:r>
                      <a:r>
                        <a:rPr lang="he-IL" sz="900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00" err="1"/>
                        <a:t>קרפיק</a:t>
                      </a:r>
                      <a:r>
                        <a:rPr lang="he-IL" sz="900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1374057"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 sz="8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מקניות בחנויות ה"מסורתיות" ברחוב ובקניון לקניות מקוונות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שיעור המכירות בחנויות מצטמצם, ואילו שיעורו בחנויות המקוונות גדֵל.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לקניות באמצעות הטלפון או המחשב.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28575" indent="25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שיש עלייה בשיעור הקניות המקוונות בישראל.</a:t>
                      </a: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: יותר ויותר ישראלים עורכים קניות בלי לצאת מהבית .</a:t>
                      </a: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1560181"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מובילים את מגמת המעבר לצרכנות מקוונת.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מתחילים לקנות בגיל 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גיל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הוא הגיל הממוצע שבו מתחילים לקנות באינטרנט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.%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רוכשים באינטרנט פעמיים בחודש.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בני הנוער הם קניינים משמעותיים 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כוח קנייה חזק, ולכן הם קהל אידאלי עבור משווקים.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קניינים מתוחכמים</a:t>
                      </a: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המליצו להוריהם לקנות ברשת.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82399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800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 sz="80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39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פגיעה בסביבה בשל הפסולת מהאריזות בשל השינוע.</a:t>
                      </a:r>
                    </a:p>
                    <a:p>
                      <a:pPr marL="0" marR="1397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במלחמת הישרדות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והעסקים המקומיים פחות רלוונטיים..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בסכנת הכחדה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4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טבלה 31">
            <a:extLst>
              <a:ext uri="{FF2B5EF4-FFF2-40B4-BE49-F238E27FC236}">
                <a16:creationId xmlns:a16="http://schemas.microsoft.com/office/drawing/2014/main" id="{566749D8-BAFC-4A12-B8FF-DB01DF0C4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96393"/>
              </p:ext>
            </p:extLst>
          </p:nvPr>
        </p:nvGraphicFramePr>
        <p:xfrm>
          <a:off x="257175" y="80531"/>
          <a:ext cx="11677649" cy="66035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29435098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626369565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758909099"/>
                    </a:ext>
                  </a:extLst>
                </a:gridCol>
                <a:gridCol w="4657724">
                  <a:extLst>
                    <a:ext uri="{9D8B030D-6E8A-4147-A177-3AD203B41FA5}">
                      <a16:colId xmlns:a16="http://schemas.microsoft.com/office/drawing/2014/main" val="1758538651"/>
                    </a:ext>
                  </a:extLst>
                </a:gridCol>
              </a:tblGrid>
              <a:tr h="355385">
                <a:tc>
                  <a:txBody>
                    <a:bodyPr/>
                    <a:lstStyle/>
                    <a:p>
                      <a:pPr algn="r"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קלינגבייל</a:t>
                      </a:r>
                      <a:r>
                        <a:rPr lang="he-IL"/>
                        <a:t>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מוקמל</a:t>
                      </a:r>
                      <a:r>
                        <a:rPr lang="he-IL"/>
                        <a:t>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err="1"/>
                        <a:t>קרפיק</a:t>
                      </a:r>
                      <a:r>
                        <a:rPr lang="he-IL"/>
                        <a:t>-ספיר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82770"/>
                  </a:ext>
                </a:extLst>
              </a:tr>
              <a:tr h="226378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השינוי שחל בהרגלי הצריכה בימינו</a:t>
                      </a:r>
                      <a:endParaRPr lang="he-IL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ברשת.</a:t>
                      </a:r>
                      <a:endParaRPr lang="en-US" sz="1400" b="1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מקניות בחנויות ה"מסורתיות" ברחוב ובקניון לקניות מקוונות.  </a:t>
                      </a: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שיעור המכירות בחנויות מצטמצם, ואילו שיעורו בחנויות המקוונות גדֵל.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8575" indent="12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מעבר לקניות באמצעות הטלפון או המחשב.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28575" indent="25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שיש עלייה בשיעור הקניות המקוונות </a:t>
                      </a:r>
                      <a:r>
                        <a:rPr lang="he-IL" sz="160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בישראל.</a:t>
                      </a:r>
                      <a:r>
                        <a:rPr lang="he-IL" sz="140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המעבר לקניות ברשת</a:t>
                      </a:r>
                      <a:r>
                        <a:rPr lang="he-IL" sz="16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(אפשר להוסיף : יותר ויותר י</a:t>
                      </a:r>
                      <a:r>
                        <a:rPr lang="he-IL" sz="160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שראלים</a:t>
                      </a: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עורכים קניות בלי לצאת מהבית .</a:t>
                      </a: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649522"/>
                  </a:ext>
                </a:extLst>
              </a:tr>
              <a:tr h="245042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>
                          <a:solidFill>
                            <a:srgbClr val="FF0000"/>
                          </a:solidFill>
                        </a:rPr>
                        <a:t>מקומם של בני הנוער בשינוי שחל בהרגלי הצריכה</a:t>
                      </a:r>
                      <a:endParaRPr lang="he-I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מובילים את מגמת המעבר לצרכנות מקוונת.</a:t>
                      </a:r>
                      <a:endParaRPr lang="en-US" sz="140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מתחילים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לקנות בגיל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u="sng" dirty="0">
                        <a:effectLst/>
                        <a:uFill>
                          <a:solidFill>
                            <a:srgbClr val="181717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גיל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הוא הגיל הממוצע שבו מתחילים לקנות באינטרנט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רוכשים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באינטרנט פעמיים בחודש.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קניינים משמעותיים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או בני הנוער הם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כוח קנייה חזק,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ולכן הם קהל אידאלי עבור משווקים.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בני הנוער הם 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קניינים מתוחכמים</a:t>
                      </a:r>
                      <a:r>
                        <a:rPr lang="he-IL" sz="14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7305" marR="26670" indent="635" algn="r" rtl="1">
                        <a:lnSpc>
                          <a:spcPct val="109000"/>
                        </a:lnSpc>
                        <a:spcAft>
                          <a:spcPts val="68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מבני הנוער</a:t>
                      </a:r>
                      <a:r>
                        <a:rPr lang="he-IL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המליצו 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להוריהם לקנות ברשת.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398847"/>
                  </a:ext>
                </a:extLst>
              </a:tr>
              <a:tr h="14471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>
                          <a:solidFill>
                            <a:srgbClr val="00B0F0"/>
                          </a:solidFill>
                        </a:rPr>
                        <a:t>התוצאות האפשריות של השינוי בהרגלי הצריכה</a:t>
                      </a:r>
                      <a:endParaRPr lang="he-IL" sz="160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והעסקים המקומיים פחות רלוונטיים. הקניונים </a:t>
                      </a:r>
                      <a:r>
                        <a:rPr lang="he-IL" sz="16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במלחמת הישרדות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פגיעה בסביבה בשל הפסולת מהאריזות בשל השינוע.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הקניונים </a:t>
                      </a:r>
                      <a:r>
                        <a:rPr lang="he-IL" sz="16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בסכנת הכחדה</a:t>
                      </a:r>
                      <a:endParaRPr lang="en-US" sz="14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39134"/>
                  </a:ext>
                </a:extLst>
              </a:tr>
            </a:tbl>
          </a:graphicData>
        </a:graphic>
      </p:graphicFrame>
      <p:pic>
        <p:nvPicPr>
          <p:cNvPr id="31" name="תמונה 3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91523A91-A186-4C12-BD70-C5C9AE16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33" name="שווה ל 32">
            <a:extLst>
              <a:ext uri="{FF2B5EF4-FFF2-40B4-BE49-F238E27FC236}">
                <a16:creationId xmlns:a16="http://schemas.microsoft.com/office/drawing/2014/main" id="{6E219159-ED7B-4452-81EF-822B36F1A976}"/>
              </a:ext>
            </a:extLst>
          </p:cNvPr>
          <p:cNvSpPr/>
          <p:nvPr/>
        </p:nvSpPr>
        <p:spPr>
          <a:xfrm>
            <a:off x="7010400" y="1685925"/>
            <a:ext cx="685800" cy="400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4" name="שווה ל 33">
            <a:extLst>
              <a:ext uri="{FF2B5EF4-FFF2-40B4-BE49-F238E27FC236}">
                <a16:creationId xmlns:a16="http://schemas.microsoft.com/office/drawing/2014/main" id="{C9A5671A-920F-4722-AD31-276FEA5BE11E}"/>
              </a:ext>
            </a:extLst>
          </p:cNvPr>
          <p:cNvSpPr/>
          <p:nvPr/>
        </p:nvSpPr>
        <p:spPr>
          <a:xfrm>
            <a:off x="4657725" y="3581400"/>
            <a:ext cx="685800" cy="400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5" name="שווה ל 34">
            <a:extLst>
              <a:ext uri="{FF2B5EF4-FFF2-40B4-BE49-F238E27FC236}">
                <a16:creationId xmlns:a16="http://schemas.microsoft.com/office/drawing/2014/main" id="{32FCF414-CB38-4ED1-9020-0BD8F536A25C}"/>
              </a:ext>
            </a:extLst>
          </p:cNvPr>
          <p:cNvSpPr/>
          <p:nvPr/>
        </p:nvSpPr>
        <p:spPr>
          <a:xfrm>
            <a:off x="7010400" y="5600349"/>
            <a:ext cx="685800" cy="400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6" name="סימן חיבור 35">
            <a:extLst>
              <a:ext uri="{FF2B5EF4-FFF2-40B4-BE49-F238E27FC236}">
                <a16:creationId xmlns:a16="http://schemas.microsoft.com/office/drawing/2014/main" id="{525824A8-F6E6-40F6-AFF6-D92D46307F07}"/>
              </a:ext>
            </a:extLst>
          </p:cNvPr>
          <p:cNvSpPr/>
          <p:nvPr/>
        </p:nvSpPr>
        <p:spPr>
          <a:xfrm>
            <a:off x="7957397" y="6326789"/>
            <a:ext cx="615103" cy="4191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56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21601DC-E06C-4A93-9E9C-F7320944B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he-IL" sz="8800" b="1" err="1">
                <a:solidFill>
                  <a:srgbClr val="A0C82F"/>
                </a:solidFill>
              </a:rPr>
              <a:t>פסט"ה</a:t>
            </a:r>
            <a:endParaRPr lang="en-US" sz="11500" b="1">
              <a:solidFill>
                <a:srgbClr val="A0C82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82BCA-13C7-4EC0-AD28-B28C6E61D5DE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79EB9-2601-44B2-BBC7-A97252C1AB62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Regular Pentagon 3">
            <a:extLst>
              <a:ext uri="{FF2B5EF4-FFF2-40B4-BE49-F238E27FC236}">
                <a16:creationId xmlns:a16="http://schemas.microsoft.com/office/drawing/2014/main" id="{1F95922D-9208-434C-A0FA-B3415E08B93D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EA52B19-2112-4C6D-AF88-DEBD41F52143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5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101CDF8-77A6-4D72-A9B6-1FD29C0CB875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/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016790D-4CD8-4F8B-9650-2A5E5914D9D7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egular Pentagon 33">
            <a:extLst>
              <a:ext uri="{FF2B5EF4-FFF2-40B4-BE49-F238E27FC236}">
                <a16:creationId xmlns:a16="http://schemas.microsoft.com/office/drawing/2014/main" id="{34BB530B-AEF5-495C-B58F-DB2D89968E50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11" name="Regular Pentagon 35">
            <a:extLst>
              <a:ext uri="{FF2B5EF4-FFF2-40B4-BE49-F238E27FC236}">
                <a16:creationId xmlns:a16="http://schemas.microsoft.com/office/drawing/2014/main" id="{721F010D-F12A-49F3-B6AD-213DBF75FD9C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12" name="Regular Pentagon 36">
            <a:extLst>
              <a:ext uri="{FF2B5EF4-FFF2-40B4-BE49-F238E27FC236}">
                <a16:creationId xmlns:a16="http://schemas.microsoft.com/office/drawing/2014/main" id="{869BF3A1-9BCE-4BBB-9BA4-81F2DF22A2E3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01B83848-5213-4796-AD25-6CB87685C0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4F91526B-77F4-415C-9FB5-CCA201DAE54E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B9E1BD69-E76F-4F4E-95BB-1DB94AB8FC9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7">
            <a:extLst>
              <a:ext uri="{FF2B5EF4-FFF2-40B4-BE49-F238E27FC236}">
                <a16:creationId xmlns:a16="http://schemas.microsoft.com/office/drawing/2014/main" id="{59049101-A4D6-48CE-BA8E-1C3318530E7E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6E88D677-5D3A-4DE1-AD03-EBDBCB1D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18" name="אליפסה 17">
            <a:extLst>
              <a:ext uri="{FF2B5EF4-FFF2-40B4-BE49-F238E27FC236}">
                <a16:creationId xmlns:a16="http://schemas.microsoft.com/office/drawing/2014/main" id="{27B93F43-FCEF-40BC-84B9-8BA94C33AE99}"/>
              </a:ext>
            </a:extLst>
          </p:cNvPr>
          <p:cNvSpPr/>
          <p:nvPr/>
        </p:nvSpPr>
        <p:spPr>
          <a:xfrm>
            <a:off x="1520719" y="2827404"/>
            <a:ext cx="2375368" cy="2479430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2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2996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D77136DD-DFB7-407A-9985-4B8752B42034}"/>
              </a:ext>
            </a:extLst>
          </p:cNvPr>
          <p:cNvSpPr>
            <a:spLocks noGrp="1"/>
          </p:cNvSpPr>
          <p:nvPr/>
        </p:nvSpPr>
        <p:spPr>
          <a:xfrm>
            <a:off x="713076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איזה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מבנה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הכי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מתאים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לסקירה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שלנו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5" name="Group 111">
            <a:extLst>
              <a:ext uri="{FF2B5EF4-FFF2-40B4-BE49-F238E27FC236}">
                <a16:creationId xmlns:a16="http://schemas.microsoft.com/office/drawing/2014/main" id="{88374408-6CA1-4E8E-9B77-7BD61078CA91}"/>
              </a:ext>
            </a:extLst>
          </p:cNvPr>
          <p:cNvGrpSpPr/>
          <p:nvPr/>
        </p:nvGrpSpPr>
        <p:grpSpPr>
          <a:xfrm flipH="1">
            <a:off x="6228080" y="3429000"/>
            <a:ext cx="1552803" cy="3035745"/>
            <a:chOff x="5174351" y="2344852"/>
            <a:chExt cx="1843306" cy="3750389"/>
          </a:xfrm>
        </p:grpSpPr>
        <p:grpSp>
          <p:nvGrpSpPr>
            <p:cNvPr id="6" name="그룹 7">
              <a:extLst>
                <a:ext uri="{FF2B5EF4-FFF2-40B4-BE49-F238E27FC236}">
                  <a16:creationId xmlns:a16="http://schemas.microsoft.com/office/drawing/2014/main" id="{D41D6A28-CE26-4D21-A961-FFC8E677E240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22" name="직사각형 6">
                <a:extLst>
                  <a:ext uri="{FF2B5EF4-FFF2-40B4-BE49-F238E27FC236}">
                    <a16:creationId xmlns:a16="http://schemas.microsoft.com/office/drawing/2014/main" id="{DF3CC936-80B4-41F4-85F9-E9BC302E0DBB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자유형: 도형 32">
                <a:extLst>
                  <a:ext uri="{FF2B5EF4-FFF2-40B4-BE49-F238E27FC236}">
                    <a16:creationId xmlns:a16="http://schemas.microsoft.com/office/drawing/2014/main" id="{5E74F5E9-501C-4BFE-80BD-1DE235B2434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그룹 34">
              <a:extLst>
                <a:ext uri="{FF2B5EF4-FFF2-40B4-BE49-F238E27FC236}">
                  <a16:creationId xmlns:a16="http://schemas.microsoft.com/office/drawing/2014/main" id="{F060DEB5-608B-4CD1-B8A1-EB7432CD2D9D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5E2DAFCC-E4B9-41D2-BFEE-BFEA3AAC3D4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6">
                <a:extLst>
                  <a:ext uri="{FF2B5EF4-FFF2-40B4-BE49-F238E27FC236}">
                    <a16:creationId xmlns:a16="http://schemas.microsoft.com/office/drawing/2014/main" id="{401ED0D5-6491-4F89-B994-5182799041B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7">
              <a:extLst>
                <a:ext uri="{FF2B5EF4-FFF2-40B4-BE49-F238E27FC236}">
                  <a16:creationId xmlns:a16="http://schemas.microsoft.com/office/drawing/2014/main" id="{ACDD7EDC-1396-4549-8E87-1CE90AE0C6D4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11AF33B7-E682-47A4-9419-15B247FAEF9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9">
                <a:extLst>
                  <a:ext uri="{FF2B5EF4-FFF2-40B4-BE49-F238E27FC236}">
                    <a16:creationId xmlns:a16="http://schemas.microsoft.com/office/drawing/2014/main" id="{2C05811B-4BB8-46A4-978A-ED4F53B22D2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40">
              <a:extLst>
                <a:ext uri="{FF2B5EF4-FFF2-40B4-BE49-F238E27FC236}">
                  <a16:creationId xmlns:a16="http://schemas.microsoft.com/office/drawing/2014/main" id="{D59A2EE6-0BC0-4161-804A-D486565BB6D4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3D4A5F09-E978-42A2-8336-4C78F7B7DF1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46">
                <a:extLst>
                  <a:ext uri="{FF2B5EF4-FFF2-40B4-BE49-F238E27FC236}">
                    <a16:creationId xmlns:a16="http://schemas.microsoft.com/office/drawing/2014/main" id="{ACF197A4-B8BB-4A41-94A2-5E0042C0FCF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7">
              <a:extLst>
                <a:ext uri="{FF2B5EF4-FFF2-40B4-BE49-F238E27FC236}">
                  <a16:creationId xmlns:a16="http://schemas.microsoft.com/office/drawing/2014/main" id="{8C86958E-A856-4C29-83A0-495865E9A01F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2D8ABEC3-9ACC-453D-AA14-82ACDAA7168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68">
                <a:extLst>
                  <a:ext uri="{FF2B5EF4-FFF2-40B4-BE49-F238E27FC236}">
                    <a16:creationId xmlns:a16="http://schemas.microsoft.com/office/drawing/2014/main" id="{4E9040CE-F884-44AA-A14E-76633AFC87A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그룹 14">
              <a:extLst>
                <a:ext uri="{FF2B5EF4-FFF2-40B4-BE49-F238E27FC236}">
                  <a16:creationId xmlns:a16="http://schemas.microsoft.com/office/drawing/2014/main" id="{39B6880E-844C-49F6-8B29-F32926EA708F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2" name="자유형: 도형 69">
                <a:extLst>
                  <a:ext uri="{FF2B5EF4-FFF2-40B4-BE49-F238E27FC236}">
                    <a16:creationId xmlns:a16="http://schemas.microsoft.com/office/drawing/2014/main" id="{A61215AF-3661-4C58-B4F5-BC1267C248BA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79">
                <a:extLst>
                  <a:ext uri="{FF2B5EF4-FFF2-40B4-BE49-F238E27FC236}">
                    <a16:creationId xmlns:a16="http://schemas.microsoft.com/office/drawing/2014/main" id="{0A611940-DF18-4C0A-B767-F4C79B4D4D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600FACC-EAA9-4CF9-803F-360C5BF62A1D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הבניה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" name="תמונה 24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66F18F2-AB13-47BC-A686-A7D5F4A1E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06D8ECB-75F2-44A9-86BC-7628B8F57BDD}"/>
              </a:ext>
            </a:extLst>
          </p:cNvPr>
          <p:cNvSpPr txBox="1"/>
          <p:nvPr/>
        </p:nvSpPr>
        <p:spPr>
          <a:xfrm>
            <a:off x="9438640" y="1666240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</a:t>
            </a:r>
          </a:p>
          <a:p>
            <a:pPr algn="ctr"/>
            <a:r>
              <a:rPr lang="he-IL"/>
              <a:t> כרונולוגי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74F1FF23-6AF2-444C-B795-A4FBD42AC180}"/>
              </a:ext>
            </a:extLst>
          </p:cNvPr>
          <p:cNvSpPr txBox="1"/>
          <p:nvPr/>
        </p:nvSpPr>
        <p:spPr>
          <a:xfrm>
            <a:off x="7075678" y="1666240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על פי התבחינים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631BA339-57B3-4341-B96E-6C57C964F01D}"/>
              </a:ext>
            </a:extLst>
          </p:cNvPr>
          <p:cNvSpPr txBox="1"/>
          <p:nvPr/>
        </p:nvSpPr>
        <p:spPr>
          <a:xfrm>
            <a:off x="4661916" y="1666239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</a:t>
            </a:r>
          </a:p>
          <a:p>
            <a:pPr algn="ctr"/>
            <a:r>
              <a:rPr lang="he-IL"/>
              <a:t>טיעוני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523247F7-3659-42A6-8E00-D7308F5A8612}"/>
              </a:ext>
            </a:extLst>
          </p:cNvPr>
          <p:cNvSpPr txBox="1"/>
          <p:nvPr/>
        </p:nvSpPr>
        <p:spPr>
          <a:xfrm>
            <a:off x="8473440" y="2717112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</a:t>
            </a:r>
          </a:p>
          <a:p>
            <a:pPr algn="ctr"/>
            <a:r>
              <a:rPr lang="he-IL"/>
              <a:t>ניגוד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6D8380D5-2E0E-46DE-AFB5-4DE72D07BFC8}"/>
              </a:ext>
            </a:extLst>
          </p:cNvPr>
          <p:cNvSpPr txBox="1"/>
          <p:nvPr/>
        </p:nvSpPr>
        <p:spPr>
          <a:xfrm>
            <a:off x="5881791" y="2703012"/>
            <a:ext cx="19303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/>
              <a:t>מבנה </a:t>
            </a:r>
          </a:p>
          <a:p>
            <a:pPr algn="ctr"/>
            <a:r>
              <a:rPr lang="he-IL"/>
              <a:t>היבטים</a:t>
            </a:r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E119DAD2-F77A-4249-B7D8-A70CBF252DD9}"/>
              </a:ext>
            </a:extLst>
          </p:cNvPr>
          <p:cNvSpPr/>
          <p:nvPr/>
        </p:nvSpPr>
        <p:spPr>
          <a:xfrm>
            <a:off x="6846991" y="1275380"/>
            <a:ext cx="2375368" cy="1374038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2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C3FF4225-49A7-4D97-9CBA-0B00435F2F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2996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B686194C-E440-4FB6-93AB-9B1D9D8FF3DB}"/>
              </a:ext>
            </a:extLst>
          </p:cNvPr>
          <p:cNvSpPr>
            <a:spLocks noGrp="1"/>
          </p:cNvSpPr>
          <p:nvPr/>
        </p:nvSpPr>
        <p:spPr>
          <a:xfrm>
            <a:off x="713076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איזה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מבנה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הכי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מתאים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לסקירה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שלנו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5" name="Chevron 3">
            <a:extLst>
              <a:ext uri="{FF2B5EF4-FFF2-40B4-BE49-F238E27FC236}">
                <a16:creationId xmlns:a16="http://schemas.microsoft.com/office/drawing/2014/main" id="{9875C141-D39A-4B90-B825-630A6208CDD4}"/>
              </a:ext>
            </a:extLst>
          </p:cNvPr>
          <p:cNvSpPr/>
          <p:nvPr/>
        </p:nvSpPr>
        <p:spPr>
          <a:xfrm flipH="1">
            <a:off x="3027481" y="1501168"/>
            <a:ext cx="2405137" cy="1170559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Chevron 4">
            <a:extLst>
              <a:ext uri="{FF2B5EF4-FFF2-40B4-BE49-F238E27FC236}">
                <a16:creationId xmlns:a16="http://schemas.microsoft.com/office/drawing/2014/main" id="{4163F933-B498-4836-ACE2-55FE2CC77BA7}"/>
              </a:ext>
            </a:extLst>
          </p:cNvPr>
          <p:cNvSpPr/>
          <p:nvPr/>
        </p:nvSpPr>
        <p:spPr>
          <a:xfrm flipH="1">
            <a:off x="4971697" y="1501168"/>
            <a:ext cx="2405137" cy="1170559"/>
          </a:xfrm>
          <a:prstGeom prst="chevron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Chevron 5">
            <a:extLst>
              <a:ext uri="{FF2B5EF4-FFF2-40B4-BE49-F238E27FC236}">
                <a16:creationId xmlns:a16="http://schemas.microsoft.com/office/drawing/2014/main" id="{641AF277-1E4D-4039-BB00-DFA39B56F7AD}"/>
              </a:ext>
            </a:extLst>
          </p:cNvPr>
          <p:cNvSpPr/>
          <p:nvPr/>
        </p:nvSpPr>
        <p:spPr>
          <a:xfrm flipH="1">
            <a:off x="6915913" y="1501168"/>
            <a:ext cx="2405137" cy="1170559"/>
          </a:xfrm>
          <a:prstGeom prst="chevron">
            <a:avLst/>
          </a:pr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105">
            <a:extLst>
              <a:ext uri="{FF2B5EF4-FFF2-40B4-BE49-F238E27FC236}">
                <a16:creationId xmlns:a16="http://schemas.microsoft.com/office/drawing/2014/main" id="{19F448BD-DAE4-4E14-A337-6E585339EAB1}"/>
              </a:ext>
            </a:extLst>
          </p:cNvPr>
          <p:cNvSpPr txBox="1"/>
          <p:nvPr/>
        </p:nvSpPr>
        <p:spPr>
          <a:xfrm flipH="1">
            <a:off x="3144727" y="1821384"/>
            <a:ext cx="18269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b="1" err="1">
                <a:solidFill>
                  <a:schemeClr val="bg1"/>
                </a:solidFill>
                <a:cs typeface="Arial" pitchFamily="34" charset="0"/>
              </a:rPr>
              <a:t>בביליוגרפיה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108">
            <a:extLst>
              <a:ext uri="{FF2B5EF4-FFF2-40B4-BE49-F238E27FC236}">
                <a16:creationId xmlns:a16="http://schemas.microsoft.com/office/drawing/2014/main" id="{641CBD7B-9BCC-4D76-BCD1-FF4253B5DFFA}"/>
              </a:ext>
            </a:extLst>
          </p:cNvPr>
          <p:cNvSpPr txBox="1"/>
          <p:nvPr/>
        </p:nvSpPr>
        <p:spPr>
          <a:xfrm flipH="1">
            <a:off x="5265612" y="1698274"/>
            <a:ext cx="18269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000" b="1">
                <a:solidFill>
                  <a:schemeClr val="bg1"/>
                </a:solidFill>
                <a:cs typeface="Arial" pitchFamily="34" charset="0"/>
              </a:rPr>
              <a:t>תוצאות אפשריות 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111">
            <a:extLst>
              <a:ext uri="{FF2B5EF4-FFF2-40B4-BE49-F238E27FC236}">
                <a16:creationId xmlns:a16="http://schemas.microsoft.com/office/drawing/2014/main" id="{48E3E228-12C3-474A-8E52-10C853231651}"/>
              </a:ext>
            </a:extLst>
          </p:cNvPr>
          <p:cNvSpPr txBox="1"/>
          <p:nvPr/>
        </p:nvSpPr>
        <p:spPr>
          <a:xfrm flipH="1">
            <a:off x="7179661" y="1739811"/>
            <a:ext cx="18269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000" b="1">
                <a:solidFill>
                  <a:schemeClr val="bg1"/>
                </a:solidFill>
                <a:cs typeface="Arial" pitchFamily="34" charset="0"/>
              </a:rPr>
              <a:t>מקומם של בני הנוער בשינוי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Chevron 4">
            <a:extLst>
              <a:ext uri="{FF2B5EF4-FFF2-40B4-BE49-F238E27FC236}">
                <a16:creationId xmlns:a16="http://schemas.microsoft.com/office/drawing/2014/main" id="{7CE2332A-62A0-4AE6-9A22-8EAFC541A7A8}"/>
              </a:ext>
            </a:extLst>
          </p:cNvPr>
          <p:cNvSpPr/>
          <p:nvPr/>
        </p:nvSpPr>
        <p:spPr>
          <a:xfrm flipH="1">
            <a:off x="8860098" y="1501168"/>
            <a:ext cx="2405137" cy="1170559"/>
          </a:xfrm>
          <a:prstGeom prst="chevron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119">
            <a:extLst>
              <a:ext uri="{FF2B5EF4-FFF2-40B4-BE49-F238E27FC236}">
                <a16:creationId xmlns:a16="http://schemas.microsoft.com/office/drawing/2014/main" id="{4ECBA816-9F87-459C-A1C8-64BA02DDCB63}"/>
              </a:ext>
            </a:extLst>
          </p:cNvPr>
          <p:cNvSpPr txBox="1"/>
          <p:nvPr/>
        </p:nvSpPr>
        <p:spPr>
          <a:xfrm flipH="1">
            <a:off x="8977313" y="1670947"/>
            <a:ext cx="18269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b="1">
                <a:solidFill>
                  <a:schemeClr val="bg1"/>
                </a:solidFill>
                <a:cs typeface="Arial" pitchFamily="34" charset="0"/>
              </a:rPr>
              <a:t>פתיחה הצגת השינוי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30952287-9B9B-4A02-84B9-548D43DA70DE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הבניה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2" name="תמונה 31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9A6A1A4F-BFC4-488A-960C-D6BF0854D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grpSp>
        <p:nvGrpSpPr>
          <p:cNvPr id="33" name="Group 111">
            <a:extLst>
              <a:ext uri="{FF2B5EF4-FFF2-40B4-BE49-F238E27FC236}">
                <a16:creationId xmlns:a16="http://schemas.microsoft.com/office/drawing/2014/main" id="{D489976C-099A-4F2A-8E99-386B9AC082BC}"/>
              </a:ext>
            </a:extLst>
          </p:cNvPr>
          <p:cNvGrpSpPr/>
          <p:nvPr/>
        </p:nvGrpSpPr>
        <p:grpSpPr>
          <a:xfrm flipH="1">
            <a:off x="6228080" y="3429000"/>
            <a:ext cx="1552803" cy="3035745"/>
            <a:chOff x="5174351" y="2344852"/>
            <a:chExt cx="1843306" cy="3750389"/>
          </a:xfrm>
        </p:grpSpPr>
        <p:grpSp>
          <p:nvGrpSpPr>
            <p:cNvPr id="35" name="그룹 7">
              <a:extLst>
                <a:ext uri="{FF2B5EF4-FFF2-40B4-BE49-F238E27FC236}">
                  <a16:creationId xmlns:a16="http://schemas.microsoft.com/office/drawing/2014/main" id="{897A7A20-61FA-4A47-A354-28E5DA011A5F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54" name="직사각형 6">
                <a:extLst>
                  <a:ext uri="{FF2B5EF4-FFF2-40B4-BE49-F238E27FC236}">
                    <a16:creationId xmlns:a16="http://schemas.microsoft.com/office/drawing/2014/main" id="{05167680-A608-472F-B29A-537375F0E2B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자유형: 도형 32">
                <a:extLst>
                  <a:ext uri="{FF2B5EF4-FFF2-40B4-BE49-F238E27FC236}">
                    <a16:creationId xmlns:a16="http://schemas.microsoft.com/office/drawing/2014/main" id="{1889EF5A-BADE-43AC-B130-21A4637EF82A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그룹 34">
              <a:extLst>
                <a:ext uri="{FF2B5EF4-FFF2-40B4-BE49-F238E27FC236}">
                  <a16:creationId xmlns:a16="http://schemas.microsoft.com/office/drawing/2014/main" id="{5B629B89-C7DB-4067-9A79-4A8C51E98E69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52" name="직사각형 6">
                <a:extLst>
                  <a:ext uri="{FF2B5EF4-FFF2-40B4-BE49-F238E27FC236}">
                    <a16:creationId xmlns:a16="http://schemas.microsoft.com/office/drawing/2014/main" id="{DC77492F-AC90-4803-9ABB-FF8512148EA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자유형: 도형 36">
                <a:extLst>
                  <a:ext uri="{FF2B5EF4-FFF2-40B4-BE49-F238E27FC236}">
                    <a16:creationId xmlns:a16="http://schemas.microsoft.com/office/drawing/2014/main" id="{89DB9AF3-A389-4E84-831F-D0CFEE1AA7FA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F3978ADA-3BFB-4068-9934-321DCFBFE226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50" name="직사각형 6">
                <a:extLst>
                  <a:ext uri="{FF2B5EF4-FFF2-40B4-BE49-F238E27FC236}">
                    <a16:creationId xmlns:a16="http://schemas.microsoft.com/office/drawing/2014/main" id="{E138AA37-6515-4D93-AAD3-5BF2BBB232C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자유형: 도형 39">
                <a:extLst>
                  <a:ext uri="{FF2B5EF4-FFF2-40B4-BE49-F238E27FC236}">
                    <a16:creationId xmlns:a16="http://schemas.microsoft.com/office/drawing/2014/main" id="{A9A0EB7A-0C9D-4E02-BE91-F5A3F4816BF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9" name="그룹 40">
              <a:extLst>
                <a:ext uri="{FF2B5EF4-FFF2-40B4-BE49-F238E27FC236}">
                  <a16:creationId xmlns:a16="http://schemas.microsoft.com/office/drawing/2014/main" id="{9D6F43D5-60AC-414E-8B93-6893F455AA87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48" name="직사각형 6">
                <a:extLst>
                  <a:ext uri="{FF2B5EF4-FFF2-40B4-BE49-F238E27FC236}">
                    <a16:creationId xmlns:a16="http://schemas.microsoft.com/office/drawing/2014/main" id="{61E87FA6-CCB4-44E0-9155-25A8E4F83EB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자유형: 도형 46">
                <a:extLst>
                  <a:ext uri="{FF2B5EF4-FFF2-40B4-BE49-F238E27FC236}">
                    <a16:creationId xmlns:a16="http://schemas.microsoft.com/office/drawing/2014/main" id="{EA49A360-D898-4F16-B253-D6AD9FE381F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" name="그룹 47">
              <a:extLst>
                <a:ext uri="{FF2B5EF4-FFF2-40B4-BE49-F238E27FC236}">
                  <a16:creationId xmlns:a16="http://schemas.microsoft.com/office/drawing/2014/main" id="{987F4832-CD28-431E-BBC5-EA49078A34F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46" name="직사각형 6">
                <a:extLst>
                  <a:ext uri="{FF2B5EF4-FFF2-40B4-BE49-F238E27FC236}">
                    <a16:creationId xmlns:a16="http://schemas.microsoft.com/office/drawing/2014/main" id="{E609371B-5393-4F4D-990F-A564ED178C9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자유형: 도형 68">
                <a:extLst>
                  <a:ext uri="{FF2B5EF4-FFF2-40B4-BE49-F238E27FC236}">
                    <a16:creationId xmlns:a16="http://schemas.microsoft.com/office/drawing/2014/main" id="{96C769EB-2223-4784-A256-17D10679A52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그룹 14">
              <a:extLst>
                <a:ext uri="{FF2B5EF4-FFF2-40B4-BE49-F238E27FC236}">
                  <a16:creationId xmlns:a16="http://schemas.microsoft.com/office/drawing/2014/main" id="{31E3E1D8-4B42-4908-B9AF-89A7A85054B5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44" name="자유형: 도형 69">
                <a:extLst>
                  <a:ext uri="{FF2B5EF4-FFF2-40B4-BE49-F238E27FC236}">
                    <a16:creationId xmlns:a16="http://schemas.microsoft.com/office/drawing/2014/main" id="{70B2C1D6-2066-4A08-81B7-AC1A39FEB4D2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자유형: 도형 79">
                <a:extLst>
                  <a:ext uri="{FF2B5EF4-FFF2-40B4-BE49-F238E27FC236}">
                    <a16:creationId xmlns:a16="http://schemas.microsoft.com/office/drawing/2014/main" id="{7EACDC3D-8C36-4EBB-9EB6-E870B9D176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264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2428876" y="146465"/>
            <a:ext cx="757712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he-IL" altLang="ko-KR" sz="2400" b="1" i="1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פתיחה- </a:t>
            </a:r>
            <a:r>
              <a:rPr lang="he-IL" sz="2400" b="1">
                <a:solidFill>
                  <a:schemeClr val="bg1"/>
                </a:solidFill>
              </a:rPr>
              <a:t>השינוי שחל בהרגלי הצריכה בימינו</a:t>
            </a:r>
            <a:endParaRPr lang="he-IL" sz="2400">
              <a:solidFill>
                <a:schemeClr val="bg1"/>
              </a:solidFill>
            </a:endParaRPr>
          </a:p>
          <a:p>
            <a:pPr algn="r"/>
            <a:r>
              <a:rPr lang="he-IL" altLang="ko-KR" sz="2400" b="1" i="1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endParaRPr lang="ko-KR" altLang="en-US" sz="2400" b="1" i="1">
              <a:solidFill>
                <a:srgbClr val="FF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704850" y="1307518"/>
            <a:ext cx="48813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endParaRPr lang="he-IL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endParaRPr lang="he-IL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r>
              <a:rPr lang="he-IL" altLang="ko-KR" sz="2400" dirty="0">
                <a:solidFill>
                  <a:schemeClr val="bg1"/>
                </a:solidFill>
                <a:cs typeface="Arial" pitchFamily="34" charset="0"/>
              </a:rPr>
              <a:t>בפתיחה מדגישים את הנושא ולא את כותבי המאמרים.</a:t>
            </a:r>
          </a:p>
          <a:p>
            <a:pPr algn="r" rtl="1"/>
            <a:r>
              <a:rPr lang="he-IL" altLang="ko-KR" sz="2400" dirty="0">
                <a:solidFill>
                  <a:schemeClr val="bg1"/>
                </a:solidFill>
                <a:cs typeface="Arial" pitchFamily="34" charset="0"/>
              </a:rPr>
              <a:t>בתיאור התופעה יש להגדיר את התופעה ולהתייחס לזמנה ולהיקפה (לא חייב לציין את השינו שחל בישראל, יש לתאר את התופעה באופן כלל עולמי).</a:t>
            </a:r>
          </a:p>
          <a:p>
            <a:pPr algn="r" rtl="1"/>
            <a:r>
              <a:rPr lang="he-IL" altLang="ko-KR" sz="2400" dirty="0">
                <a:solidFill>
                  <a:schemeClr val="bg1"/>
                </a:solidFill>
                <a:cs typeface="Arial" pitchFamily="34" charset="0"/>
              </a:rPr>
              <a:t>שני הכותבים מתארים את השינוי באופן זהה.</a:t>
            </a:r>
          </a:p>
          <a:p>
            <a:pPr algn="r" rtl="1"/>
            <a:r>
              <a:rPr lang="he-IL" u="sng" dirty="0">
                <a:solidFill>
                  <a:schemeClr val="bg1"/>
                </a:solidFill>
              </a:rPr>
              <a:t>הערה</a:t>
            </a:r>
            <a:r>
              <a:rPr lang="he-IL" dirty="0">
                <a:solidFill>
                  <a:schemeClr val="bg1"/>
                </a:solidFill>
              </a:rPr>
              <a:t>: </a:t>
            </a:r>
            <a:r>
              <a:rPr lang="he-IL" u="sng" dirty="0">
                <a:solidFill>
                  <a:schemeClr val="bg1"/>
                </a:solidFill>
              </a:rPr>
              <a:t>לא נדרש ציון סיבות</a:t>
            </a:r>
            <a:r>
              <a:rPr lang="he-IL" dirty="0">
                <a:solidFill>
                  <a:schemeClr val="bg1"/>
                </a:solidFill>
              </a:rPr>
              <a:t> לשינוי. אם כתבת סיבות - לא תינזק.</a:t>
            </a:r>
            <a:endParaRPr lang="he-IL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7581242-7E64-4BA8-8905-4C16E40CDEB7}"/>
              </a:ext>
            </a:extLst>
          </p:cNvPr>
          <p:cNvSpPr txBox="1"/>
          <p:nvPr/>
        </p:nvSpPr>
        <p:spPr>
          <a:xfrm>
            <a:off x="5797218" y="1279587"/>
            <a:ext cx="5678170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 fontAlgn="t"/>
            <a:r>
              <a:rPr lang="he-IL" sz="2400" b="1" dirty="0"/>
              <a:t>בשנים האחרונות חל שינוי בהרגלי הצריכה, בעבר אנשים קנו בחנויות ואילו היום חלה עלייה בקניות ברשת </a:t>
            </a:r>
            <a:r>
              <a:rPr lang="he-IL" sz="2400" dirty="0"/>
              <a:t>(</a:t>
            </a:r>
            <a:r>
              <a:rPr lang="he-IL" sz="2400" dirty="0" err="1"/>
              <a:t>קלינגבייל</a:t>
            </a:r>
            <a:r>
              <a:rPr lang="he-IL" sz="2400" dirty="0"/>
              <a:t> 2019 </a:t>
            </a:r>
            <a:r>
              <a:rPr lang="he-IL" sz="2400" dirty="0" err="1"/>
              <a:t>ומוקמל</a:t>
            </a:r>
            <a:r>
              <a:rPr lang="he-IL" sz="2400" dirty="0"/>
              <a:t> 2017).</a:t>
            </a:r>
          </a:p>
          <a:p>
            <a:pPr algn="r" rtl="1" fontAlgn="t"/>
            <a:r>
              <a:rPr lang="he-IL" sz="2400" dirty="0" err="1"/>
              <a:t>קלינגבייל</a:t>
            </a:r>
            <a:r>
              <a:rPr lang="he-IL" sz="2400" dirty="0"/>
              <a:t> (שם) </a:t>
            </a:r>
            <a:r>
              <a:rPr lang="he-IL" sz="2400" b="1" dirty="0">
                <a:solidFill>
                  <a:schemeClr val="accent1"/>
                </a:solidFill>
              </a:rPr>
              <a:t>מתאר</a:t>
            </a:r>
            <a:r>
              <a:rPr lang="he-IL" sz="2400" dirty="0"/>
              <a:t> את המעבר מקניות בחנויות ה"מסורתיות" ברחוב ובקניון לקניות מקוונות באמצעות הטלפון או המחשב. לדבריו, שיעור המכירות בחנויות מצטמצם, ואילו שיעורו בחנויות המקוונות גדֵל.</a:t>
            </a:r>
          </a:p>
          <a:p>
            <a:pPr algn="r" rtl="1" fontAlgn="t"/>
            <a:r>
              <a:rPr lang="he-IL" sz="2400" dirty="0"/>
              <a:t>גם בישראל ישנה עלייה בשיעור הקניות המקוונות יותר ויותר ישראלים עורכים קניות בלי לצאת מהבית(</a:t>
            </a:r>
            <a:r>
              <a:rPr lang="he-IL" sz="2400" dirty="0" err="1"/>
              <a:t>קלינגבייל</a:t>
            </a:r>
            <a:r>
              <a:rPr lang="he-IL" sz="2400" dirty="0"/>
              <a:t>, 2019 </a:t>
            </a:r>
            <a:r>
              <a:rPr lang="he-IL" sz="2400" dirty="0" err="1"/>
              <a:t>ומוקמל</a:t>
            </a:r>
            <a:r>
              <a:rPr lang="he-IL" sz="2400"/>
              <a:t>, </a:t>
            </a:r>
            <a:r>
              <a:rPr lang="he-IL" sz="2400" dirty="0"/>
              <a:t>2017).</a:t>
            </a: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BB658C04-FD92-4826-8EEA-EF1146605086}"/>
              </a:ext>
            </a:extLst>
          </p:cNvPr>
          <p:cNvGrpSpPr/>
          <p:nvPr/>
        </p:nvGrpSpPr>
        <p:grpSpPr>
          <a:xfrm rot="21297174">
            <a:off x="10039350" y="144301"/>
            <a:ext cx="1595085" cy="1251376"/>
            <a:chOff x="3841640" y="2201358"/>
            <a:chExt cx="3704673" cy="2739632"/>
          </a:xfrm>
          <a:solidFill>
            <a:srgbClr val="32B5D3"/>
          </a:solidFill>
        </p:grpSpPr>
        <p:sp>
          <p:nvSpPr>
            <p:cNvPr id="10" name="Freeform: Shape 3">
              <a:extLst>
                <a:ext uri="{FF2B5EF4-FFF2-40B4-BE49-F238E27FC236}">
                  <a16:creationId xmlns:a16="http://schemas.microsoft.com/office/drawing/2014/main" id="{BCD224CB-BDB9-4561-8FEF-3AA9326191BE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653E7D1A-E7EB-4E5D-8368-7E22A448A25C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  <a:grpFill/>
          </p:grpSpPr>
          <p:sp>
            <p:nvSpPr>
              <p:cNvPr id="12" name="Freeform: Shape 7">
                <a:extLst>
                  <a:ext uri="{FF2B5EF4-FFF2-40B4-BE49-F238E27FC236}">
                    <a16:creationId xmlns:a16="http://schemas.microsoft.com/office/drawing/2014/main" id="{AE31FE6F-CD18-40DB-AFB5-2CB7487B08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: Shape 11">
                <a:extLst>
                  <a:ext uri="{FF2B5EF4-FFF2-40B4-BE49-F238E27FC236}">
                    <a16:creationId xmlns:a16="http://schemas.microsoft.com/office/drawing/2014/main" id="{E48B89F6-B37D-46AF-9827-59D2EB6CF888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14" name="תמונה 1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13551C9-66EF-446B-9222-3B8AA6A57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8EB15D6-02BE-4831-A287-542ECB1D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8656" y="586260"/>
            <a:ext cx="6265756" cy="15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81DF6-E11B-4CB3-9D6B-2491E9732D21}"/>
              </a:ext>
            </a:extLst>
          </p:cNvPr>
          <p:cNvSpPr txBox="1"/>
          <p:nvPr/>
        </p:nvSpPr>
        <p:spPr>
          <a:xfrm>
            <a:off x="4478948" y="415026"/>
            <a:ext cx="42769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altLang="ko-KR" sz="2000" b="1">
                <a:solidFill>
                  <a:schemeClr val="bg1"/>
                </a:solidFill>
                <a:cs typeface="Arial" pitchFamily="34" charset="0"/>
              </a:rPr>
              <a:t>מקומם של בני הנוער בשינוי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956743A-1F42-48F2-95AF-DEB55009A217}"/>
              </a:ext>
            </a:extLst>
          </p:cNvPr>
          <p:cNvSpPr txBox="1"/>
          <p:nvPr/>
        </p:nvSpPr>
        <p:spPr>
          <a:xfrm>
            <a:off x="685168" y="2872765"/>
            <a:ext cx="52026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altLang="ko-KR" sz="280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r>
              <a:rPr lang="he-IL" altLang="ko-KR" sz="2800">
                <a:solidFill>
                  <a:schemeClr val="bg1"/>
                </a:solidFill>
                <a:cs typeface="Arial" pitchFamily="34" charset="0"/>
              </a:rPr>
              <a:t>הפסקה מתחילה במשפט מכליל ואח"כ הפירוט.</a:t>
            </a:r>
          </a:p>
          <a:p>
            <a:pPr algn="r" rtl="1"/>
            <a:r>
              <a:rPr lang="he-IL" altLang="ko-KR" sz="2800">
                <a:solidFill>
                  <a:schemeClr val="bg1"/>
                </a:solidFill>
                <a:cs typeface="Arial" pitchFamily="34" charset="0"/>
              </a:rPr>
              <a:t>שימוש בפועלי אמירה: מחזקת, מוכיחה.</a:t>
            </a:r>
          </a:p>
          <a:p>
            <a:pPr algn="r" rtl="1"/>
            <a:r>
              <a:rPr lang="he-IL" sz="2000" u="sng">
                <a:solidFill>
                  <a:schemeClr val="bg1"/>
                </a:solidFill>
              </a:rPr>
              <a:t>הערה: לא נדרש ציון הסיבה</a:t>
            </a:r>
            <a:r>
              <a:rPr lang="he-IL" sz="2000">
                <a:solidFill>
                  <a:schemeClr val="bg1"/>
                </a:solidFill>
              </a:rPr>
              <a:t> למקומם של בני הנוער בשינוי =שהם נולדו לסביבה המקוונת.</a:t>
            </a:r>
            <a:endParaRPr lang="en-US" sz="2000">
              <a:solidFill>
                <a:schemeClr val="bg1"/>
              </a:solidFill>
            </a:endParaRPr>
          </a:p>
          <a:p>
            <a:pPr algn="r"/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he-IL" sz="2000">
                <a:solidFill>
                  <a:schemeClr val="bg1"/>
                </a:solidFill>
              </a:rPr>
              <a:t>אם כתבת סיבה - לא תינזק.</a:t>
            </a:r>
            <a:endParaRPr lang="he-IL" altLang="ko-KR" sz="2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2840D81-EEB0-43AB-A749-2840ED721CC1}"/>
              </a:ext>
            </a:extLst>
          </p:cNvPr>
          <p:cNvSpPr txBox="1"/>
          <p:nvPr/>
        </p:nvSpPr>
        <p:spPr>
          <a:xfrm>
            <a:off x="6096000" y="1256333"/>
            <a:ext cx="5202620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endParaRPr lang="he-IL" sz="2000" dirty="0"/>
          </a:p>
          <a:p>
            <a:pPr algn="r" rtl="1"/>
            <a:r>
              <a:rPr lang="he-IL" sz="2000" b="1" dirty="0"/>
              <a:t>בני הנוער מובילים את מגמת המעבר לצרכנות מקוונת</a:t>
            </a:r>
            <a:r>
              <a:rPr lang="he-IL" sz="2000" dirty="0"/>
              <a:t>. (</a:t>
            </a:r>
            <a:r>
              <a:rPr lang="he-IL" sz="2000" dirty="0" err="1"/>
              <a:t>מוקמל</a:t>
            </a:r>
            <a:r>
              <a:rPr lang="he-IL" sz="2000" dirty="0"/>
              <a:t> 2017).  קרפיק ספיר (2016) </a:t>
            </a:r>
            <a:r>
              <a:rPr lang="he-IL" sz="2000" b="1" dirty="0">
                <a:solidFill>
                  <a:schemeClr val="accent1"/>
                </a:solidFill>
              </a:rPr>
              <a:t>מחזקת</a:t>
            </a:r>
            <a:r>
              <a:rPr lang="he-IL" sz="2000" dirty="0"/>
              <a:t> את דברי </a:t>
            </a:r>
            <a:r>
              <a:rPr lang="he-IL" sz="2000" dirty="0" err="1"/>
              <a:t>מוקמל</a:t>
            </a:r>
            <a:r>
              <a:rPr lang="he-IL" sz="2000" dirty="0"/>
              <a:t> (שם) </a:t>
            </a:r>
            <a:r>
              <a:rPr lang="he-IL" sz="2000" dirty="0">
                <a:solidFill>
                  <a:schemeClr val="accent1"/>
                </a:solidFill>
              </a:rPr>
              <a:t>ו</a:t>
            </a:r>
            <a:r>
              <a:rPr lang="he-IL" sz="2000" b="1" dirty="0">
                <a:solidFill>
                  <a:schemeClr val="accent1"/>
                </a:solidFill>
              </a:rPr>
              <a:t>מוכיחה</a:t>
            </a:r>
            <a:r>
              <a:rPr lang="he-IL" sz="2000" b="1" dirty="0"/>
              <a:t>, </a:t>
            </a:r>
            <a:r>
              <a:rPr lang="he-IL" sz="2000" dirty="0"/>
              <a:t>על פי מחקרים, כי בני הנוער מתחילים לקנות בגיל </a:t>
            </a:r>
            <a:r>
              <a:rPr lang="en-US" sz="2000" dirty="0"/>
              <a:t>11</a:t>
            </a:r>
            <a:r>
              <a:rPr lang="he-IL" sz="2000" dirty="0"/>
              <a:t>, כאשר גיל </a:t>
            </a:r>
            <a:r>
              <a:rPr lang="en-US" sz="2000" dirty="0"/>
              <a:t>13</a:t>
            </a:r>
            <a:r>
              <a:rPr lang="he-IL" sz="2000" dirty="0"/>
              <a:t> הוא הגיל הממוצע שבו מתחילים לקנות באינטרנט, כמו כן %</a:t>
            </a:r>
            <a:r>
              <a:rPr lang="en-US" sz="2000" dirty="0"/>
              <a:t>85</a:t>
            </a:r>
            <a:r>
              <a:rPr lang="he-IL" sz="2000" dirty="0"/>
              <a:t> מבני הנוער רוכשים באינטרנט פעמיים בחודש ו%</a:t>
            </a:r>
            <a:r>
              <a:rPr lang="en-US" sz="2000" dirty="0"/>
              <a:t>81</a:t>
            </a:r>
            <a:r>
              <a:rPr lang="he-IL" sz="2000" dirty="0"/>
              <a:t> מבני הנוער המליצו להוריהם לקנות ברשת.</a:t>
            </a:r>
            <a:endParaRPr lang="en-US" sz="2000" dirty="0"/>
          </a:p>
          <a:p>
            <a:pPr algn="r" rtl="1"/>
            <a:r>
              <a:rPr lang="he-IL" sz="2000" b="1" dirty="0">
                <a:solidFill>
                  <a:schemeClr val="accent1"/>
                </a:solidFill>
              </a:rPr>
              <a:t>לדבריה</a:t>
            </a:r>
            <a:r>
              <a:rPr lang="he-IL" sz="2000" dirty="0"/>
              <a:t>, בני הנוער הם קניינים מתוחכמים ומשמעותיים, הם כוח קנייה חזק, ולכן הם קהל אידאלי עבור משווקים. </a:t>
            </a:r>
            <a:endParaRPr lang="en-US" sz="2000" dirty="0"/>
          </a:p>
          <a:p>
            <a:pPr algn="r" rtl="1"/>
            <a:endParaRPr lang="en-US" sz="2000" dirty="0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ADBC2B9B-14FC-4A7D-B249-3C3FCCB28D96}"/>
              </a:ext>
            </a:extLst>
          </p:cNvPr>
          <p:cNvGrpSpPr/>
          <p:nvPr/>
        </p:nvGrpSpPr>
        <p:grpSpPr>
          <a:xfrm rot="21297174">
            <a:off x="6356166" y="4637998"/>
            <a:ext cx="1595085" cy="1251376"/>
            <a:chOff x="3841640" y="2201358"/>
            <a:chExt cx="3704673" cy="273963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43F751B8-AE7D-4DDF-9E3A-B809E0586A2A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7F47FDFF-E82B-43A0-9A19-87676C5CF430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  <a:grpFill/>
          </p:grpSpPr>
          <p:sp>
            <p:nvSpPr>
              <p:cNvPr id="9" name="Freeform: Shape 7">
                <a:extLst>
                  <a:ext uri="{FF2B5EF4-FFF2-40B4-BE49-F238E27FC236}">
                    <a16:creationId xmlns:a16="http://schemas.microsoft.com/office/drawing/2014/main" id="{0DF89CAA-2C56-4A6F-BB19-C605D08FC6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Freeform: Shape 11">
                <a:extLst>
                  <a:ext uri="{FF2B5EF4-FFF2-40B4-BE49-F238E27FC236}">
                    <a16:creationId xmlns:a16="http://schemas.microsoft.com/office/drawing/2014/main" id="{E2DA2541-2A04-4EDB-9563-83E633B0B1EA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11" name="תמונה 1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49E8C4BB-68F8-4352-ACF5-369BBEE4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CE79E8C-9394-43B2-87C9-DD98BF78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6" y="1359851"/>
            <a:ext cx="6063933" cy="15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BDC3308-5A9C-4601-B194-601CA23D158E}"/>
              </a:ext>
            </a:extLst>
          </p:cNvPr>
          <p:cNvSpPr txBox="1"/>
          <p:nvPr/>
        </p:nvSpPr>
        <p:spPr>
          <a:xfrm>
            <a:off x="1453679" y="3089597"/>
            <a:ext cx="4350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r>
              <a:rPr lang="he-IL" altLang="ko-KR" sz="2400" dirty="0">
                <a:solidFill>
                  <a:schemeClr val="bg1"/>
                </a:solidFill>
                <a:cs typeface="Arial" pitchFamily="34" charset="0"/>
              </a:rPr>
              <a:t>כתיבה בהכללה ופירוט</a:t>
            </a:r>
          </a:p>
          <a:p>
            <a:pPr algn="r" rtl="1"/>
            <a:r>
              <a:rPr lang="he-IL" altLang="ko-KR" sz="2400" dirty="0">
                <a:solidFill>
                  <a:schemeClr val="bg1"/>
                </a:solidFill>
                <a:cs typeface="Arial" pitchFamily="34" charset="0"/>
              </a:rPr>
              <a:t>הצגת המאחד יחד ובהמשך את המייחד</a:t>
            </a:r>
          </a:p>
          <a:p>
            <a:pPr algn="r" rtl="1"/>
            <a:endParaRPr lang="he-IL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r" rtl="1"/>
            <a:endParaRPr lang="he-IL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D2DC593-5804-41C0-B445-47FEC59B0EE4}"/>
              </a:ext>
            </a:extLst>
          </p:cNvPr>
          <p:cNvSpPr txBox="1"/>
          <p:nvPr/>
        </p:nvSpPr>
        <p:spPr>
          <a:xfrm>
            <a:off x="6096001" y="977462"/>
            <a:ext cx="5202620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2800" b="1" dirty="0"/>
              <a:t>השינוי שחל בהרגלי הצריכה בימנו והמעבר לקניות ברשת מוביל לשתי תוצאות עיקריות.</a:t>
            </a:r>
          </a:p>
          <a:p>
            <a:pPr algn="r" rtl="1"/>
            <a:r>
              <a:rPr lang="he-IL" sz="2800" b="1" dirty="0"/>
              <a:t>הראשונה היא פגיעה בסוחרי החנויות-  </a:t>
            </a:r>
            <a:r>
              <a:rPr lang="he-IL" sz="2800" dirty="0"/>
              <a:t>ישנו</a:t>
            </a:r>
            <a:r>
              <a:rPr lang="he-IL" sz="2800" b="1" dirty="0"/>
              <a:t> </a:t>
            </a:r>
            <a:r>
              <a:rPr lang="he-IL" sz="2800" dirty="0"/>
              <a:t>חשש מסכנת הכחדה של הקניונים והעסקים המקומיים (</a:t>
            </a:r>
            <a:r>
              <a:rPr lang="he-IL" sz="2800" dirty="0" err="1"/>
              <a:t>קלינגבייל</a:t>
            </a:r>
            <a:r>
              <a:rPr lang="he-IL" sz="2800" dirty="0"/>
              <a:t> 2019 </a:t>
            </a:r>
            <a:r>
              <a:rPr lang="he-IL" sz="2800" dirty="0" err="1"/>
              <a:t>ומוקמל</a:t>
            </a:r>
            <a:r>
              <a:rPr lang="he-IL" sz="2800" dirty="0"/>
              <a:t> 2017).</a:t>
            </a:r>
          </a:p>
          <a:p>
            <a:pPr algn="r" rtl="1"/>
            <a:r>
              <a:rPr lang="he-IL" sz="2800" b="1" dirty="0"/>
              <a:t>התוצאה השנייה היא פגיעה בסביבה </a:t>
            </a:r>
            <a:r>
              <a:rPr lang="he-IL" sz="2800" dirty="0"/>
              <a:t>בשל הפסולת מהאריזות ובשל השינוע הנגרם מהובלת החבילות הגורם לפליטת גזים רעילים(</a:t>
            </a:r>
            <a:r>
              <a:rPr lang="he-IL" sz="2800" dirty="0" err="1"/>
              <a:t>קלינגבייל</a:t>
            </a:r>
            <a:r>
              <a:rPr lang="he-IL" sz="2800" dirty="0"/>
              <a:t> 2019).</a:t>
            </a:r>
          </a:p>
          <a:p>
            <a:pPr algn="r" rtl="1"/>
            <a:endParaRPr lang="en-US" sz="280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C9631DE-8DB5-4EB4-9ACA-BD6E011662D4}"/>
              </a:ext>
            </a:extLst>
          </p:cNvPr>
          <p:cNvSpPr txBox="1"/>
          <p:nvPr/>
        </p:nvSpPr>
        <p:spPr>
          <a:xfrm>
            <a:off x="5880508" y="402387"/>
            <a:ext cx="42769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altLang="ko-KR"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תוצאות אפשריות</a:t>
            </a:r>
            <a:endParaRPr lang="ko-KR" altLang="en-US" sz="2000" b="1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C6E6199-9289-4496-8D63-18AFF96D45A7}"/>
              </a:ext>
            </a:extLst>
          </p:cNvPr>
          <p:cNvGrpSpPr/>
          <p:nvPr/>
        </p:nvGrpSpPr>
        <p:grpSpPr>
          <a:xfrm rot="21297174">
            <a:off x="771505" y="4717297"/>
            <a:ext cx="1595085" cy="1251376"/>
            <a:chOff x="3841640" y="2201358"/>
            <a:chExt cx="3704673" cy="2739632"/>
          </a:xfrm>
          <a:solidFill>
            <a:schemeClr val="bg1"/>
          </a:solidFill>
        </p:grpSpPr>
        <p:sp>
          <p:nvSpPr>
            <p:cNvPr id="8" name="Freeform: Shape 3">
              <a:extLst>
                <a:ext uri="{FF2B5EF4-FFF2-40B4-BE49-F238E27FC236}">
                  <a16:creationId xmlns:a16="http://schemas.microsoft.com/office/drawing/2014/main" id="{3B3EFA04-E593-40D0-A34C-04F48F61D66C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77313280-521C-4B93-85FB-90944AF6BC2E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  <a:grpFill/>
          </p:grpSpPr>
          <p:sp>
            <p:nvSpPr>
              <p:cNvPr id="10" name="Freeform: Shape 7">
                <a:extLst>
                  <a:ext uri="{FF2B5EF4-FFF2-40B4-BE49-F238E27FC236}">
                    <a16:creationId xmlns:a16="http://schemas.microsoft.com/office/drawing/2014/main" id="{2825E0A1-0BBF-4D20-9D6D-3178F01F5F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3CF3C709-65B2-4F33-9AA8-E8DEC41828D0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12" name="תמונה 11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CB55F39D-5A0D-42EC-A7FA-3D15EDEFD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4F956C8-854A-47C4-82CA-7673362BF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6562" y="915279"/>
            <a:ext cx="9536810" cy="16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8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94375"/>
            <a:ext cx="9591344" cy="724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he-IL">
                <a:solidFill>
                  <a:schemeClr val="bg1"/>
                </a:solidFill>
              </a:rPr>
              <a:t>הסיכום המלא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Group 14">
            <a:extLst>
              <a:ext uri="{FF2B5EF4-FFF2-40B4-BE49-F238E27FC236}">
                <a16:creationId xmlns:a16="http://schemas.microsoft.com/office/drawing/2014/main" id="{7A132C4D-B276-40CA-A48A-8E4BB499A64E}"/>
              </a:ext>
            </a:extLst>
          </p:cNvPr>
          <p:cNvGrpSpPr/>
          <p:nvPr/>
        </p:nvGrpSpPr>
        <p:grpSpPr>
          <a:xfrm>
            <a:off x="10054956" y="444544"/>
            <a:ext cx="1617607" cy="5633429"/>
            <a:chOff x="4058860" y="987781"/>
            <a:chExt cx="1052368" cy="3696329"/>
          </a:xfrm>
        </p:grpSpPr>
        <p:sp>
          <p:nvSpPr>
            <p:cNvPr id="84" name="Rectangle 8">
              <a:extLst>
                <a:ext uri="{FF2B5EF4-FFF2-40B4-BE49-F238E27FC236}">
                  <a16:creationId xmlns:a16="http://schemas.microsoft.com/office/drawing/2014/main" id="{609498C2-075C-40A4-8806-D913D991F10F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A7503517-6D2F-4FF6-BBF0-489A5CE33D5D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0CA2278C-D28A-45FB-ADB2-C86E627F2F3E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C960FAC9-ADFE-4494-91DB-9D19A2E3AAE1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2">
              <a:extLst>
                <a:ext uri="{FF2B5EF4-FFF2-40B4-BE49-F238E27FC236}">
                  <a16:creationId xmlns:a16="http://schemas.microsoft.com/office/drawing/2014/main" id="{64BF0B2C-3710-4374-A5CD-BE4A57F93E84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Isosceles Triangle 10">
              <a:extLst>
                <a:ext uri="{FF2B5EF4-FFF2-40B4-BE49-F238E27FC236}">
                  <a16:creationId xmlns:a16="http://schemas.microsoft.com/office/drawing/2014/main" id="{DE30F9B4-049D-4EA5-8CA2-1DD6BE2C1818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Parallelogram 15">
              <a:extLst>
                <a:ext uri="{FF2B5EF4-FFF2-40B4-BE49-F238E27FC236}">
                  <a16:creationId xmlns:a16="http://schemas.microsoft.com/office/drawing/2014/main" id="{83DC32ED-A357-4401-A0EF-E4F55DAF8596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תמונה 11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9B03A894-8798-4509-8014-7D58C4AF5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73C1101-4013-4C67-8E93-6E169B595AB9}"/>
              </a:ext>
            </a:extLst>
          </p:cNvPr>
          <p:cNvSpPr/>
          <p:nvPr/>
        </p:nvSpPr>
        <p:spPr>
          <a:xfrm>
            <a:off x="392797" y="818622"/>
            <a:ext cx="9591344" cy="59093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 rtl="1" fontAlgn="t"/>
            <a:r>
              <a:rPr lang="he-IL" b="1" u="sng" dirty="0">
                <a:solidFill>
                  <a:schemeClr val="accent1">
                    <a:lumMod val="75000"/>
                  </a:schemeClr>
                </a:solidFill>
              </a:rPr>
              <a:t>השינוי שחל בהרגלי הצריכה בימינו</a:t>
            </a:r>
          </a:p>
          <a:p>
            <a:pPr algn="r" rtl="1" fontAlgn="t"/>
            <a:r>
              <a:rPr lang="he-IL" b="1" dirty="0"/>
              <a:t>בשנים האחרונות חל שינוי בהרגלי הצריכה, בעבר אנשים קנו בחנויות ואילו היום חלה עלייה בקניות ברשת </a:t>
            </a:r>
            <a:r>
              <a:rPr lang="he-IL" dirty="0"/>
              <a:t>(</a:t>
            </a:r>
            <a:r>
              <a:rPr lang="he-IL" dirty="0" err="1"/>
              <a:t>קלינגבייל</a:t>
            </a:r>
            <a:r>
              <a:rPr lang="he-IL" dirty="0"/>
              <a:t> 2019 </a:t>
            </a:r>
            <a:r>
              <a:rPr lang="he-IL" dirty="0" err="1"/>
              <a:t>ומוקמל</a:t>
            </a:r>
            <a:r>
              <a:rPr lang="he-IL" dirty="0"/>
              <a:t> 2017).</a:t>
            </a:r>
          </a:p>
          <a:p>
            <a:pPr algn="r" rtl="1" fontAlgn="t"/>
            <a:r>
              <a:rPr lang="he-IL" dirty="0" err="1"/>
              <a:t>קלינגבייל</a:t>
            </a:r>
            <a:r>
              <a:rPr lang="he-IL" dirty="0"/>
              <a:t> (שם) מתאר את המעבר מקניות בחנויות ה"מסורתיות" ברחוב ובקניון לקניות מקוונות באמצעות הטלפון או המחשב. לדבריו, שיעור המכירות בחנויות מצטמצם, ואילו שיעורו בחנויות המקוונות גדֵל.</a:t>
            </a:r>
          </a:p>
          <a:p>
            <a:pPr algn="r" rtl="1" fontAlgn="t"/>
            <a:r>
              <a:rPr lang="he-IL" dirty="0"/>
              <a:t>גם בישראל ישנה עלייה בשיעור הקניות המקוונות יותר ויותר ישראלים עורכים קניות בלי לצאת מהבית(</a:t>
            </a:r>
            <a:r>
              <a:rPr lang="he-IL" dirty="0" err="1"/>
              <a:t>קלינגבייל</a:t>
            </a:r>
            <a:r>
              <a:rPr lang="he-IL" dirty="0"/>
              <a:t> 2019 </a:t>
            </a:r>
            <a:r>
              <a:rPr lang="he-IL" dirty="0" err="1"/>
              <a:t>ומוקמל</a:t>
            </a:r>
            <a:r>
              <a:rPr lang="he-IL" dirty="0"/>
              <a:t> 2017).</a:t>
            </a:r>
          </a:p>
          <a:p>
            <a:pPr algn="r" rtl="1" fontAlgn="t"/>
            <a:r>
              <a:rPr lang="he-IL" altLang="ko-KR" b="1" u="sng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מקומם של בני הנוער בשינוי</a:t>
            </a:r>
          </a:p>
          <a:p>
            <a:pPr algn="r" rtl="1"/>
            <a:r>
              <a:rPr lang="he-IL" b="1" dirty="0"/>
              <a:t>בני הנוער מובילים את מגמת המעבר לצרכנות מקוונת</a:t>
            </a:r>
            <a:r>
              <a:rPr lang="he-IL" dirty="0"/>
              <a:t>. (</a:t>
            </a:r>
            <a:r>
              <a:rPr lang="he-IL" dirty="0" err="1"/>
              <a:t>מוקמל</a:t>
            </a:r>
            <a:r>
              <a:rPr lang="he-IL" dirty="0"/>
              <a:t> 2017).  קרפיק ספיר (2016) </a:t>
            </a:r>
            <a:r>
              <a:rPr lang="he-IL" b="1" dirty="0"/>
              <a:t>מחזקת</a:t>
            </a:r>
            <a:r>
              <a:rPr lang="he-IL" dirty="0"/>
              <a:t> את דברי </a:t>
            </a:r>
            <a:r>
              <a:rPr lang="he-IL" dirty="0" err="1"/>
              <a:t>מוקמל</a:t>
            </a:r>
            <a:r>
              <a:rPr lang="he-IL" dirty="0"/>
              <a:t> (שם) ו</a:t>
            </a:r>
            <a:r>
              <a:rPr lang="he-IL" b="1" dirty="0"/>
              <a:t>מוכיחה, </a:t>
            </a:r>
            <a:r>
              <a:rPr lang="he-IL" dirty="0"/>
              <a:t>על פי מחקרים, כי בני הנוער מתחילים לקנות בגיל </a:t>
            </a:r>
            <a:r>
              <a:rPr lang="en-US" dirty="0"/>
              <a:t>11</a:t>
            </a:r>
            <a:r>
              <a:rPr lang="he-IL" dirty="0"/>
              <a:t>, כאשר גיל </a:t>
            </a:r>
            <a:r>
              <a:rPr lang="en-US" dirty="0"/>
              <a:t>13</a:t>
            </a:r>
            <a:r>
              <a:rPr lang="he-IL" dirty="0"/>
              <a:t> הוא הגיל הממוצע שבו מתחילים לקנות באינטרנט, כמו כן %</a:t>
            </a:r>
            <a:r>
              <a:rPr lang="en-US" dirty="0"/>
              <a:t>85</a:t>
            </a:r>
            <a:r>
              <a:rPr lang="he-IL" dirty="0"/>
              <a:t> מבני הנוער רוכשים באינטרנט פעמיים בחודש ו%</a:t>
            </a:r>
            <a:r>
              <a:rPr lang="en-US" dirty="0"/>
              <a:t>81</a:t>
            </a:r>
            <a:r>
              <a:rPr lang="he-IL" dirty="0"/>
              <a:t> מבני הנוער המליצו להוריהם לקנות ברשת.</a:t>
            </a:r>
            <a:endParaRPr lang="en-US" dirty="0"/>
          </a:p>
          <a:p>
            <a:pPr algn="r" rtl="1"/>
            <a:r>
              <a:rPr lang="he-IL" dirty="0"/>
              <a:t>לדבריה, בני הנוער הם קניינים מתוחכמים ומשמעותיים, הם כוח קנייה חזק, ולכן הם קהל אידאלי עבור משווקים. </a:t>
            </a:r>
            <a:endParaRPr lang="en-US" dirty="0"/>
          </a:p>
          <a:p>
            <a:pPr algn="r" rtl="1"/>
            <a:r>
              <a:rPr lang="he-IL" b="1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תוצאות אפשריות מהשינוי בהרגלי הצריכה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he-IL" b="1" dirty="0"/>
              <a:t>השינוי שחל בהרגלי הצריכה בימנו והמעבר לקניות ברשת מוביל לשתי תוצאות עיקריות.</a:t>
            </a:r>
          </a:p>
          <a:p>
            <a:pPr algn="r" rtl="1"/>
            <a:r>
              <a:rPr lang="he-IL" b="1" dirty="0"/>
              <a:t>הראשונה היא פגיעה בסוחרי החנויות-  </a:t>
            </a:r>
            <a:r>
              <a:rPr lang="he-IL" dirty="0"/>
              <a:t>ישנו</a:t>
            </a:r>
            <a:r>
              <a:rPr lang="he-IL" b="1" dirty="0"/>
              <a:t> </a:t>
            </a:r>
            <a:r>
              <a:rPr lang="he-IL" dirty="0"/>
              <a:t>חשש מסכנת הכחדה של הקניונים והעסקים המקומיים (</a:t>
            </a:r>
            <a:r>
              <a:rPr lang="he-IL" dirty="0" err="1"/>
              <a:t>קלינגבייל</a:t>
            </a:r>
            <a:r>
              <a:rPr lang="he-IL" dirty="0"/>
              <a:t> 2019 </a:t>
            </a:r>
            <a:r>
              <a:rPr lang="he-IL" dirty="0" err="1"/>
              <a:t>ומוקמל</a:t>
            </a:r>
            <a:r>
              <a:rPr lang="he-IL" dirty="0"/>
              <a:t> 2017).</a:t>
            </a:r>
          </a:p>
          <a:p>
            <a:pPr algn="r" rtl="1"/>
            <a:r>
              <a:rPr lang="he-IL" b="1" dirty="0"/>
              <a:t>התוצאה השנייה היא פגיעה בסביבה </a:t>
            </a:r>
            <a:r>
              <a:rPr lang="he-IL" dirty="0"/>
              <a:t>בשל הפסולת מהאריזות ובשל השינוע הנגרם מהובלת החבילות הגורם לפליטת גזים רעילים(</a:t>
            </a:r>
            <a:r>
              <a:rPr lang="he-IL" dirty="0" err="1"/>
              <a:t>קלינגבייל</a:t>
            </a:r>
            <a:r>
              <a:rPr lang="he-IL" dirty="0"/>
              <a:t> 2019).</a:t>
            </a:r>
          </a:p>
          <a:p>
            <a:pPr algn="r" rtl="1" fontAlgn="t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531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058DC5-4B87-4C7F-8B14-961C8E71F557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לפני הכול חשוב שנהיה מיומנים בהשוואה</a:t>
            </a:r>
          </a:p>
          <a:p>
            <a:pPr marL="0" indent="0" algn="ctr">
              <a:buNone/>
            </a:pPr>
            <a:r>
              <a:rPr lang="he-IL" sz="3600" b="1">
                <a:solidFill>
                  <a:srgbClr val="FF0000"/>
                </a:solidFill>
              </a:rPr>
              <a:t>לשם מה משווים?</a:t>
            </a:r>
          </a:p>
          <a:p>
            <a:pPr marL="0" indent="0" algn="ctr">
              <a:buNone/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618786B-7293-48E9-B054-202919658933}"/>
              </a:ext>
            </a:extLst>
          </p:cNvPr>
          <p:cNvSpPr/>
          <p:nvPr/>
        </p:nvSpPr>
        <p:spPr>
          <a:xfrm>
            <a:off x="900374" y="249320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D388005-85BA-4FF3-89DF-64BE1E38A8D6}"/>
              </a:ext>
            </a:extLst>
          </p:cNvPr>
          <p:cNvSpPr/>
          <p:nvPr/>
        </p:nvSpPr>
        <p:spPr>
          <a:xfrm>
            <a:off x="4708801" y="249320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428CD7AF-2D51-4BA5-A0A9-FEDD47D51704}"/>
              </a:ext>
            </a:extLst>
          </p:cNvPr>
          <p:cNvSpPr/>
          <p:nvPr/>
        </p:nvSpPr>
        <p:spPr>
          <a:xfrm>
            <a:off x="8116216" y="249320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19429491-38B8-4BA4-A6BA-D64F657E25BA}"/>
              </a:ext>
            </a:extLst>
          </p:cNvPr>
          <p:cNvGrpSpPr/>
          <p:nvPr/>
        </p:nvGrpSpPr>
        <p:grpSpPr>
          <a:xfrm>
            <a:off x="2376298" y="2843568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CCCD435E-AF2B-4F98-9C6D-1B06A7D4053A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Oval 39">
              <a:extLst>
                <a:ext uri="{FF2B5EF4-FFF2-40B4-BE49-F238E27FC236}">
                  <a16:creationId xmlns:a16="http://schemas.microsoft.com/office/drawing/2014/main" id="{5A114EC2-7F35-4F83-9DF8-F6304D28874D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19E028E2-0753-4C5F-AF71-EF6F7BF18031}"/>
              </a:ext>
            </a:extLst>
          </p:cNvPr>
          <p:cNvGrpSpPr/>
          <p:nvPr/>
        </p:nvGrpSpPr>
        <p:grpSpPr>
          <a:xfrm>
            <a:off x="5831318" y="2776194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10" name="Trapezoid 41">
              <a:extLst>
                <a:ext uri="{FF2B5EF4-FFF2-40B4-BE49-F238E27FC236}">
                  <a16:creationId xmlns:a16="http://schemas.microsoft.com/office/drawing/2014/main" id="{51E88AB1-4E29-4E08-A2CA-723320F994E0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1" name="Oval 42">
              <a:extLst>
                <a:ext uri="{FF2B5EF4-FFF2-40B4-BE49-F238E27FC236}">
                  <a16:creationId xmlns:a16="http://schemas.microsoft.com/office/drawing/2014/main" id="{365A2E13-5E2F-4E9A-9FF4-70B5F6DC0615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B1CD11F8-BDCE-4580-9FFA-08640E070D4B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36DFB690-B926-4398-8413-AE30A6A11965}"/>
              </a:ext>
            </a:extLst>
          </p:cNvPr>
          <p:cNvGrpSpPr/>
          <p:nvPr/>
        </p:nvGrpSpPr>
        <p:grpSpPr>
          <a:xfrm>
            <a:off x="8747688" y="2776196"/>
            <a:ext cx="1305367" cy="1645546"/>
            <a:chOff x="6804248" y="2144238"/>
            <a:chExt cx="1305367" cy="1645545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00CDD10D-5CDD-4556-9EE9-788567F5D19C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CB6B099E-3F5E-491E-8E46-5036EC65D34E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14534AB8-B4DC-4C51-832B-C4708E25829D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B57C0B3F-32A7-4A4A-B3D0-A59D122C22DE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F77AFB77-47C0-4403-BFD6-12160E7A949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FE394846-137C-44F5-A7AB-CAA893F2473D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C15554AB-7EAB-4F5B-B387-7C545B59E264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" name="Oval 52">
            <a:extLst>
              <a:ext uri="{FF2B5EF4-FFF2-40B4-BE49-F238E27FC236}">
                <a16:creationId xmlns:a16="http://schemas.microsoft.com/office/drawing/2014/main" id="{74D2364B-F242-4502-AFB5-CE0E9B40D42B}"/>
              </a:ext>
            </a:extLst>
          </p:cNvPr>
          <p:cNvSpPr/>
          <p:nvPr/>
        </p:nvSpPr>
        <p:spPr>
          <a:xfrm>
            <a:off x="2600565" y="4800379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53">
            <a:extLst>
              <a:ext uri="{FF2B5EF4-FFF2-40B4-BE49-F238E27FC236}">
                <a16:creationId xmlns:a16="http://schemas.microsoft.com/office/drawing/2014/main" id="{1162CB48-ECF3-4EA8-85A3-561186ADD2A8}"/>
              </a:ext>
            </a:extLst>
          </p:cNvPr>
          <p:cNvSpPr/>
          <p:nvPr/>
        </p:nvSpPr>
        <p:spPr>
          <a:xfrm>
            <a:off x="6026708" y="4778494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54">
            <a:extLst>
              <a:ext uri="{FF2B5EF4-FFF2-40B4-BE49-F238E27FC236}">
                <a16:creationId xmlns:a16="http://schemas.microsoft.com/office/drawing/2014/main" id="{AB84F2CA-BC89-441B-8BE1-004F068435F7}"/>
              </a:ext>
            </a:extLst>
          </p:cNvPr>
          <p:cNvSpPr/>
          <p:nvPr/>
        </p:nvSpPr>
        <p:spPr>
          <a:xfrm>
            <a:off x="9386670" y="4837774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7" name="Group 58">
            <a:extLst>
              <a:ext uri="{FF2B5EF4-FFF2-40B4-BE49-F238E27FC236}">
                <a16:creationId xmlns:a16="http://schemas.microsoft.com/office/drawing/2014/main" id="{98CECC9A-A65F-4F0A-BD1A-8F86D88945E5}"/>
              </a:ext>
            </a:extLst>
          </p:cNvPr>
          <p:cNvGrpSpPr/>
          <p:nvPr/>
        </p:nvGrpSpPr>
        <p:grpSpPr>
          <a:xfrm>
            <a:off x="1507882" y="5573125"/>
            <a:ext cx="2930424" cy="1077218"/>
            <a:chOff x="2551705" y="4283314"/>
            <a:chExt cx="2357003" cy="1077216"/>
          </a:xfrm>
        </p:grpSpPr>
        <p:sp>
          <p:nvSpPr>
            <p:cNvPr id="28" name="TextBox 59">
              <a:extLst>
                <a:ext uri="{FF2B5EF4-FFF2-40B4-BE49-F238E27FC236}">
                  <a16:creationId xmlns:a16="http://schemas.microsoft.com/office/drawing/2014/main" id="{6B54DEEE-7D24-4E91-A523-4E21F9EBF74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60">
              <a:extLst>
                <a:ext uri="{FF2B5EF4-FFF2-40B4-BE49-F238E27FC236}">
                  <a16:creationId xmlns:a16="http://schemas.microsoft.com/office/drawing/2014/main" id="{79CEA997-4C98-49B3-AE91-447FD0E726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107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3200" b="1">
                  <a:solidFill>
                    <a:schemeClr val="accent2"/>
                  </a:solidFill>
                  <a:cs typeface="Arial" pitchFamily="34" charset="0"/>
                </a:rPr>
                <a:t>לארגן מידע ולזהות קשרים</a:t>
              </a:r>
              <a:endParaRPr lang="ko-KR" altLang="en-US" sz="32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63">
            <a:extLst>
              <a:ext uri="{FF2B5EF4-FFF2-40B4-BE49-F238E27FC236}">
                <a16:creationId xmlns:a16="http://schemas.microsoft.com/office/drawing/2014/main" id="{2A383443-A421-4584-B68E-FF2902972DF7}"/>
              </a:ext>
            </a:extLst>
          </p:cNvPr>
          <p:cNvSpPr txBox="1"/>
          <p:nvPr/>
        </p:nvSpPr>
        <p:spPr>
          <a:xfrm>
            <a:off x="4825495" y="5640424"/>
            <a:ext cx="290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3200" b="1">
                <a:solidFill>
                  <a:schemeClr val="accent3"/>
                </a:solidFill>
                <a:cs typeface="Arial" pitchFamily="34" charset="0"/>
              </a:rPr>
              <a:t>להסיק מסקנות ולקבל החלטות</a:t>
            </a:r>
            <a:endParaRPr lang="ko-KR" altLang="en-US" sz="3200" b="1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3" name="Group 64">
            <a:extLst>
              <a:ext uri="{FF2B5EF4-FFF2-40B4-BE49-F238E27FC236}">
                <a16:creationId xmlns:a16="http://schemas.microsoft.com/office/drawing/2014/main" id="{361FDD28-CB7D-401B-B34F-0D5EB13047D3}"/>
              </a:ext>
            </a:extLst>
          </p:cNvPr>
          <p:cNvGrpSpPr/>
          <p:nvPr/>
        </p:nvGrpSpPr>
        <p:grpSpPr>
          <a:xfrm>
            <a:off x="8271732" y="5573120"/>
            <a:ext cx="2930424" cy="1200329"/>
            <a:chOff x="2551705" y="4283314"/>
            <a:chExt cx="2357003" cy="1200328"/>
          </a:xfrm>
        </p:grpSpPr>
        <p:sp>
          <p:nvSpPr>
            <p:cNvPr id="34" name="TextBox 65">
              <a:extLst>
                <a:ext uri="{FF2B5EF4-FFF2-40B4-BE49-F238E27FC236}">
                  <a16:creationId xmlns:a16="http://schemas.microsoft.com/office/drawing/2014/main" id="{E29B391A-20D9-445D-9285-23BDA43EFDA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66">
              <a:extLst>
                <a:ext uri="{FF2B5EF4-FFF2-40B4-BE49-F238E27FC236}">
                  <a16:creationId xmlns:a16="http://schemas.microsoft.com/office/drawing/2014/main" id="{492570B2-2389-4422-ACFA-2807584D5A9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b="1">
                  <a:solidFill>
                    <a:schemeClr val="accent4"/>
                  </a:solidFill>
                  <a:cs typeface="Arial" pitchFamily="34" charset="0"/>
                </a:rPr>
                <a:t>להבין יותר טוב יחסים בין המושווים ולזכור אותם</a:t>
              </a:r>
              <a:endParaRPr lang="ko-KR" altLang="en-US" sz="2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6" name="Trapezoid 22">
            <a:extLst>
              <a:ext uri="{FF2B5EF4-FFF2-40B4-BE49-F238E27FC236}">
                <a16:creationId xmlns:a16="http://schemas.microsoft.com/office/drawing/2014/main" id="{A62ACDD7-BDDF-4F06-AD5D-2D3D32A1C5D2}"/>
              </a:ext>
            </a:extLst>
          </p:cNvPr>
          <p:cNvSpPr/>
          <p:nvPr/>
        </p:nvSpPr>
        <p:spPr>
          <a:xfrm>
            <a:off x="1254830" y="25175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7" name="Group 68">
            <a:extLst>
              <a:ext uri="{FF2B5EF4-FFF2-40B4-BE49-F238E27FC236}">
                <a16:creationId xmlns:a16="http://schemas.microsoft.com/office/drawing/2014/main" id="{3C5F94D1-AA3C-4CE2-BE2D-0E0B6EDDA999}"/>
              </a:ext>
            </a:extLst>
          </p:cNvPr>
          <p:cNvGrpSpPr/>
          <p:nvPr/>
        </p:nvGrpSpPr>
        <p:grpSpPr>
          <a:xfrm>
            <a:off x="3735034" y="257717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38" name="Donut 1">
              <a:extLst>
                <a:ext uri="{FF2B5EF4-FFF2-40B4-BE49-F238E27FC236}">
                  <a16:creationId xmlns:a16="http://schemas.microsoft.com/office/drawing/2014/main" id="{08ED12FE-E950-4F1C-9FD3-080CFFFCB540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1E624836-B725-4A7D-98D4-9E345233F3C3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2FEF2A02-AA14-4688-BFBD-9795C854CFDF}"/>
              </a:ext>
            </a:extLst>
          </p:cNvPr>
          <p:cNvSpPr/>
          <p:nvPr/>
        </p:nvSpPr>
        <p:spPr>
          <a:xfrm rot="5400000">
            <a:off x="3160830" y="214339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2C8FED1B-7F8C-4963-8B15-FEF2A44EA6D1}"/>
              </a:ext>
            </a:extLst>
          </p:cNvPr>
          <p:cNvSpPr/>
          <p:nvPr/>
        </p:nvSpPr>
        <p:spPr>
          <a:xfrm>
            <a:off x="3667310" y="231567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42" name="Group 73">
            <a:extLst>
              <a:ext uri="{FF2B5EF4-FFF2-40B4-BE49-F238E27FC236}">
                <a16:creationId xmlns:a16="http://schemas.microsoft.com/office/drawing/2014/main" id="{3E221C26-4CB8-4EE7-B519-D7F5190A6FC4}"/>
              </a:ext>
            </a:extLst>
          </p:cNvPr>
          <p:cNvGrpSpPr/>
          <p:nvPr/>
        </p:nvGrpSpPr>
        <p:grpSpPr>
          <a:xfrm>
            <a:off x="2539068" y="192212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5BBBE9F8-8AFD-4A56-BF47-1C6CEBE8E4A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F8E27E10-1B88-4432-811C-FE718BED9214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45E1109B-1824-4429-8E83-E19BEBB8BF0C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01930C89-F722-4B10-8660-31B02E4F0253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6C3C0C39-DE15-4266-8655-93DABAB332A2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4DD2A8D5-98E6-4274-BCD2-79A48E16AF6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F444A205-63EA-4B7A-B411-007AA4BC88D6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0" name="Parallelogram 6">
              <a:extLst>
                <a:ext uri="{FF2B5EF4-FFF2-40B4-BE49-F238E27FC236}">
                  <a16:creationId xmlns:a16="http://schemas.microsoft.com/office/drawing/2014/main" id="{A13A5262-DE2C-474E-9E1D-ECC5D05F7FCA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1" name="Parallelogram 6">
              <a:extLst>
                <a:ext uri="{FF2B5EF4-FFF2-40B4-BE49-F238E27FC236}">
                  <a16:creationId xmlns:a16="http://schemas.microsoft.com/office/drawing/2014/main" id="{269559E6-1074-4125-B621-373434A946B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2" name="Parallelogram 6">
              <a:extLst>
                <a:ext uri="{FF2B5EF4-FFF2-40B4-BE49-F238E27FC236}">
                  <a16:creationId xmlns:a16="http://schemas.microsoft.com/office/drawing/2014/main" id="{F3AFA16F-F5E0-4C03-9119-5E2251ED798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F5717260-F1FA-48C8-9E9C-4DAD7BEAB19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4" name="Parallelogram 6">
              <a:extLst>
                <a:ext uri="{FF2B5EF4-FFF2-40B4-BE49-F238E27FC236}">
                  <a16:creationId xmlns:a16="http://schemas.microsoft.com/office/drawing/2014/main" id="{E378F1E8-8F5E-48E0-BB01-7032D74E2B66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5" name="Parallelogram 6">
              <a:extLst>
                <a:ext uri="{FF2B5EF4-FFF2-40B4-BE49-F238E27FC236}">
                  <a16:creationId xmlns:a16="http://schemas.microsoft.com/office/drawing/2014/main" id="{9D627B54-84A7-4C77-A364-1C9D1C37F33A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6" name="Parallelogram 6">
              <a:extLst>
                <a:ext uri="{FF2B5EF4-FFF2-40B4-BE49-F238E27FC236}">
                  <a16:creationId xmlns:a16="http://schemas.microsoft.com/office/drawing/2014/main" id="{4FD3598E-E535-4193-B3CC-60482181062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7" name="Parallelogram 6">
              <a:extLst>
                <a:ext uri="{FF2B5EF4-FFF2-40B4-BE49-F238E27FC236}">
                  <a16:creationId xmlns:a16="http://schemas.microsoft.com/office/drawing/2014/main" id="{192913CA-CAAE-4D18-8BC9-71EA4C211B04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F5B2C1CA-4B08-4112-90E7-C3CE3D49D67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9" name="Rectangle 4">
              <a:extLst>
                <a:ext uri="{FF2B5EF4-FFF2-40B4-BE49-F238E27FC236}">
                  <a16:creationId xmlns:a16="http://schemas.microsoft.com/office/drawing/2014/main" id="{1C316B61-0C12-4E15-8863-8737C81BABE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B613678B-87F0-445F-A34C-008E67E5CF9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27F666C1-581E-4127-BB10-D7A4FA5716E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2" name="Rectangle 4">
              <a:extLst>
                <a:ext uri="{FF2B5EF4-FFF2-40B4-BE49-F238E27FC236}">
                  <a16:creationId xmlns:a16="http://schemas.microsoft.com/office/drawing/2014/main" id="{90B6B0F0-8F67-4124-A33A-E86862763FC1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AEF4C8F7-7997-4A42-B91C-FD81B6E19259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72DA1D5E-EE37-4EE8-AD7B-1E7B4BBCB90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5" name="Group 96">
            <a:extLst>
              <a:ext uri="{FF2B5EF4-FFF2-40B4-BE49-F238E27FC236}">
                <a16:creationId xmlns:a16="http://schemas.microsoft.com/office/drawing/2014/main" id="{DD22E48C-ED8E-4C4E-AAEC-96DDDAADC43B}"/>
              </a:ext>
            </a:extLst>
          </p:cNvPr>
          <p:cNvGrpSpPr/>
          <p:nvPr/>
        </p:nvGrpSpPr>
        <p:grpSpPr>
          <a:xfrm>
            <a:off x="3929412" y="286719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66" name="Round Same Side Corner Rectangle 4">
              <a:extLst>
                <a:ext uri="{FF2B5EF4-FFF2-40B4-BE49-F238E27FC236}">
                  <a16:creationId xmlns:a16="http://schemas.microsoft.com/office/drawing/2014/main" id="{93FEBDF5-B895-4FA3-9D4E-39A03A59C4BA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7" name="Round Same Side Corner Rectangle 6">
              <a:extLst>
                <a:ext uri="{FF2B5EF4-FFF2-40B4-BE49-F238E27FC236}">
                  <a16:creationId xmlns:a16="http://schemas.microsoft.com/office/drawing/2014/main" id="{09B73F7A-E412-4A06-9DCC-A8A91E7F7ACF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E45D594B-E149-4121-8090-04606A674009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69" name="Isosceles Triangle 3">
            <a:extLst>
              <a:ext uri="{FF2B5EF4-FFF2-40B4-BE49-F238E27FC236}">
                <a16:creationId xmlns:a16="http://schemas.microsoft.com/office/drawing/2014/main" id="{D93ADA4F-0465-4B18-8E61-B0B39D71366F}"/>
              </a:ext>
            </a:extLst>
          </p:cNvPr>
          <p:cNvSpPr/>
          <p:nvPr/>
        </p:nvSpPr>
        <p:spPr>
          <a:xfrm rot="13520917">
            <a:off x="3775890" y="34140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9B0D0386-F691-45B4-869A-61E332C689DC}"/>
              </a:ext>
            </a:extLst>
          </p:cNvPr>
          <p:cNvSpPr/>
          <p:nvPr/>
        </p:nvSpPr>
        <p:spPr>
          <a:xfrm>
            <a:off x="1342266" y="315644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1" name="Isosceles Triangle 4">
            <a:extLst>
              <a:ext uri="{FF2B5EF4-FFF2-40B4-BE49-F238E27FC236}">
                <a16:creationId xmlns:a16="http://schemas.microsoft.com/office/drawing/2014/main" id="{2B62E52A-B41B-417C-A72F-62F1C54CB29D}"/>
              </a:ext>
            </a:extLst>
          </p:cNvPr>
          <p:cNvSpPr/>
          <p:nvPr/>
        </p:nvSpPr>
        <p:spPr>
          <a:xfrm>
            <a:off x="1146346" y="397904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72" name="Group 103">
            <a:extLst>
              <a:ext uri="{FF2B5EF4-FFF2-40B4-BE49-F238E27FC236}">
                <a16:creationId xmlns:a16="http://schemas.microsoft.com/office/drawing/2014/main" id="{7F25704C-BEC4-4D69-97E9-CADC11521682}"/>
              </a:ext>
            </a:extLst>
          </p:cNvPr>
          <p:cNvGrpSpPr/>
          <p:nvPr/>
        </p:nvGrpSpPr>
        <p:grpSpPr>
          <a:xfrm>
            <a:off x="1611618" y="247754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73" name="Oval 3">
              <a:extLst>
                <a:ext uri="{FF2B5EF4-FFF2-40B4-BE49-F238E27FC236}">
                  <a16:creationId xmlns:a16="http://schemas.microsoft.com/office/drawing/2014/main" id="{99D0B806-9554-4B2A-9E2D-B358CF668021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B8E16956-A5CA-430B-BA56-BA142A378985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574C71B8-E8F5-4B87-A539-50A536982D1D}"/>
              </a:ext>
            </a:extLst>
          </p:cNvPr>
          <p:cNvSpPr/>
          <p:nvPr/>
        </p:nvSpPr>
        <p:spPr>
          <a:xfrm>
            <a:off x="2844475" y="207663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6" name="Rounded Rectangle 2">
            <a:extLst>
              <a:ext uri="{FF2B5EF4-FFF2-40B4-BE49-F238E27FC236}">
                <a16:creationId xmlns:a16="http://schemas.microsoft.com/office/drawing/2014/main" id="{06DF4ED5-9F3D-41E1-B0EA-1FDB7AD64BD2}"/>
              </a:ext>
            </a:extLst>
          </p:cNvPr>
          <p:cNvSpPr/>
          <p:nvPr/>
        </p:nvSpPr>
        <p:spPr>
          <a:xfrm>
            <a:off x="1699886" y="209350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B0247916-D2E1-4F7C-B2FB-993391966416}"/>
              </a:ext>
            </a:extLst>
          </p:cNvPr>
          <p:cNvSpPr/>
          <p:nvPr/>
        </p:nvSpPr>
        <p:spPr>
          <a:xfrm>
            <a:off x="3704249" y="396004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8" name="Rounded Rectangle 4">
            <a:extLst>
              <a:ext uri="{FF2B5EF4-FFF2-40B4-BE49-F238E27FC236}">
                <a16:creationId xmlns:a16="http://schemas.microsoft.com/office/drawing/2014/main" id="{875E2768-FD34-4D05-B424-40F084822EDA}"/>
              </a:ext>
            </a:extLst>
          </p:cNvPr>
          <p:cNvSpPr>
            <a:spLocks noChangeAspect="1"/>
          </p:cNvSpPr>
          <p:nvPr/>
        </p:nvSpPr>
        <p:spPr>
          <a:xfrm>
            <a:off x="3763894" y="376079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9" name="Rounded Rectangle 1">
            <a:extLst>
              <a:ext uri="{FF2B5EF4-FFF2-40B4-BE49-F238E27FC236}">
                <a16:creationId xmlns:a16="http://schemas.microsoft.com/office/drawing/2014/main" id="{5860A0C4-1F8C-4D02-960F-C067E4E9EAA7}"/>
              </a:ext>
            </a:extLst>
          </p:cNvPr>
          <p:cNvSpPr>
            <a:spLocks noChangeAspect="1"/>
          </p:cNvSpPr>
          <p:nvPr/>
        </p:nvSpPr>
        <p:spPr>
          <a:xfrm>
            <a:off x="3361306" y="243090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0" name="Oval 6">
            <a:extLst>
              <a:ext uri="{FF2B5EF4-FFF2-40B4-BE49-F238E27FC236}">
                <a16:creationId xmlns:a16="http://schemas.microsoft.com/office/drawing/2014/main" id="{90EEA117-7312-480D-B9E8-F50D4268B90D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17107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AA954FD2-2EEA-468E-BD4E-D0FA120E5BE5}"/>
              </a:ext>
            </a:extLst>
          </p:cNvPr>
          <p:cNvSpPr>
            <a:spLocks noChangeAspect="1"/>
          </p:cNvSpPr>
          <p:nvPr/>
        </p:nvSpPr>
        <p:spPr>
          <a:xfrm>
            <a:off x="3704248" y="285065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2" name="Donut 7">
            <a:extLst>
              <a:ext uri="{FF2B5EF4-FFF2-40B4-BE49-F238E27FC236}">
                <a16:creationId xmlns:a16="http://schemas.microsoft.com/office/drawing/2014/main" id="{49D48E77-38EC-4831-A3E4-3239466A90C7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81074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83" name="Group 114">
            <a:extLst>
              <a:ext uri="{FF2B5EF4-FFF2-40B4-BE49-F238E27FC236}">
                <a16:creationId xmlns:a16="http://schemas.microsoft.com/office/drawing/2014/main" id="{C77063A0-4AFF-41E7-81CF-57B830CF5796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690984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84" name="Donut 117">
              <a:extLst>
                <a:ext uri="{FF2B5EF4-FFF2-40B4-BE49-F238E27FC236}">
                  <a16:creationId xmlns:a16="http://schemas.microsoft.com/office/drawing/2014/main" id="{AE0034E1-0F9E-4234-9045-88EAAAC93190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118">
              <a:extLst>
                <a:ext uri="{FF2B5EF4-FFF2-40B4-BE49-F238E27FC236}">
                  <a16:creationId xmlns:a16="http://schemas.microsoft.com/office/drawing/2014/main" id="{D287122E-A62C-4FC0-AE21-F763C4A761BD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6" name="Round Same Side Corner Rectangle 119">
              <a:extLst>
                <a:ext uri="{FF2B5EF4-FFF2-40B4-BE49-F238E27FC236}">
                  <a16:creationId xmlns:a16="http://schemas.microsoft.com/office/drawing/2014/main" id="{CE19DA49-F7FD-424E-BB55-91EE77C72EB5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7" name="Block Arc 118">
              <a:extLst>
                <a:ext uri="{FF2B5EF4-FFF2-40B4-BE49-F238E27FC236}">
                  <a16:creationId xmlns:a16="http://schemas.microsoft.com/office/drawing/2014/main" id="{6146879D-D74F-497A-98AF-AA75B485ACC6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88" name="Trapezoid 24">
            <a:extLst>
              <a:ext uri="{FF2B5EF4-FFF2-40B4-BE49-F238E27FC236}">
                <a16:creationId xmlns:a16="http://schemas.microsoft.com/office/drawing/2014/main" id="{4A75C65F-0BFC-447C-B46C-67B3753C60FC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303213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F3848B05-AA41-4A89-8551-EDBB447F019E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209154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0" name="Round Same Side Corner Rectangle 7">
            <a:extLst>
              <a:ext uri="{FF2B5EF4-FFF2-40B4-BE49-F238E27FC236}">
                <a16:creationId xmlns:a16="http://schemas.microsoft.com/office/drawing/2014/main" id="{46B24A93-368B-43DB-89A2-3E9B3B2A278C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50213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EAA3113B-D512-4839-96C7-4335E09E6025}"/>
              </a:ext>
            </a:extLst>
          </p:cNvPr>
          <p:cNvSpPr/>
          <p:nvPr/>
        </p:nvSpPr>
        <p:spPr>
          <a:xfrm>
            <a:off x="1929366" y="188790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20ADDA3C-BCE1-4B3A-ACE2-7C8A104047E8}"/>
              </a:ext>
            </a:extLst>
          </p:cNvPr>
          <p:cNvSpPr/>
          <p:nvPr/>
        </p:nvSpPr>
        <p:spPr>
          <a:xfrm>
            <a:off x="3040763" y="183627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3" name="Rectangle 13">
            <a:extLst>
              <a:ext uri="{FF2B5EF4-FFF2-40B4-BE49-F238E27FC236}">
                <a16:creationId xmlns:a16="http://schemas.microsoft.com/office/drawing/2014/main" id="{8A5BD067-574F-4784-AA89-A404CC82A74B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31574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4" name="Trapezoid 10">
            <a:extLst>
              <a:ext uri="{FF2B5EF4-FFF2-40B4-BE49-F238E27FC236}">
                <a16:creationId xmlns:a16="http://schemas.microsoft.com/office/drawing/2014/main" id="{EA3FBC53-3F16-459A-BF56-BE32943645C6}"/>
              </a:ext>
            </a:extLst>
          </p:cNvPr>
          <p:cNvSpPr/>
          <p:nvPr/>
        </p:nvSpPr>
        <p:spPr>
          <a:xfrm>
            <a:off x="3464938" y="420568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5" name="Rounded Rectangle 12">
            <a:extLst>
              <a:ext uri="{FF2B5EF4-FFF2-40B4-BE49-F238E27FC236}">
                <a16:creationId xmlns:a16="http://schemas.microsoft.com/office/drawing/2014/main" id="{B4FAAA20-5D65-4A3E-A824-CDDCA8269CDE}"/>
              </a:ext>
            </a:extLst>
          </p:cNvPr>
          <p:cNvSpPr/>
          <p:nvPr/>
        </p:nvSpPr>
        <p:spPr>
          <a:xfrm>
            <a:off x="1228088" y="280582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718E0375-CFCE-4969-ACDB-15B490F83258}"/>
              </a:ext>
            </a:extLst>
          </p:cNvPr>
          <p:cNvSpPr/>
          <p:nvPr/>
        </p:nvSpPr>
        <p:spPr>
          <a:xfrm>
            <a:off x="1439411" y="218565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7" name="Chord 3">
            <a:extLst>
              <a:ext uri="{FF2B5EF4-FFF2-40B4-BE49-F238E27FC236}">
                <a16:creationId xmlns:a16="http://schemas.microsoft.com/office/drawing/2014/main" id="{0DBD54FD-1749-4CF7-AC3B-DB5D8A5B7616}"/>
              </a:ext>
            </a:extLst>
          </p:cNvPr>
          <p:cNvSpPr/>
          <p:nvPr/>
        </p:nvSpPr>
        <p:spPr>
          <a:xfrm rot="5400000">
            <a:off x="2323029" y="223567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3BBFE0BF-38BD-40D4-8754-31D4684A2338}"/>
              </a:ext>
            </a:extLst>
          </p:cNvPr>
          <p:cNvSpPr/>
          <p:nvPr/>
        </p:nvSpPr>
        <p:spPr>
          <a:xfrm>
            <a:off x="1933723" y="233982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9" name="Frame 1">
            <a:extLst>
              <a:ext uri="{FF2B5EF4-FFF2-40B4-BE49-F238E27FC236}">
                <a16:creationId xmlns:a16="http://schemas.microsoft.com/office/drawing/2014/main" id="{529E394E-8FBF-4551-A572-7BF514171151}"/>
              </a:ext>
            </a:extLst>
          </p:cNvPr>
          <p:cNvSpPr/>
          <p:nvPr/>
        </p:nvSpPr>
        <p:spPr>
          <a:xfrm>
            <a:off x="1343012" y="430194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00" name="Oval 7">
            <a:extLst>
              <a:ext uri="{FF2B5EF4-FFF2-40B4-BE49-F238E27FC236}">
                <a16:creationId xmlns:a16="http://schemas.microsoft.com/office/drawing/2014/main" id="{F1060916-A9B8-43FA-9728-B9D7CBBCE522}"/>
              </a:ext>
            </a:extLst>
          </p:cNvPr>
          <p:cNvSpPr/>
          <p:nvPr/>
        </p:nvSpPr>
        <p:spPr>
          <a:xfrm>
            <a:off x="3518458" y="214650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70706E59-F8D2-4676-BC20-167D0BD838E8}"/>
              </a:ext>
            </a:extLst>
          </p:cNvPr>
          <p:cNvSpPr>
            <a:spLocks noChangeAspect="1"/>
          </p:cNvSpPr>
          <p:nvPr/>
        </p:nvSpPr>
        <p:spPr>
          <a:xfrm>
            <a:off x="4797896" y="280079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02" name="Group 133">
            <a:extLst>
              <a:ext uri="{FF2B5EF4-FFF2-40B4-BE49-F238E27FC236}">
                <a16:creationId xmlns:a16="http://schemas.microsoft.com/office/drawing/2014/main" id="{750C961D-3639-4F20-9435-D36DD8ED58D4}"/>
              </a:ext>
            </a:extLst>
          </p:cNvPr>
          <p:cNvGrpSpPr/>
          <p:nvPr/>
        </p:nvGrpSpPr>
        <p:grpSpPr>
          <a:xfrm>
            <a:off x="7175567" y="264503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03" name="Donut 1">
              <a:extLst>
                <a:ext uri="{FF2B5EF4-FFF2-40B4-BE49-F238E27FC236}">
                  <a16:creationId xmlns:a16="http://schemas.microsoft.com/office/drawing/2014/main" id="{D7629827-ADC6-4E35-B7C9-B640AA0828E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C1D3D5D3-3E4B-4A3E-92B4-D4064B90DAD9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9EB695AD-4731-47A7-AFC1-423897186533}"/>
              </a:ext>
            </a:extLst>
          </p:cNvPr>
          <p:cNvSpPr/>
          <p:nvPr/>
        </p:nvSpPr>
        <p:spPr>
          <a:xfrm rot="5400000">
            <a:off x="6609485" y="218239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6" name="Rounded Rectangle 13">
            <a:extLst>
              <a:ext uri="{FF2B5EF4-FFF2-40B4-BE49-F238E27FC236}">
                <a16:creationId xmlns:a16="http://schemas.microsoft.com/office/drawing/2014/main" id="{94DD57D2-B0D4-4EF9-918F-8CA98C42629E}"/>
              </a:ext>
            </a:extLst>
          </p:cNvPr>
          <p:cNvSpPr/>
          <p:nvPr/>
        </p:nvSpPr>
        <p:spPr>
          <a:xfrm>
            <a:off x="7107844" y="2383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7" name="Isosceles Triangle 3">
            <a:extLst>
              <a:ext uri="{FF2B5EF4-FFF2-40B4-BE49-F238E27FC236}">
                <a16:creationId xmlns:a16="http://schemas.microsoft.com/office/drawing/2014/main" id="{F0D4FFBF-1E76-43AF-9F4F-B25866686B1B}"/>
              </a:ext>
            </a:extLst>
          </p:cNvPr>
          <p:cNvSpPr/>
          <p:nvPr/>
        </p:nvSpPr>
        <p:spPr>
          <a:xfrm rot="13520917">
            <a:off x="7216425" y="348188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8" name="Rounded Rectangle 1">
            <a:extLst>
              <a:ext uri="{FF2B5EF4-FFF2-40B4-BE49-F238E27FC236}">
                <a16:creationId xmlns:a16="http://schemas.microsoft.com/office/drawing/2014/main" id="{D4BC1938-A700-4768-9D94-4B32D14A30E9}"/>
              </a:ext>
            </a:extLst>
          </p:cNvPr>
          <p:cNvSpPr/>
          <p:nvPr/>
        </p:nvSpPr>
        <p:spPr>
          <a:xfrm>
            <a:off x="7059859" y="404022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4A30B429-61C4-4F3A-83AB-8254D458F388}"/>
              </a:ext>
            </a:extLst>
          </p:cNvPr>
          <p:cNvSpPr>
            <a:spLocks noChangeAspect="1"/>
          </p:cNvSpPr>
          <p:nvPr/>
        </p:nvSpPr>
        <p:spPr>
          <a:xfrm>
            <a:off x="7138809" y="381668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F6EB84CE-C8EA-4DC5-BCD9-12DA65546BC7}"/>
              </a:ext>
            </a:extLst>
          </p:cNvPr>
          <p:cNvSpPr>
            <a:spLocks noChangeAspect="1"/>
          </p:cNvSpPr>
          <p:nvPr/>
        </p:nvSpPr>
        <p:spPr>
          <a:xfrm>
            <a:off x="6801841" y="2498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F939B0F8-9AAC-424B-9C94-2E97E5C09776}"/>
              </a:ext>
            </a:extLst>
          </p:cNvPr>
          <p:cNvSpPr>
            <a:spLocks noChangeAspect="1"/>
          </p:cNvSpPr>
          <p:nvPr/>
        </p:nvSpPr>
        <p:spPr>
          <a:xfrm>
            <a:off x="7144782" y="291851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2" name="Rectangle 13">
            <a:extLst>
              <a:ext uri="{FF2B5EF4-FFF2-40B4-BE49-F238E27FC236}">
                <a16:creationId xmlns:a16="http://schemas.microsoft.com/office/drawing/2014/main" id="{371F1168-E4BF-4826-8A7D-281F3C01E118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22529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3" name="Trapezoid 10">
            <a:extLst>
              <a:ext uri="{FF2B5EF4-FFF2-40B4-BE49-F238E27FC236}">
                <a16:creationId xmlns:a16="http://schemas.microsoft.com/office/drawing/2014/main" id="{19CE6E09-0E60-4090-AC58-BEBC1C68957A}"/>
              </a:ext>
            </a:extLst>
          </p:cNvPr>
          <p:cNvSpPr/>
          <p:nvPr/>
        </p:nvSpPr>
        <p:spPr>
          <a:xfrm>
            <a:off x="6875231" y="432377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C3CF84CE-7C09-4DC8-B013-E0CEA93A6598}"/>
              </a:ext>
            </a:extLst>
          </p:cNvPr>
          <p:cNvSpPr/>
          <p:nvPr/>
        </p:nvSpPr>
        <p:spPr>
          <a:xfrm>
            <a:off x="6958992" y="221436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15" name="Group 146">
            <a:extLst>
              <a:ext uri="{FF2B5EF4-FFF2-40B4-BE49-F238E27FC236}">
                <a16:creationId xmlns:a16="http://schemas.microsoft.com/office/drawing/2014/main" id="{1E55CA29-D62F-4DF6-88EB-301FD01ED449}"/>
              </a:ext>
            </a:extLst>
          </p:cNvPr>
          <p:cNvGrpSpPr/>
          <p:nvPr/>
        </p:nvGrpSpPr>
        <p:grpSpPr>
          <a:xfrm>
            <a:off x="10543181" y="267479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16" name="Donut 1">
              <a:extLst>
                <a:ext uri="{FF2B5EF4-FFF2-40B4-BE49-F238E27FC236}">
                  <a16:creationId xmlns:a16="http://schemas.microsoft.com/office/drawing/2014/main" id="{305FB975-5201-43BD-9A15-CD985AC1342C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7" name="Rectangle 4">
              <a:extLst>
                <a:ext uri="{FF2B5EF4-FFF2-40B4-BE49-F238E27FC236}">
                  <a16:creationId xmlns:a16="http://schemas.microsoft.com/office/drawing/2014/main" id="{B650CCCF-CB27-45C8-9255-9C8F93328DF3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18" name="Rounded Rectangle 3">
            <a:extLst>
              <a:ext uri="{FF2B5EF4-FFF2-40B4-BE49-F238E27FC236}">
                <a16:creationId xmlns:a16="http://schemas.microsoft.com/office/drawing/2014/main" id="{E7709E8D-5484-4FAE-BC05-E363D71877CA}"/>
              </a:ext>
            </a:extLst>
          </p:cNvPr>
          <p:cNvSpPr/>
          <p:nvPr/>
        </p:nvSpPr>
        <p:spPr>
          <a:xfrm rot="5400000">
            <a:off x="9968978" y="224101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BE46FC73-D31A-4C56-85E6-FCCBACA37DC0}"/>
              </a:ext>
            </a:extLst>
          </p:cNvPr>
          <p:cNvSpPr/>
          <p:nvPr/>
        </p:nvSpPr>
        <p:spPr>
          <a:xfrm>
            <a:off x="10475458" y="241329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20" name="Group 151">
            <a:extLst>
              <a:ext uri="{FF2B5EF4-FFF2-40B4-BE49-F238E27FC236}">
                <a16:creationId xmlns:a16="http://schemas.microsoft.com/office/drawing/2014/main" id="{BA35F24B-9274-4C2D-A34E-DD974D4A1BC1}"/>
              </a:ext>
            </a:extLst>
          </p:cNvPr>
          <p:cNvGrpSpPr/>
          <p:nvPr/>
        </p:nvGrpSpPr>
        <p:grpSpPr>
          <a:xfrm>
            <a:off x="10696348" y="297496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21" name="Round Same Side Corner Rectangle 4">
              <a:extLst>
                <a:ext uri="{FF2B5EF4-FFF2-40B4-BE49-F238E27FC236}">
                  <a16:creationId xmlns:a16="http://schemas.microsoft.com/office/drawing/2014/main" id="{6B2EB909-CCFE-4A9D-ACED-CCEFDFF39516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2" name="Round Same Side Corner Rectangle 6">
              <a:extLst>
                <a:ext uri="{FF2B5EF4-FFF2-40B4-BE49-F238E27FC236}">
                  <a16:creationId xmlns:a16="http://schemas.microsoft.com/office/drawing/2014/main" id="{91D3A4F0-5C9F-47AC-A819-AAFFCC253220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50E10781-70E9-4D22-887D-F58001065203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24" name="Isosceles Triangle 3">
            <a:extLst>
              <a:ext uri="{FF2B5EF4-FFF2-40B4-BE49-F238E27FC236}">
                <a16:creationId xmlns:a16="http://schemas.microsoft.com/office/drawing/2014/main" id="{759A6F58-DB34-4892-9ECE-F070B5CDCF80}"/>
              </a:ext>
            </a:extLst>
          </p:cNvPr>
          <p:cNvSpPr/>
          <p:nvPr/>
        </p:nvSpPr>
        <p:spPr>
          <a:xfrm rot="13520917">
            <a:off x="10584038" y="351164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5" name="Rounded Rectangle 1">
            <a:extLst>
              <a:ext uri="{FF2B5EF4-FFF2-40B4-BE49-F238E27FC236}">
                <a16:creationId xmlns:a16="http://schemas.microsoft.com/office/drawing/2014/main" id="{D3BC18A4-1906-45EF-83EC-08C7E9CE81B3}"/>
              </a:ext>
            </a:extLst>
          </p:cNvPr>
          <p:cNvSpPr/>
          <p:nvPr/>
        </p:nvSpPr>
        <p:spPr>
          <a:xfrm>
            <a:off x="10326608" y="404239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3ADA6BDC-CE60-4BBB-985F-93D706EBEB54}"/>
              </a:ext>
            </a:extLst>
          </p:cNvPr>
          <p:cNvSpPr>
            <a:spLocks noChangeAspect="1"/>
          </p:cNvSpPr>
          <p:nvPr/>
        </p:nvSpPr>
        <p:spPr>
          <a:xfrm>
            <a:off x="10493780" y="380727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7" name="Rounded Rectangle 1">
            <a:extLst>
              <a:ext uri="{FF2B5EF4-FFF2-40B4-BE49-F238E27FC236}">
                <a16:creationId xmlns:a16="http://schemas.microsoft.com/office/drawing/2014/main" id="{C06C9EFF-E6CD-47CF-A1EA-F063215D29B6}"/>
              </a:ext>
            </a:extLst>
          </p:cNvPr>
          <p:cNvSpPr>
            <a:spLocks noChangeAspect="1"/>
          </p:cNvSpPr>
          <p:nvPr/>
        </p:nvSpPr>
        <p:spPr>
          <a:xfrm>
            <a:off x="10169455" y="252852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8" name="Rounded Rectangle 2">
            <a:extLst>
              <a:ext uri="{FF2B5EF4-FFF2-40B4-BE49-F238E27FC236}">
                <a16:creationId xmlns:a16="http://schemas.microsoft.com/office/drawing/2014/main" id="{194CF325-5AC1-4490-A1AA-F78C5D091DF4}"/>
              </a:ext>
            </a:extLst>
          </p:cNvPr>
          <p:cNvSpPr>
            <a:spLocks noChangeAspect="1"/>
          </p:cNvSpPr>
          <p:nvPr/>
        </p:nvSpPr>
        <p:spPr>
          <a:xfrm>
            <a:off x="10512396" y="294827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9" name="Rectangle 13">
            <a:extLst>
              <a:ext uri="{FF2B5EF4-FFF2-40B4-BE49-F238E27FC236}">
                <a16:creationId xmlns:a16="http://schemas.microsoft.com/office/drawing/2014/main" id="{B0174CD5-1AF1-43B8-9B15-DC376425E974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26409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0" name="Trapezoid 10">
            <a:extLst>
              <a:ext uri="{FF2B5EF4-FFF2-40B4-BE49-F238E27FC236}">
                <a16:creationId xmlns:a16="http://schemas.microsoft.com/office/drawing/2014/main" id="{C6E4B368-645D-4355-85EA-A479052D6695}"/>
              </a:ext>
            </a:extLst>
          </p:cNvPr>
          <p:cNvSpPr/>
          <p:nvPr/>
        </p:nvSpPr>
        <p:spPr>
          <a:xfrm>
            <a:off x="10227031" y="432825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1" name="Oval 7">
            <a:extLst>
              <a:ext uri="{FF2B5EF4-FFF2-40B4-BE49-F238E27FC236}">
                <a16:creationId xmlns:a16="http://schemas.microsoft.com/office/drawing/2014/main" id="{FBA6439A-5F6A-4832-AEA9-D37DCFF28D97}"/>
              </a:ext>
            </a:extLst>
          </p:cNvPr>
          <p:cNvSpPr/>
          <p:nvPr/>
        </p:nvSpPr>
        <p:spPr>
          <a:xfrm>
            <a:off x="10326606" y="224412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2" name="Trapezoid 22">
            <a:extLst>
              <a:ext uri="{FF2B5EF4-FFF2-40B4-BE49-F238E27FC236}">
                <a16:creationId xmlns:a16="http://schemas.microsoft.com/office/drawing/2014/main" id="{035148BC-D3F1-4B60-AD85-FF8246D93874}"/>
              </a:ext>
            </a:extLst>
          </p:cNvPr>
          <p:cNvSpPr/>
          <p:nvPr/>
        </p:nvSpPr>
        <p:spPr>
          <a:xfrm>
            <a:off x="4572665" y="252711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33" name="Group 164">
            <a:extLst>
              <a:ext uri="{FF2B5EF4-FFF2-40B4-BE49-F238E27FC236}">
                <a16:creationId xmlns:a16="http://schemas.microsoft.com/office/drawing/2014/main" id="{6D006686-BE3B-43FD-BC5E-F03EE200A7F1}"/>
              </a:ext>
            </a:extLst>
          </p:cNvPr>
          <p:cNvGrpSpPr/>
          <p:nvPr/>
        </p:nvGrpSpPr>
        <p:grpSpPr>
          <a:xfrm>
            <a:off x="6335326" y="223717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34" name="Rectangle 4">
              <a:extLst>
                <a:ext uri="{FF2B5EF4-FFF2-40B4-BE49-F238E27FC236}">
                  <a16:creationId xmlns:a16="http://schemas.microsoft.com/office/drawing/2014/main" id="{36F2116A-C9CC-4A93-9C9E-5CF206E0F433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5" name="Parallelogram 6">
              <a:extLst>
                <a:ext uri="{FF2B5EF4-FFF2-40B4-BE49-F238E27FC236}">
                  <a16:creationId xmlns:a16="http://schemas.microsoft.com/office/drawing/2014/main" id="{4B882FE3-8AD6-47D6-9F03-46A3FA0F989A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6" name="Parallelogram 6">
              <a:extLst>
                <a:ext uri="{FF2B5EF4-FFF2-40B4-BE49-F238E27FC236}">
                  <a16:creationId xmlns:a16="http://schemas.microsoft.com/office/drawing/2014/main" id="{7665236D-D420-4B43-8772-FEA60564450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7" name="Parallelogram 6">
              <a:extLst>
                <a:ext uri="{FF2B5EF4-FFF2-40B4-BE49-F238E27FC236}">
                  <a16:creationId xmlns:a16="http://schemas.microsoft.com/office/drawing/2014/main" id="{3E615A4C-BE27-4195-BCEE-841D20742E8A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8" name="Parallelogram 6">
              <a:extLst>
                <a:ext uri="{FF2B5EF4-FFF2-40B4-BE49-F238E27FC236}">
                  <a16:creationId xmlns:a16="http://schemas.microsoft.com/office/drawing/2014/main" id="{C7924D7F-78D8-4B07-BC64-AD7B479FF5E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39" name="Rectangle 4">
              <a:extLst>
                <a:ext uri="{FF2B5EF4-FFF2-40B4-BE49-F238E27FC236}">
                  <a16:creationId xmlns:a16="http://schemas.microsoft.com/office/drawing/2014/main" id="{647684A5-5F17-4603-BC65-9D03D013518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0" name="Parallelogram 6">
              <a:extLst>
                <a:ext uri="{FF2B5EF4-FFF2-40B4-BE49-F238E27FC236}">
                  <a16:creationId xmlns:a16="http://schemas.microsoft.com/office/drawing/2014/main" id="{482C1C80-4843-4404-897B-CB880A3C68FE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1" name="Parallelogram 6">
              <a:extLst>
                <a:ext uri="{FF2B5EF4-FFF2-40B4-BE49-F238E27FC236}">
                  <a16:creationId xmlns:a16="http://schemas.microsoft.com/office/drawing/2014/main" id="{C63F9DD6-1F97-4B8F-8E5B-56D55423F43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2" name="Parallelogram 6">
              <a:extLst>
                <a:ext uri="{FF2B5EF4-FFF2-40B4-BE49-F238E27FC236}">
                  <a16:creationId xmlns:a16="http://schemas.microsoft.com/office/drawing/2014/main" id="{2BA6D891-ADBF-4BC0-B1E3-03A1242C2D8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031719F1-B03C-4997-8FCF-2E59F4C4D54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4" name="Rectangle 4">
              <a:extLst>
                <a:ext uri="{FF2B5EF4-FFF2-40B4-BE49-F238E27FC236}">
                  <a16:creationId xmlns:a16="http://schemas.microsoft.com/office/drawing/2014/main" id="{8CABE7DD-A31C-4A68-AF82-FF0F9524FA4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5" name="Parallelogram 6">
              <a:extLst>
                <a:ext uri="{FF2B5EF4-FFF2-40B4-BE49-F238E27FC236}">
                  <a16:creationId xmlns:a16="http://schemas.microsoft.com/office/drawing/2014/main" id="{ED576FA8-B445-4E4B-8D49-9B813A644E1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6" name="Parallelogram 6">
              <a:extLst>
                <a:ext uri="{FF2B5EF4-FFF2-40B4-BE49-F238E27FC236}">
                  <a16:creationId xmlns:a16="http://schemas.microsoft.com/office/drawing/2014/main" id="{AA118D2B-96AA-4223-871B-404F1D91490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7" name="Parallelogram 6">
              <a:extLst>
                <a:ext uri="{FF2B5EF4-FFF2-40B4-BE49-F238E27FC236}">
                  <a16:creationId xmlns:a16="http://schemas.microsoft.com/office/drawing/2014/main" id="{17CB28F3-CFFB-4985-9A6C-C38D700A100E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8" name="Parallelogram 6">
              <a:extLst>
                <a:ext uri="{FF2B5EF4-FFF2-40B4-BE49-F238E27FC236}">
                  <a16:creationId xmlns:a16="http://schemas.microsoft.com/office/drawing/2014/main" id="{072605C1-996C-4B9C-8365-ED16C52ED9C8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49" name="Rectangle 7">
              <a:extLst>
                <a:ext uri="{FF2B5EF4-FFF2-40B4-BE49-F238E27FC236}">
                  <a16:creationId xmlns:a16="http://schemas.microsoft.com/office/drawing/2014/main" id="{17130FD0-B553-4DE0-94E8-4CE12079E705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0" name="Rectangle 4">
              <a:extLst>
                <a:ext uri="{FF2B5EF4-FFF2-40B4-BE49-F238E27FC236}">
                  <a16:creationId xmlns:a16="http://schemas.microsoft.com/office/drawing/2014/main" id="{B9EDB301-DE94-4880-B024-06C7C8E65F2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1" name="Rectangle 4">
              <a:extLst>
                <a:ext uri="{FF2B5EF4-FFF2-40B4-BE49-F238E27FC236}">
                  <a16:creationId xmlns:a16="http://schemas.microsoft.com/office/drawing/2014/main" id="{31CD6589-0DA0-453D-A8C5-82D62256136E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2" name="Rectangle 4">
              <a:extLst>
                <a:ext uri="{FF2B5EF4-FFF2-40B4-BE49-F238E27FC236}">
                  <a16:creationId xmlns:a16="http://schemas.microsoft.com/office/drawing/2014/main" id="{EE8D3618-8E75-4E9D-8CA8-265BCA5C3A4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EFC8A775-BC29-4963-8F0B-8E8AD20B991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4" name="Rectangle 4">
              <a:extLst>
                <a:ext uri="{FF2B5EF4-FFF2-40B4-BE49-F238E27FC236}">
                  <a16:creationId xmlns:a16="http://schemas.microsoft.com/office/drawing/2014/main" id="{3E198A73-371D-4A1A-B846-6096B73508DC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5" name="Rectangle 4">
              <a:extLst>
                <a:ext uri="{FF2B5EF4-FFF2-40B4-BE49-F238E27FC236}">
                  <a16:creationId xmlns:a16="http://schemas.microsoft.com/office/drawing/2014/main" id="{0A4DD5D1-C982-489B-A024-75491494EF73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56" name="Group 187">
            <a:extLst>
              <a:ext uri="{FF2B5EF4-FFF2-40B4-BE49-F238E27FC236}">
                <a16:creationId xmlns:a16="http://schemas.microsoft.com/office/drawing/2014/main" id="{EE2B99E6-EE6B-4E12-B600-514B3427AD49}"/>
              </a:ext>
            </a:extLst>
          </p:cNvPr>
          <p:cNvGrpSpPr/>
          <p:nvPr/>
        </p:nvGrpSpPr>
        <p:grpSpPr>
          <a:xfrm>
            <a:off x="4897105" y="250712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157" name="Oval 3">
              <a:extLst>
                <a:ext uri="{FF2B5EF4-FFF2-40B4-BE49-F238E27FC236}">
                  <a16:creationId xmlns:a16="http://schemas.microsoft.com/office/drawing/2014/main" id="{FC06A212-7802-4FBD-9CD5-9A374C1324CF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58" name="Oval 6">
              <a:extLst>
                <a:ext uri="{FF2B5EF4-FFF2-40B4-BE49-F238E27FC236}">
                  <a16:creationId xmlns:a16="http://schemas.microsoft.com/office/drawing/2014/main" id="{7C57EF21-1BAB-4A56-89A1-D2593B1AED7B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59" name="Rounded Rectangle 2">
            <a:extLst>
              <a:ext uri="{FF2B5EF4-FFF2-40B4-BE49-F238E27FC236}">
                <a16:creationId xmlns:a16="http://schemas.microsoft.com/office/drawing/2014/main" id="{9195B9DE-32F2-4841-B022-8C702B167AD9}"/>
              </a:ext>
            </a:extLst>
          </p:cNvPr>
          <p:cNvSpPr/>
          <p:nvPr/>
        </p:nvSpPr>
        <p:spPr>
          <a:xfrm>
            <a:off x="6106532" y="201254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5A16F067-0FEF-489F-AA68-FF42BD82382B}"/>
              </a:ext>
            </a:extLst>
          </p:cNvPr>
          <p:cNvSpPr/>
          <p:nvPr/>
        </p:nvSpPr>
        <p:spPr>
          <a:xfrm>
            <a:off x="5104033" y="20845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61" name="Oval 6">
            <a:extLst>
              <a:ext uri="{FF2B5EF4-FFF2-40B4-BE49-F238E27FC236}">
                <a16:creationId xmlns:a16="http://schemas.microsoft.com/office/drawing/2014/main" id="{71EA32DC-6A32-4FF7-B08B-C6EA7F63AF28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18065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2" name="Rectangle 9">
            <a:extLst>
              <a:ext uri="{FF2B5EF4-FFF2-40B4-BE49-F238E27FC236}">
                <a16:creationId xmlns:a16="http://schemas.microsoft.com/office/drawing/2014/main" id="{5E3058EB-D636-4F6C-B891-3820C5C493BE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210113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FA485BD6-8D10-4007-A945-E6D58F8AB20D}"/>
              </a:ext>
            </a:extLst>
          </p:cNvPr>
          <p:cNvSpPr/>
          <p:nvPr/>
        </p:nvSpPr>
        <p:spPr>
          <a:xfrm>
            <a:off x="5761797" y="192649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4" name="Rectangle 5">
            <a:extLst>
              <a:ext uri="{FF2B5EF4-FFF2-40B4-BE49-F238E27FC236}">
                <a16:creationId xmlns:a16="http://schemas.microsoft.com/office/drawing/2014/main" id="{C699A41E-E19D-44AC-9A59-8C21E3E7BA82}"/>
              </a:ext>
            </a:extLst>
          </p:cNvPr>
          <p:cNvSpPr/>
          <p:nvPr/>
        </p:nvSpPr>
        <p:spPr>
          <a:xfrm>
            <a:off x="6379006" y="19315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5" name="Rectangle 1">
            <a:extLst>
              <a:ext uri="{FF2B5EF4-FFF2-40B4-BE49-F238E27FC236}">
                <a16:creationId xmlns:a16="http://schemas.microsoft.com/office/drawing/2014/main" id="{8BAF2FC4-CDEA-4961-AC28-8F024D248CF6}"/>
              </a:ext>
            </a:extLst>
          </p:cNvPr>
          <p:cNvSpPr/>
          <p:nvPr/>
        </p:nvSpPr>
        <p:spPr>
          <a:xfrm>
            <a:off x="4757247" y="21952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6" name="Chord 3">
            <a:extLst>
              <a:ext uri="{FF2B5EF4-FFF2-40B4-BE49-F238E27FC236}">
                <a16:creationId xmlns:a16="http://schemas.microsoft.com/office/drawing/2014/main" id="{302E88BC-5B55-48D7-857A-424EADBB1E8A}"/>
              </a:ext>
            </a:extLst>
          </p:cNvPr>
          <p:cNvSpPr/>
          <p:nvPr/>
        </p:nvSpPr>
        <p:spPr>
          <a:xfrm rot="5400000">
            <a:off x="5640865" y="224526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7" name="Rounded Rectangle 1">
            <a:extLst>
              <a:ext uri="{FF2B5EF4-FFF2-40B4-BE49-F238E27FC236}">
                <a16:creationId xmlns:a16="http://schemas.microsoft.com/office/drawing/2014/main" id="{95F999FE-80FB-489F-80FA-E88DBD7B8A58}"/>
              </a:ext>
            </a:extLst>
          </p:cNvPr>
          <p:cNvSpPr/>
          <p:nvPr/>
        </p:nvSpPr>
        <p:spPr>
          <a:xfrm>
            <a:off x="5287916" y="23595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8" name="Trapezoid 24">
            <a:extLst>
              <a:ext uri="{FF2B5EF4-FFF2-40B4-BE49-F238E27FC236}">
                <a16:creationId xmlns:a16="http://schemas.microsoft.com/office/drawing/2014/main" id="{B272A254-6A79-4B93-A7CC-F9BC7A45F822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38180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9" name="Rounded Rectangle 12">
            <a:extLst>
              <a:ext uri="{FF2B5EF4-FFF2-40B4-BE49-F238E27FC236}">
                <a16:creationId xmlns:a16="http://schemas.microsoft.com/office/drawing/2014/main" id="{739D0826-6DFD-445F-9F4F-EF0874347163}"/>
              </a:ext>
            </a:extLst>
          </p:cNvPr>
          <p:cNvSpPr/>
          <p:nvPr/>
        </p:nvSpPr>
        <p:spPr>
          <a:xfrm>
            <a:off x="4774096" y="315549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0" name="Oval 1">
            <a:extLst>
              <a:ext uri="{FF2B5EF4-FFF2-40B4-BE49-F238E27FC236}">
                <a16:creationId xmlns:a16="http://schemas.microsoft.com/office/drawing/2014/main" id="{BAC83E85-636E-4F9C-B9CB-2FC20FDF8884}"/>
              </a:ext>
            </a:extLst>
          </p:cNvPr>
          <p:cNvSpPr/>
          <p:nvPr/>
        </p:nvSpPr>
        <p:spPr>
          <a:xfrm>
            <a:off x="3963796" y="395216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1" name="Isosceles Triangle 4">
            <a:extLst>
              <a:ext uri="{FF2B5EF4-FFF2-40B4-BE49-F238E27FC236}">
                <a16:creationId xmlns:a16="http://schemas.microsoft.com/office/drawing/2014/main" id="{D27A2C73-B1B1-457C-A2F3-9536F0B23A53}"/>
              </a:ext>
            </a:extLst>
          </p:cNvPr>
          <p:cNvSpPr/>
          <p:nvPr/>
        </p:nvSpPr>
        <p:spPr>
          <a:xfrm>
            <a:off x="4593120" y="422031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2" name="Round Same Side Corner Rectangle 7">
            <a:extLst>
              <a:ext uri="{FF2B5EF4-FFF2-40B4-BE49-F238E27FC236}">
                <a16:creationId xmlns:a16="http://schemas.microsoft.com/office/drawing/2014/main" id="{A4ED55F7-8DDF-4500-A7FC-08DE0EAF8841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38180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3" name="Frame 1">
            <a:extLst>
              <a:ext uri="{FF2B5EF4-FFF2-40B4-BE49-F238E27FC236}">
                <a16:creationId xmlns:a16="http://schemas.microsoft.com/office/drawing/2014/main" id="{B5E55575-5E5D-48AF-904D-FB8974146D34}"/>
              </a:ext>
            </a:extLst>
          </p:cNvPr>
          <p:cNvSpPr/>
          <p:nvPr/>
        </p:nvSpPr>
        <p:spPr>
          <a:xfrm>
            <a:off x="4530716" y="397383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74" name="Oval 1">
            <a:extLst>
              <a:ext uri="{FF2B5EF4-FFF2-40B4-BE49-F238E27FC236}">
                <a16:creationId xmlns:a16="http://schemas.microsoft.com/office/drawing/2014/main" id="{BA36FE02-39FE-4BDC-869D-76E265CA370A}"/>
              </a:ext>
            </a:extLst>
          </p:cNvPr>
          <p:cNvSpPr/>
          <p:nvPr/>
        </p:nvSpPr>
        <p:spPr>
          <a:xfrm>
            <a:off x="7303490" y="416271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5" name="Isosceles Triangle 4">
            <a:extLst>
              <a:ext uri="{FF2B5EF4-FFF2-40B4-BE49-F238E27FC236}">
                <a16:creationId xmlns:a16="http://schemas.microsoft.com/office/drawing/2014/main" id="{4D24D48D-BAAE-4800-9C12-96FAD6670294}"/>
              </a:ext>
            </a:extLst>
          </p:cNvPr>
          <p:cNvSpPr/>
          <p:nvPr/>
        </p:nvSpPr>
        <p:spPr>
          <a:xfrm>
            <a:off x="7950060" y="430035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6" name="Frame 1">
            <a:extLst>
              <a:ext uri="{FF2B5EF4-FFF2-40B4-BE49-F238E27FC236}">
                <a16:creationId xmlns:a16="http://schemas.microsoft.com/office/drawing/2014/main" id="{80F7DB40-A614-44CD-97E5-2D1C793FF577}"/>
              </a:ext>
            </a:extLst>
          </p:cNvPr>
          <p:cNvSpPr/>
          <p:nvPr/>
        </p:nvSpPr>
        <p:spPr>
          <a:xfrm>
            <a:off x="7152205" y="439878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77" name="Group 208">
            <a:extLst>
              <a:ext uri="{FF2B5EF4-FFF2-40B4-BE49-F238E27FC236}">
                <a16:creationId xmlns:a16="http://schemas.microsoft.com/office/drawing/2014/main" id="{FA8773EB-07DA-4CAD-A512-063FBBBC6D32}"/>
              </a:ext>
            </a:extLst>
          </p:cNvPr>
          <p:cNvGrpSpPr/>
          <p:nvPr/>
        </p:nvGrpSpPr>
        <p:grpSpPr>
          <a:xfrm>
            <a:off x="9674567" y="222737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F2345202-7BAF-4CEA-99E0-0BF649E3733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97FB603C-0747-46ED-A39F-59A475DBCBB0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EF9663AC-1F87-4EFD-BE2D-8C55846735D8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1" name="Parallelogram 6">
              <a:extLst>
                <a:ext uri="{FF2B5EF4-FFF2-40B4-BE49-F238E27FC236}">
                  <a16:creationId xmlns:a16="http://schemas.microsoft.com/office/drawing/2014/main" id="{A7B405F7-6492-4FEA-9465-CF3D76B15FAA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2" name="Parallelogram 6">
              <a:extLst>
                <a:ext uri="{FF2B5EF4-FFF2-40B4-BE49-F238E27FC236}">
                  <a16:creationId xmlns:a16="http://schemas.microsoft.com/office/drawing/2014/main" id="{A6EA8DB7-B1EC-4AEE-8967-B69681561A27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53424C05-870B-4D2F-B573-A6EC263BEB0C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4" name="Parallelogram 6">
              <a:extLst>
                <a:ext uri="{FF2B5EF4-FFF2-40B4-BE49-F238E27FC236}">
                  <a16:creationId xmlns:a16="http://schemas.microsoft.com/office/drawing/2014/main" id="{E5501B92-7DD2-46B8-84CE-1B8D7D339D6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5" name="Parallelogram 6">
              <a:extLst>
                <a:ext uri="{FF2B5EF4-FFF2-40B4-BE49-F238E27FC236}">
                  <a16:creationId xmlns:a16="http://schemas.microsoft.com/office/drawing/2014/main" id="{B18ACC63-96D3-459B-8151-AF6135A2466E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6" name="Parallelogram 6">
              <a:extLst>
                <a:ext uri="{FF2B5EF4-FFF2-40B4-BE49-F238E27FC236}">
                  <a16:creationId xmlns:a16="http://schemas.microsoft.com/office/drawing/2014/main" id="{126C8D93-00E1-41A0-BCFE-953E7AD2123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7" name="Parallelogram 6">
              <a:extLst>
                <a:ext uri="{FF2B5EF4-FFF2-40B4-BE49-F238E27FC236}">
                  <a16:creationId xmlns:a16="http://schemas.microsoft.com/office/drawing/2014/main" id="{65EF8E63-FD2F-45B0-A42B-2EBC621AB456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8" name="Rectangle 4">
              <a:extLst>
                <a:ext uri="{FF2B5EF4-FFF2-40B4-BE49-F238E27FC236}">
                  <a16:creationId xmlns:a16="http://schemas.microsoft.com/office/drawing/2014/main" id="{7E37EA5D-CCD1-4BAB-8F6B-EC7C66667DF3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89" name="Parallelogram 6">
              <a:extLst>
                <a:ext uri="{FF2B5EF4-FFF2-40B4-BE49-F238E27FC236}">
                  <a16:creationId xmlns:a16="http://schemas.microsoft.com/office/drawing/2014/main" id="{170029E4-C90A-429B-904D-228CAD3BA150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0" name="Parallelogram 6">
              <a:extLst>
                <a:ext uri="{FF2B5EF4-FFF2-40B4-BE49-F238E27FC236}">
                  <a16:creationId xmlns:a16="http://schemas.microsoft.com/office/drawing/2014/main" id="{36ED464D-D037-4E1F-8DBF-6FA8FF3C4C76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1" name="Parallelogram 6">
              <a:extLst>
                <a:ext uri="{FF2B5EF4-FFF2-40B4-BE49-F238E27FC236}">
                  <a16:creationId xmlns:a16="http://schemas.microsoft.com/office/drawing/2014/main" id="{6BC8D849-6201-474F-9E1D-30024978AD49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2" name="Parallelogram 6">
              <a:extLst>
                <a:ext uri="{FF2B5EF4-FFF2-40B4-BE49-F238E27FC236}">
                  <a16:creationId xmlns:a16="http://schemas.microsoft.com/office/drawing/2014/main" id="{F1FAA20D-9C49-4134-9714-63386E1BAC93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384CC2A6-40B5-4770-9164-4B6733A3C6DE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4" name="Rectangle 4">
              <a:extLst>
                <a:ext uri="{FF2B5EF4-FFF2-40B4-BE49-F238E27FC236}">
                  <a16:creationId xmlns:a16="http://schemas.microsoft.com/office/drawing/2014/main" id="{019E1E62-DC42-4366-BCFB-0B6BFB657AA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5" name="Rectangle 4">
              <a:extLst>
                <a:ext uri="{FF2B5EF4-FFF2-40B4-BE49-F238E27FC236}">
                  <a16:creationId xmlns:a16="http://schemas.microsoft.com/office/drawing/2014/main" id="{F99ABF18-7D50-499C-8389-B9F8ABFD630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42982D41-A790-408E-B376-33E45407F49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7" name="Rectangle 4">
              <a:extLst>
                <a:ext uri="{FF2B5EF4-FFF2-40B4-BE49-F238E27FC236}">
                  <a16:creationId xmlns:a16="http://schemas.microsoft.com/office/drawing/2014/main" id="{DC9A2355-D2E0-4743-88B6-77D24CAC39D2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10954B10-5962-4622-9F89-C4A7A6F55FB9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99" name="Rectangle 4">
              <a:extLst>
                <a:ext uri="{FF2B5EF4-FFF2-40B4-BE49-F238E27FC236}">
                  <a16:creationId xmlns:a16="http://schemas.microsoft.com/office/drawing/2014/main" id="{A914B846-E67A-4C78-AE9C-25542F7FC127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00" name="Rounded Rectangle 2">
            <a:extLst>
              <a:ext uri="{FF2B5EF4-FFF2-40B4-BE49-F238E27FC236}">
                <a16:creationId xmlns:a16="http://schemas.microsoft.com/office/drawing/2014/main" id="{A72D3CF9-0797-4F9D-8F82-17EEF30372D7}"/>
              </a:ext>
            </a:extLst>
          </p:cNvPr>
          <p:cNvSpPr/>
          <p:nvPr/>
        </p:nvSpPr>
        <p:spPr>
          <a:xfrm>
            <a:off x="9445774" y="200274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1" name="Rounded Rectangle 2">
            <a:extLst>
              <a:ext uri="{FF2B5EF4-FFF2-40B4-BE49-F238E27FC236}">
                <a16:creationId xmlns:a16="http://schemas.microsoft.com/office/drawing/2014/main" id="{FB5916C1-CBBE-4F71-9B10-DCA9196A8384}"/>
              </a:ext>
            </a:extLst>
          </p:cNvPr>
          <p:cNvSpPr/>
          <p:nvPr/>
        </p:nvSpPr>
        <p:spPr>
          <a:xfrm>
            <a:off x="8443275" y="207473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02" name="Oval 6">
            <a:extLst>
              <a:ext uri="{FF2B5EF4-FFF2-40B4-BE49-F238E27FC236}">
                <a16:creationId xmlns:a16="http://schemas.microsoft.com/office/drawing/2014/main" id="{14309958-C3CE-4B72-B20A-2F49C634BB23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17086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3" name="Rectangle 9">
            <a:extLst>
              <a:ext uri="{FF2B5EF4-FFF2-40B4-BE49-F238E27FC236}">
                <a16:creationId xmlns:a16="http://schemas.microsoft.com/office/drawing/2014/main" id="{6B114B4E-9B7D-4D8D-B5C8-BDB3D52EB2C8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209133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4" name="Rectangle 1">
            <a:extLst>
              <a:ext uri="{FF2B5EF4-FFF2-40B4-BE49-F238E27FC236}">
                <a16:creationId xmlns:a16="http://schemas.microsoft.com/office/drawing/2014/main" id="{91396BCE-98CB-4655-A9A2-E8EF7B5A308E}"/>
              </a:ext>
            </a:extLst>
          </p:cNvPr>
          <p:cNvSpPr/>
          <p:nvPr/>
        </p:nvSpPr>
        <p:spPr>
          <a:xfrm>
            <a:off x="8096489" y="218544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5" name="Chord 3">
            <a:extLst>
              <a:ext uri="{FF2B5EF4-FFF2-40B4-BE49-F238E27FC236}">
                <a16:creationId xmlns:a16="http://schemas.microsoft.com/office/drawing/2014/main" id="{21A6F9E4-566C-47FF-BB05-81CEBFD36F2B}"/>
              </a:ext>
            </a:extLst>
          </p:cNvPr>
          <p:cNvSpPr/>
          <p:nvPr/>
        </p:nvSpPr>
        <p:spPr>
          <a:xfrm rot="5400000">
            <a:off x="8980108" y="223546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6" name="Rounded Rectangle 1">
            <a:extLst>
              <a:ext uri="{FF2B5EF4-FFF2-40B4-BE49-F238E27FC236}">
                <a16:creationId xmlns:a16="http://schemas.microsoft.com/office/drawing/2014/main" id="{0767C67F-5DEC-4415-AF8B-48A19A12B607}"/>
              </a:ext>
            </a:extLst>
          </p:cNvPr>
          <p:cNvSpPr/>
          <p:nvPr/>
        </p:nvSpPr>
        <p:spPr>
          <a:xfrm>
            <a:off x="8627159" y="234976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07" name="Group 238">
            <a:extLst>
              <a:ext uri="{FF2B5EF4-FFF2-40B4-BE49-F238E27FC236}">
                <a16:creationId xmlns:a16="http://schemas.microsoft.com/office/drawing/2014/main" id="{A57D16F8-6EF1-4A8B-9CD4-7E3A7E27B126}"/>
              </a:ext>
            </a:extLst>
          </p:cNvPr>
          <p:cNvGrpSpPr/>
          <p:nvPr/>
        </p:nvGrpSpPr>
        <p:grpSpPr>
          <a:xfrm>
            <a:off x="7443523" y="269146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08" name="Round Same Side Corner Rectangle 4">
              <a:extLst>
                <a:ext uri="{FF2B5EF4-FFF2-40B4-BE49-F238E27FC236}">
                  <a16:creationId xmlns:a16="http://schemas.microsoft.com/office/drawing/2014/main" id="{7B89E27B-9EC5-43C8-B8E7-3C69A3B5376E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09" name="Round Same Side Corner Rectangle 6">
              <a:extLst>
                <a:ext uri="{FF2B5EF4-FFF2-40B4-BE49-F238E27FC236}">
                  <a16:creationId xmlns:a16="http://schemas.microsoft.com/office/drawing/2014/main" id="{CC37741A-4454-4234-A72C-E0161FE492CD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0" name="Round Same Side Corner Rectangle 8">
              <a:extLst>
                <a:ext uri="{FF2B5EF4-FFF2-40B4-BE49-F238E27FC236}">
                  <a16:creationId xmlns:a16="http://schemas.microsoft.com/office/drawing/2014/main" id="{02C50FF2-D3D4-41D4-8B59-D534B5D95585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1" name="Rounded Rectangle 1">
            <a:extLst>
              <a:ext uri="{FF2B5EF4-FFF2-40B4-BE49-F238E27FC236}">
                <a16:creationId xmlns:a16="http://schemas.microsoft.com/office/drawing/2014/main" id="{176BD37D-4F40-4FC4-8C9D-2C4F4AB2F050}"/>
              </a:ext>
            </a:extLst>
          </p:cNvPr>
          <p:cNvSpPr>
            <a:spLocks noChangeAspect="1"/>
          </p:cNvSpPr>
          <p:nvPr/>
        </p:nvSpPr>
        <p:spPr>
          <a:xfrm>
            <a:off x="8163591" y="277307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2" name="Trapezoid 22">
            <a:extLst>
              <a:ext uri="{FF2B5EF4-FFF2-40B4-BE49-F238E27FC236}">
                <a16:creationId xmlns:a16="http://schemas.microsoft.com/office/drawing/2014/main" id="{D15BB897-38C9-4598-BF34-98A32B36438E}"/>
              </a:ext>
            </a:extLst>
          </p:cNvPr>
          <p:cNvSpPr/>
          <p:nvPr/>
        </p:nvSpPr>
        <p:spPr>
          <a:xfrm>
            <a:off x="7938361" y="249938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13" name="Group 244">
            <a:extLst>
              <a:ext uri="{FF2B5EF4-FFF2-40B4-BE49-F238E27FC236}">
                <a16:creationId xmlns:a16="http://schemas.microsoft.com/office/drawing/2014/main" id="{1A68BD2A-84C2-4015-A834-B0F4E261AFA0}"/>
              </a:ext>
            </a:extLst>
          </p:cNvPr>
          <p:cNvGrpSpPr/>
          <p:nvPr/>
        </p:nvGrpSpPr>
        <p:grpSpPr>
          <a:xfrm>
            <a:off x="8262801" y="247939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14" name="Oval 3">
              <a:extLst>
                <a:ext uri="{FF2B5EF4-FFF2-40B4-BE49-F238E27FC236}">
                  <a16:creationId xmlns:a16="http://schemas.microsoft.com/office/drawing/2014/main" id="{A6943BAE-70F4-4304-9B89-75C341664B9C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15" name="Oval 6">
              <a:extLst>
                <a:ext uri="{FF2B5EF4-FFF2-40B4-BE49-F238E27FC236}">
                  <a16:creationId xmlns:a16="http://schemas.microsoft.com/office/drawing/2014/main" id="{A353A8B8-9A88-41C4-B377-E5E6EED2D1ED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6" name="Rounded Rectangle 12">
            <a:extLst>
              <a:ext uri="{FF2B5EF4-FFF2-40B4-BE49-F238E27FC236}">
                <a16:creationId xmlns:a16="http://schemas.microsoft.com/office/drawing/2014/main" id="{DA3AE851-19F3-4D9A-B674-D5E3886C2D04}"/>
              </a:ext>
            </a:extLst>
          </p:cNvPr>
          <p:cNvSpPr/>
          <p:nvPr/>
        </p:nvSpPr>
        <p:spPr>
          <a:xfrm>
            <a:off x="8139791" y="312776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ED7E73AB-D8E9-458B-9D3D-C4C90F05CFE0}"/>
              </a:ext>
            </a:extLst>
          </p:cNvPr>
          <p:cNvSpPr/>
          <p:nvPr/>
        </p:nvSpPr>
        <p:spPr>
          <a:xfrm>
            <a:off x="10579065" y="401873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8" name="Oval 1">
            <a:extLst>
              <a:ext uri="{FF2B5EF4-FFF2-40B4-BE49-F238E27FC236}">
                <a16:creationId xmlns:a16="http://schemas.microsoft.com/office/drawing/2014/main" id="{92D58CF8-9F5F-4D17-8C41-70F8801BA250}"/>
              </a:ext>
            </a:extLst>
          </p:cNvPr>
          <p:cNvSpPr/>
          <p:nvPr/>
        </p:nvSpPr>
        <p:spPr>
          <a:xfrm>
            <a:off x="1066846" y="331422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8054764A-77AF-43F1-85AC-AC0B79087AEA}"/>
              </a:ext>
            </a:extLst>
          </p:cNvPr>
          <p:cNvSpPr/>
          <p:nvPr/>
        </p:nvSpPr>
        <p:spPr>
          <a:xfrm>
            <a:off x="9755600" y="19413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20" name="Isosceles Triangle 4">
            <a:extLst>
              <a:ext uri="{FF2B5EF4-FFF2-40B4-BE49-F238E27FC236}">
                <a16:creationId xmlns:a16="http://schemas.microsoft.com/office/drawing/2014/main" id="{75F537D6-6D65-458F-A99D-17433B3369D4}"/>
              </a:ext>
            </a:extLst>
          </p:cNvPr>
          <p:cNvSpPr/>
          <p:nvPr/>
        </p:nvSpPr>
        <p:spPr>
          <a:xfrm>
            <a:off x="10800809" y="353114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21" name="Group 252">
            <a:extLst>
              <a:ext uri="{FF2B5EF4-FFF2-40B4-BE49-F238E27FC236}">
                <a16:creationId xmlns:a16="http://schemas.microsoft.com/office/drawing/2014/main" id="{E5249C05-658E-49FA-81E0-55CF5BD43DD6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280869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22" name="Donut 260">
              <a:extLst>
                <a:ext uri="{FF2B5EF4-FFF2-40B4-BE49-F238E27FC236}">
                  <a16:creationId xmlns:a16="http://schemas.microsoft.com/office/drawing/2014/main" id="{A1BB9E3A-73D2-465B-A104-B0CFA5D8864D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61">
              <a:extLst>
                <a:ext uri="{FF2B5EF4-FFF2-40B4-BE49-F238E27FC236}">
                  <a16:creationId xmlns:a16="http://schemas.microsoft.com/office/drawing/2014/main" id="{8FFAB5AA-1FB5-48EF-BDAC-1EE07FD23B0A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4" name="Round Same Side Corner Rectangle 262">
              <a:extLst>
                <a:ext uri="{FF2B5EF4-FFF2-40B4-BE49-F238E27FC236}">
                  <a16:creationId xmlns:a16="http://schemas.microsoft.com/office/drawing/2014/main" id="{C41098C2-D7EC-4BD8-84BC-BB1B60E04A39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5" name="Block Arc 256">
              <a:extLst>
                <a:ext uri="{FF2B5EF4-FFF2-40B4-BE49-F238E27FC236}">
                  <a16:creationId xmlns:a16="http://schemas.microsoft.com/office/drawing/2014/main" id="{CDD6407B-895F-4ABD-A8F3-EDE8F71707F4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226" name="Frame 1">
            <a:extLst>
              <a:ext uri="{FF2B5EF4-FFF2-40B4-BE49-F238E27FC236}">
                <a16:creationId xmlns:a16="http://schemas.microsoft.com/office/drawing/2014/main" id="{A0762C43-D77A-4DA9-84F4-CC2B53B9CB8B}"/>
              </a:ext>
            </a:extLst>
          </p:cNvPr>
          <p:cNvSpPr/>
          <p:nvPr/>
        </p:nvSpPr>
        <p:spPr>
          <a:xfrm>
            <a:off x="10852409" y="389182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227" name="Rectangle 1">
            <a:extLst>
              <a:ext uri="{FF2B5EF4-FFF2-40B4-BE49-F238E27FC236}">
                <a16:creationId xmlns:a16="http://schemas.microsoft.com/office/drawing/2014/main" id="{7E6874FC-AECB-40DF-8652-035E5B2AC60A}"/>
              </a:ext>
            </a:extLst>
          </p:cNvPr>
          <p:cNvSpPr/>
          <p:nvPr/>
        </p:nvSpPr>
        <p:spPr>
          <a:xfrm>
            <a:off x="9113112" y="190029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28" name="Group 259">
            <a:extLst>
              <a:ext uri="{FF2B5EF4-FFF2-40B4-BE49-F238E27FC236}">
                <a16:creationId xmlns:a16="http://schemas.microsoft.com/office/drawing/2014/main" id="{C7D85F87-28D6-4A7F-AC5C-9E41FA1853BC}"/>
              </a:ext>
            </a:extLst>
          </p:cNvPr>
          <p:cNvGrpSpPr/>
          <p:nvPr/>
        </p:nvGrpSpPr>
        <p:grpSpPr>
          <a:xfrm>
            <a:off x="6711426" y="189389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0CB066DB-D8BF-45AE-A776-83855593AC75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0" name="Parallelogram 6">
              <a:extLst>
                <a:ext uri="{FF2B5EF4-FFF2-40B4-BE49-F238E27FC236}">
                  <a16:creationId xmlns:a16="http://schemas.microsoft.com/office/drawing/2014/main" id="{06981668-D1B3-4D10-A23B-81BB2087A760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1" name="Parallelogram 6">
              <a:extLst>
                <a:ext uri="{FF2B5EF4-FFF2-40B4-BE49-F238E27FC236}">
                  <a16:creationId xmlns:a16="http://schemas.microsoft.com/office/drawing/2014/main" id="{ECF8F48B-196E-42A0-ACE1-4A2B594E4DCC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2" name="Parallelogram 6">
              <a:extLst>
                <a:ext uri="{FF2B5EF4-FFF2-40B4-BE49-F238E27FC236}">
                  <a16:creationId xmlns:a16="http://schemas.microsoft.com/office/drawing/2014/main" id="{A8A8C225-0F75-49A9-B22D-38EB5619C8D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3" name="Parallelogram 6">
              <a:extLst>
                <a:ext uri="{FF2B5EF4-FFF2-40B4-BE49-F238E27FC236}">
                  <a16:creationId xmlns:a16="http://schemas.microsoft.com/office/drawing/2014/main" id="{4E70C2C5-AE98-4A2E-88CC-0242CA29993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4" name="Rectangle 4">
              <a:extLst>
                <a:ext uri="{FF2B5EF4-FFF2-40B4-BE49-F238E27FC236}">
                  <a16:creationId xmlns:a16="http://schemas.microsoft.com/office/drawing/2014/main" id="{CCAAF0CA-A188-4677-8459-BF6854C320E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5" name="Parallelogram 6">
              <a:extLst>
                <a:ext uri="{FF2B5EF4-FFF2-40B4-BE49-F238E27FC236}">
                  <a16:creationId xmlns:a16="http://schemas.microsoft.com/office/drawing/2014/main" id="{6B9D6A1E-8DE9-4D3B-9346-8B85A92FF66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6" name="Parallelogram 6">
              <a:extLst>
                <a:ext uri="{FF2B5EF4-FFF2-40B4-BE49-F238E27FC236}">
                  <a16:creationId xmlns:a16="http://schemas.microsoft.com/office/drawing/2014/main" id="{7AB9E6BA-E613-47F3-B7E4-60D58C605A57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7" name="Parallelogram 6">
              <a:extLst>
                <a:ext uri="{FF2B5EF4-FFF2-40B4-BE49-F238E27FC236}">
                  <a16:creationId xmlns:a16="http://schemas.microsoft.com/office/drawing/2014/main" id="{0ED5D576-48E4-44EA-A9B7-72CA79025B0C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8" name="Parallelogram 6">
              <a:extLst>
                <a:ext uri="{FF2B5EF4-FFF2-40B4-BE49-F238E27FC236}">
                  <a16:creationId xmlns:a16="http://schemas.microsoft.com/office/drawing/2014/main" id="{460BEF8B-11D3-4B36-A142-7BF774B3C4F6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39" name="Rectangle 4">
              <a:extLst>
                <a:ext uri="{FF2B5EF4-FFF2-40B4-BE49-F238E27FC236}">
                  <a16:creationId xmlns:a16="http://schemas.microsoft.com/office/drawing/2014/main" id="{835FC693-C307-49BA-9B21-CE0F9499B87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0" name="Parallelogram 6">
              <a:extLst>
                <a:ext uri="{FF2B5EF4-FFF2-40B4-BE49-F238E27FC236}">
                  <a16:creationId xmlns:a16="http://schemas.microsoft.com/office/drawing/2014/main" id="{E0B5A0B7-0897-4D38-88A9-DF1B5E490ABB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1" name="Parallelogram 6">
              <a:extLst>
                <a:ext uri="{FF2B5EF4-FFF2-40B4-BE49-F238E27FC236}">
                  <a16:creationId xmlns:a16="http://schemas.microsoft.com/office/drawing/2014/main" id="{11E1139A-F2EF-4775-BD1B-AB7B65F1550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2" name="Parallelogram 6">
              <a:extLst>
                <a:ext uri="{FF2B5EF4-FFF2-40B4-BE49-F238E27FC236}">
                  <a16:creationId xmlns:a16="http://schemas.microsoft.com/office/drawing/2014/main" id="{CA1010D9-45A0-4861-93EF-0631B080733C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3" name="Parallelogram 6">
              <a:extLst>
                <a:ext uri="{FF2B5EF4-FFF2-40B4-BE49-F238E27FC236}">
                  <a16:creationId xmlns:a16="http://schemas.microsoft.com/office/drawing/2014/main" id="{8A0AA02A-5134-40D0-A21E-39DCF4BD798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4" name="Rectangle 7">
              <a:extLst>
                <a:ext uri="{FF2B5EF4-FFF2-40B4-BE49-F238E27FC236}">
                  <a16:creationId xmlns:a16="http://schemas.microsoft.com/office/drawing/2014/main" id="{C0F81E8B-331D-4A91-B42C-7FBE459C0C9A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5" name="Rectangle 4">
              <a:extLst>
                <a:ext uri="{FF2B5EF4-FFF2-40B4-BE49-F238E27FC236}">
                  <a16:creationId xmlns:a16="http://schemas.microsoft.com/office/drawing/2014/main" id="{00E209EA-D92C-4841-B5F3-ED50E199F6E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6" name="Rectangle 4">
              <a:extLst>
                <a:ext uri="{FF2B5EF4-FFF2-40B4-BE49-F238E27FC236}">
                  <a16:creationId xmlns:a16="http://schemas.microsoft.com/office/drawing/2014/main" id="{3EDC1846-0833-430B-AB21-06B6060728C5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AAC50286-5325-4FF8-9A91-5DC2AF25C5B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9CB1D41F-B2C6-4FCF-9B8A-7A61645CBB52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49" name="Rectangle 4">
              <a:extLst>
                <a:ext uri="{FF2B5EF4-FFF2-40B4-BE49-F238E27FC236}">
                  <a16:creationId xmlns:a16="http://schemas.microsoft.com/office/drawing/2014/main" id="{9BBC1FA0-2B9B-4516-B8E6-352495676E8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0" name="Rectangle 4">
              <a:extLst>
                <a:ext uri="{FF2B5EF4-FFF2-40B4-BE49-F238E27FC236}">
                  <a16:creationId xmlns:a16="http://schemas.microsoft.com/office/drawing/2014/main" id="{EE0B24F8-1AEC-4D3D-A13E-D1D730A2B26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51" name="Group 282">
            <a:extLst>
              <a:ext uri="{FF2B5EF4-FFF2-40B4-BE49-F238E27FC236}">
                <a16:creationId xmlns:a16="http://schemas.microsoft.com/office/drawing/2014/main" id="{4C1373B0-60DB-4C18-A858-072CE57403D4}"/>
              </a:ext>
            </a:extLst>
          </p:cNvPr>
          <p:cNvGrpSpPr/>
          <p:nvPr/>
        </p:nvGrpSpPr>
        <p:grpSpPr>
          <a:xfrm>
            <a:off x="10077658" y="1932675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52" name="Rectangle 4">
              <a:extLst>
                <a:ext uri="{FF2B5EF4-FFF2-40B4-BE49-F238E27FC236}">
                  <a16:creationId xmlns:a16="http://schemas.microsoft.com/office/drawing/2014/main" id="{BC87D2F6-DD7F-4D26-B0AA-2E228D6E931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3" name="Parallelogram 6">
              <a:extLst>
                <a:ext uri="{FF2B5EF4-FFF2-40B4-BE49-F238E27FC236}">
                  <a16:creationId xmlns:a16="http://schemas.microsoft.com/office/drawing/2014/main" id="{B484E08D-66D1-4BC8-B12C-3AB062EFEF18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4" name="Parallelogram 6">
              <a:extLst>
                <a:ext uri="{FF2B5EF4-FFF2-40B4-BE49-F238E27FC236}">
                  <a16:creationId xmlns:a16="http://schemas.microsoft.com/office/drawing/2014/main" id="{404F5940-8B53-4D86-B4B5-CC1CDD8FA05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5" name="Parallelogram 6">
              <a:extLst>
                <a:ext uri="{FF2B5EF4-FFF2-40B4-BE49-F238E27FC236}">
                  <a16:creationId xmlns:a16="http://schemas.microsoft.com/office/drawing/2014/main" id="{672EF134-A625-4B8B-9EFD-083C50A8918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6" name="Parallelogram 6">
              <a:extLst>
                <a:ext uri="{FF2B5EF4-FFF2-40B4-BE49-F238E27FC236}">
                  <a16:creationId xmlns:a16="http://schemas.microsoft.com/office/drawing/2014/main" id="{EAD8CEC7-865C-42AD-9BEC-E6FB077544A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7" name="Rectangle 4">
              <a:extLst>
                <a:ext uri="{FF2B5EF4-FFF2-40B4-BE49-F238E27FC236}">
                  <a16:creationId xmlns:a16="http://schemas.microsoft.com/office/drawing/2014/main" id="{675B7E17-2D91-4DF1-92E7-67DE4289C0F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8" name="Parallelogram 6">
              <a:extLst>
                <a:ext uri="{FF2B5EF4-FFF2-40B4-BE49-F238E27FC236}">
                  <a16:creationId xmlns:a16="http://schemas.microsoft.com/office/drawing/2014/main" id="{1FA3FE0D-FFCE-4598-8425-4E3BC92B57D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59" name="Parallelogram 6">
              <a:extLst>
                <a:ext uri="{FF2B5EF4-FFF2-40B4-BE49-F238E27FC236}">
                  <a16:creationId xmlns:a16="http://schemas.microsoft.com/office/drawing/2014/main" id="{8D7F3A8D-D7D1-43B3-BA12-0C03F5DA13BA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0" name="Parallelogram 6">
              <a:extLst>
                <a:ext uri="{FF2B5EF4-FFF2-40B4-BE49-F238E27FC236}">
                  <a16:creationId xmlns:a16="http://schemas.microsoft.com/office/drawing/2014/main" id="{C6AC30AD-C236-41E0-93F1-7F3B55C3155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1" name="Parallelogram 6">
              <a:extLst>
                <a:ext uri="{FF2B5EF4-FFF2-40B4-BE49-F238E27FC236}">
                  <a16:creationId xmlns:a16="http://schemas.microsoft.com/office/drawing/2014/main" id="{E7202FF5-D60C-455D-B3AD-7E778564E31A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2" name="Rectangle 4">
              <a:extLst>
                <a:ext uri="{FF2B5EF4-FFF2-40B4-BE49-F238E27FC236}">
                  <a16:creationId xmlns:a16="http://schemas.microsoft.com/office/drawing/2014/main" id="{5D534BBC-47CD-4B39-B8F6-85CBA88BEDED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8B29597D-88B6-4EBD-AE2A-78F0F973B035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A777FD72-BE47-415C-BE8B-F9C531220067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BAF50B5A-77C1-469A-B1FF-37E752F006D5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6" name="Parallelogram 6">
              <a:extLst>
                <a:ext uri="{FF2B5EF4-FFF2-40B4-BE49-F238E27FC236}">
                  <a16:creationId xmlns:a16="http://schemas.microsoft.com/office/drawing/2014/main" id="{DC32456A-A086-492E-AF28-9AC1B4A4B9A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7" name="Rectangle 7">
              <a:extLst>
                <a:ext uri="{FF2B5EF4-FFF2-40B4-BE49-F238E27FC236}">
                  <a16:creationId xmlns:a16="http://schemas.microsoft.com/office/drawing/2014/main" id="{D5D145F5-8D7C-4E49-BD82-AFB90A1764E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8" name="Rectangle 4">
              <a:extLst>
                <a:ext uri="{FF2B5EF4-FFF2-40B4-BE49-F238E27FC236}">
                  <a16:creationId xmlns:a16="http://schemas.microsoft.com/office/drawing/2014/main" id="{EBE41B4E-AB7A-4CB1-B0B5-8F0DFC39BFF0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9" name="Rectangle 4">
              <a:extLst>
                <a:ext uri="{FF2B5EF4-FFF2-40B4-BE49-F238E27FC236}">
                  <a16:creationId xmlns:a16="http://schemas.microsoft.com/office/drawing/2014/main" id="{FAD4DC88-C8EB-4400-ACFA-C3A953367E2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0" name="Rectangle 4">
              <a:extLst>
                <a:ext uri="{FF2B5EF4-FFF2-40B4-BE49-F238E27FC236}">
                  <a16:creationId xmlns:a16="http://schemas.microsoft.com/office/drawing/2014/main" id="{D2960C0E-3939-4A39-9592-8C4F735F581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8C59F754-1A15-4450-8EA9-894579271E9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2" name="Rectangle 4">
              <a:extLst>
                <a:ext uri="{FF2B5EF4-FFF2-40B4-BE49-F238E27FC236}">
                  <a16:creationId xmlns:a16="http://schemas.microsoft.com/office/drawing/2014/main" id="{431A3604-6378-4F50-9A9C-206A16ABE6EC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3" name="Rectangle 4">
              <a:extLst>
                <a:ext uri="{FF2B5EF4-FFF2-40B4-BE49-F238E27FC236}">
                  <a16:creationId xmlns:a16="http://schemas.microsoft.com/office/drawing/2014/main" id="{5E29E2B3-3865-4031-8F13-1AC9E38EBEAD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74" name="Rounded Rectangle 2">
            <a:extLst>
              <a:ext uri="{FF2B5EF4-FFF2-40B4-BE49-F238E27FC236}">
                <a16:creationId xmlns:a16="http://schemas.microsoft.com/office/drawing/2014/main" id="{6BEDD404-4647-4C70-AC96-C40C52F4D009}"/>
              </a:ext>
            </a:extLst>
          </p:cNvPr>
          <p:cNvSpPr/>
          <p:nvPr/>
        </p:nvSpPr>
        <p:spPr>
          <a:xfrm>
            <a:off x="4538037" y="28303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5" name="Rectangle 1">
            <a:extLst>
              <a:ext uri="{FF2B5EF4-FFF2-40B4-BE49-F238E27FC236}">
                <a16:creationId xmlns:a16="http://schemas.microsoft.com/office/drawing/2014/main" id="{DCE59CB1-6D58-4ECE-B8F6-412900B901E3}"/>
              </a:ext>
            </a:extLst>
          </p:cNvPr>
          <p:cNvSpPr/>
          <p:nvPr/>
        </p:nvSpPr>
        <p:spPr>
          <a:xfrm>
            <a:off x="4191251" y="29410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76" name="Rounded Rectangle 1">
            <a:extLst>
              <a:ext uri="{FF2B5EF4-FFF2-40B4-BE49-F238E27FC236}">
                <a16:creationId xmlns:a16="http://schemas.microsoft.com/office/drawing/2014/main" id="{B2599D9F-47DF-4AE5-A964-52D0B16757C2}"/>
              </a:ext>
            </a:extLst>
          </p:cNvPr>
          <p:cNvSpPr/>
          <p:nvPr/>
        </p:nvSpPr>
        <p:spPr>
          <a:xfrm>
            <a:off x="4434543" y="366272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77" name="Group 251">
            <a:extLst>
              <a:ext uri="{FF2B5EF4-FFF2-40B4-BE49-F238E27FC236}">
                <a16:creationId xmlns:a16="http://schemas.microsoft.com/office/drawing/2014/main" id="{BE114519-E248-4780-BC1A-15C30486FEF0}"/>
              </a:ext>
            </a:extLst>
          </p:cNvPr>
          <p:cNvGrpSpPr/>
          <p:nvPr/>
        </p:nvGrpSpPr>
        <p:grpSpPr>
          <a:xfrm>
            <a:off x="4130391" y="322416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78" name="Oval 3">
              <a:extLst>
                <a:ext uri="{FF2B5EF4-FFF2-40B4-BE49-F238E27FC236}">
                  <a16:creationId xmlns:a16="http://schemas.microsoft.com/office/drawing/2014/main" id="{63A92545-0894-4ADC-A174-877B5E1AB67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9" name="Oval 6">
              <a:extLst>
                <a:ext uri="{FF2B5EF4-FFF2-40B4-BE49-F238E27FC236}">
                  <a16:creationId xmlns:a16="http://schemas.microsoft.com/office/drawing/2014/main" id="{14920779-2ACF-49F1-93CD-7108071E3D07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80" name="Rounded Rectangle 3">
            <a:extLst>
              <a:ext uri="{FF2B5EF4-FFF2-40B4-BE49-F238E27FC236}">
                <a16:creationId xmlns:a16="http://schemas.microsoft.com/office/drawing/2014/main" id="{76C606FA-68F8-46CA-89C9-069170B3630B}"/>
              </a:ext>
            </a:extLst>
          </p:cNvPr>
          <p:cNvSpPr/>
          <p:nvPr/>
        </p:nvSpPr>
        <p:spPr>
          <a:xfrm rot="5400000">
            <a:off x="3763783" y="42950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81" name="Oval 7">
            <a:extLst>
              <a:ext uri="{FF2B5EF4-FFF2-40B4-BE49-F238E27FC236}">
                <a16:creationId xmlns:a16="http://schemas.microsoft.com/office/drawing/2014/main" id="{519DA6BD-D513-41DE-A544-F62126C0B4B5}"/>
              </a:ext>
            </a:extLst>
          </p:cNvPr>
          <p:cNvSpPr/>
          <p:nvPr/>
        </p:nvSpPr>
        <p:spPr>
          <a:xfrm>
            <a:off x="4526226" y="318358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82" name="Group 170">
            <a:extLst>
              <a:ext uri="{FF2B5EF4-FFF2-40B4-BE49-F238E27FC236}">
                <a16:creationId xmlns:a16="http://schemas.microsoft.com/office/drawing/2014/main" id="{0A070755-91ED-443C-B3DD-92229910CBD9}"/>
              </a:ext>
            </a:extLst>
          </p:cNvPr>
          <p:cNvGrpSpPr/>
          <p:nvPr/>
        </p:nvGrpSpPr>
        <p:grpSpPr>
          <a:xfrm>
            <a:off x="4197464" y="42658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83" name="Rectangle 4">
              <a:extLst>
                <a:ext uri="{FF2B5EF4-FFF2-40B4-BE49-F238E27FC236}">
                  <a16:creationId xmlns:a16="http://schemas.microsoft.com/office/drawing/2014/main" id="{98471503-AB37-4497-BD03-EE1C96CE391F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CA8603D9-3828-42BE-8349-2326E3003A0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C0377441-62B7-45DE-8590-E8143604F80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28BB0ADC-DFFE-4CE9-8B2A-1088811CDA97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79FC8B1F-D884-40AB-B1AB-2D0C9251D615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E74967C8-8B7E-49BA-92FB-4A8C459FEF9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9" name="Parallelogram 6">
              <a:extLst>
                <a:ext uri="{FF2B5EF4-FFF2-40B4-BE49-F238E27FC236}">
                  <a16:creationId xmlns:a16="http://schemas.microsoft.com/office/drawing/2014/main" id="{3AA12563-4288-4CC6-8EAC-AE767637021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6E3BDE20-4817-4394-81D3-2D7CF29AB690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115A6135-1CAA-41F7-8FFA-696FBDB3CFFF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7BD2FE06-BD35-412C-8ADE-D4C972C0C734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3" name="Rectangle 4">
              <a:extLst>
                <a:ext uri="{FF2B5EF4-FFF2-40B4-BE49-F238E27FC236}">
                  <a16:creationId xmlns:a16="http://schemas.microsoft.com/office/drawing/2014/main" id="{61666239-ED19-4EDC-BF6C-E9AC1BBB8051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4" name="Parallelogram 6">
              <a:extLst>
                <a:ext uri="{FF2B5EF4-FFF2-40B4-BE49-F238E27FC236}">
                  <a16:creationId xmlns:a16="http://schemas.microsoft.com/office/drawing/2014/main" id="{8982BE73-97FC-46C6-90B1-CBD338728883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68FAF27D-DD80-4371-9AC0-E36310A0A52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6515EC6A-EBB7-4879-83F5-60D6AB1E0652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2672BF3E-9687-474F-80E6-5F539A4D10C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8" name="Rectangle 7">
              <a:extLst>
                <a:ext uri="{FF2B5EF4-FFF2-40B4-BE49-F238E27FC236}">
                  <a16:creationId xmlns:a16="http://schemas.microsoft.com/office/drawing/2014/main" id="{E1D3A30A-E605-45EC-A351-200CAEB98C00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9" name="Rectangle 4">
              <a:extLst>
                <a:ext uri="{FF2B5EF4-FFF2-40B4-BE49-F238E27FC236}">
                  <a16:creationId xmlns:a16="http://schemas.microsoft.com/office/drawing/2014/main" id="{023CE26D-C969-4445-A34C-1F67B1B980D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09A7DEE7-68B7-43F9-8BB1-3CB716F70724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E4B43F9E-E107-41C4-BFEE-9818EA566EED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438FECCE-7579-47CD-BD3B-1445625424A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2E7CB1F8-7233-4CCA-A0A6-113646BE6175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AA76A715-2D5B-4C70-A33D-8C0298D1F4E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05" name="Rectangle 5">
            <a:extLst>
              <a:ext uri="{FF2B5EF4-FFF2-40B4-BE49-F238E27FC236}">
                <a16:creationId xmlns:a16="http://schemas.microsoft.com/office/drawing/2014/main" id="{C3FA757D-E6BB-40BB-8375-3F4636F600B3}"/>
              </a:ext>
            </a:extLst>
          </p:cNvPr>
          <p:cNvSpPr/>
          <p:nvPr/>
        </p:nvSpPr>
        <p:spPr>
          <a:xfrm>
            <a:off x="4240250" y="392149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06" name="Group 266">
            <a:extLst>
              <a:ext uri="{FF2B5EF4-FFF2-40B4-BE49-F238E27FC236}">
                <a16:creationId xmlns:a16="http://schemas.microsoft.com/office/drawing/2014/main" id="{8B45709C-7D24-48F3-83CD-539A83046792}"/>
              </a:ext>
            </a:extLst>
          </p:cNvPr>
          <p:cNvGrpSpPr/>
          <p:nvPr/>
        </p:nvGrpSpPr>
        <p:grpSpPr>
          <a:xfrm>
            <a:off x="4085069" y="356990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07" name="Rectangle 4">
              <a:extLst>
                <a:ext uri="{FF2B5EF4-FFF2-40B4-BE49-F238E27FC236}">
                  <a16:creationId xmlns:a16="http://schemas.microsoft.com/office/drawing/2014/main" id="{E8604F39-01AC-45BA-BB64-D53B7DADC36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85D1E5F8-49C3-434C-9A59-CB861A0C4F1A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9" name="Parallelogram 6">
              <a:extLst>
                <a:ext uri="{FF2B5EF4-FFF2-40B4-BE49-F238E27FC236}">
                  <a16:creationId xmlns:a16="http://schemas.microsoft.com/office/drawing/2014/main" id="{89FF9F5E-F2CD-4E4E-9F60-04C9586D8A8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219D911D-E3E1-487F-91B5-44DEC8942364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9CD15551-C262-4B47-8D79-409C0F12D40F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2" name="Rectangle 4">
              <a:extLst>
                <a:ext uri="{FF2B5EF4-FFF2-40B4-BE49-F238E27FC236}">
                  <a16:creationId xmlns:a16="http://schemas.microsoft.com/office/drawing/2014/main" id="{D07D2631-B3C0-458B-B56F-0405A994BB03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3" name="Parallelogram 6">
              <a:extLst>
                <a:ext uri="{FF2B5EF4-FFF2-40B4-BE49-F238E27FC236}">
                  <a16:creationId xmlns:a16="http://schemas.microsoft.com/office/drawing/2014/main" id="{9324E65A-D3F5-4460-B371-A0FD09591880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4" name="Parallelogram 6">
              <a:extLst>
                <a:ext uri="{FF2B5EF4-FFF2-40B4-BE49-F238E27FC236}">
                  <a16:creationId xmlns:a16="http://schemas.microsoft.com/office/drawing/2014/main" id="{A9F0F9A6-71B5-4AAE-AAEB-E95840B0B33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5" name="Parallelogram 6">
              <a:extLst>
                <a:ext uri="{FF2B5EF4-FFF2-40B4-BE49-F238E27FC236}">
                  <a16:creationId xmlns:a16="http://schemas.microsoft.com/office/drawing/2014/main" id="{F75D87C1-F2AF-4F1C-B50E-214C62BDE6FF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5E81C2E1-8803-4955-8459-13A01816691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7" name="Rectangle 4">
              <a:extLst>
                <a:ext uri="{FF2B5EF4-FFF2-40B4-BE49-F238E27FC236}">
                  <a16:creationId xmlns:a16="http://schemas.microsoft.com/office/drawing/2014/main" id="{910227AE-15E2-43D9-885C-C5710F05FF8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13ACDEC5-21C7-48CC-AD7F-4DB66666CC7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E6AC546B-24A4-45BF-ACAB-223EE578C2D3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0" name="Parallelogram 6">
              <a:extLst>
                <a:ext uri="{FF2B5EF4-FFF2-40B4-BE49-F238E27FC236}">
                  <a16:creationId xmlns:a16="http://schemas.microsoft.com/office/drawing/2014/main" id="{326668F1-9676-4480-AB04-A51FAAD609E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642C6CD7-A734-45A5-9C52-A445B1873E2F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2" name="Rectangle 7">
              <a:extLst>
                <a:ext uri="{FF2B5EF4-FFF2-40B4-BE49-F238E27FC236}">
                  <a16:creationId xmlns:a16="http://schemas.microsoft.com/office/drawing/2014/main" id="{42B04BCC-1975-46C1-9F92-09B99E9EFBF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3" name="Rectangle 4">
              <a:extLst>
                <a:ext uri="{FF2B5EF4-FFF2-40B4-BE49-F238E27FC236}">
                  <a16:creationId xmlns:a16="http://schemas.microsoft.com/office/drawing/2014/main" id="{813EB03C-E1BE-44BA-92AC-9FBFAB44625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4" name="Rectangle 4">
              <a:extLst>
                <a:ext uri="{FF2B5EF4-FFF2-40B4-BE49-F238E27FC236}">
                  <a16:creationId xmlns:a16="http://schemas.microsoft.com/office/drawing/2014/main" id="{68A01BF4-ED1C-4E3F-8F13-F7570519F90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74479498-B67A-4B69-B5EF-7B631D308EF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6" name="Rectangle 4">
              <a:extLst>
                <a:ext uri="{FF2B5EF4-FFF2-40B4-BE49-F238E27FC236}">
                  <a16:creationId xmlns:a16="http://schemas.microsoft.com/office/drawing/2014/main" id="{1D5E71B0-CE24-4D2B-9243-7218C1958FA6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7" name="Rectangle 4">
              <a:extLst>
                <a:ext uri="{FF2B5EF4-FFF2-40B4-BE49-F238E27FC236}">
                  <a16:creationId xmlns:a16="http://schemas.microsoft.com/office/drawing/2014/main" id="{31BDBAEE-ACB1-4722-8CD0-967813BAC496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28" name="Rectangle 4">
              <a:extLst>
                <a:ext uri="{FF2B5EF4-FFF2-40B4-BE49-F238E27FC236}">
                  <a16:creationId xmlns:a16="http://schemas.microsoft.com/office/drawing/2014/main" id="{D985D5D9-E10A-40FF-B3A6-5EA523926F15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29" name="Frame 1">
            <a:extLst>
              <a:ext uri="{FF2B5EF4-FFF2-40B4-BE49-F238E27FC236}">
                <a16:creationId xmlns:a16="http://schemas.microsoft.com/office/drawing/2014/main" id="{346FF817-A115-4E4E-948B-7C91AE66EE4F}"/>
              </a:ext>
            </a:extLst>
          </p:cNvPr>
          <p:cNvSpPr/>
          <p:nvPr/>
        </p:nvSpPr>
        <p:spPr>
          <a:xfrm>
            <a:off x="7922154" y="399532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30" name="Rounded Rectangle 2">
            <a:extLst>
              <a:ext uri="{FF2B5EF4-FFF2-40B4-BE49-F238E27FC236}">
                <a16:creationId xmlns:a16="http://schemas.microsoft.com/office/drawing/2014/main" id="{BEA5990D-449C-4746-8800-4EE9C0D57257}"/>
              </a:ext>
            </a:extLst>
          </p:cNvPr>
          <p:cNvSpPr/>
          <p:nvPr/>
        </p:nvSpPr>
        <p:spPr>
          <a:xfrm>
            <a:off x="7929475" y="285181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331" name="Rectangle 1">
            <a:extLst>
              <a:ext uri="{FF2B5EF4-FFF2-40B4-BE49-F238E27FC236}">
                <a16:creationId xmlns:a16="http://schemas.microsoft.com/office/drawing/2014/main" id="{8B1C787A-EB23-4B80-A8FD-3F7A9673A9B2}"/>
              </a:ext>
            </a:extLst>
          </p:cNvPr>
          <p:cNvSpPr/>
          <p:nvPr/>
        </p:nvSpPr>
        <p:spPr>
          <a:xfrm>
            <a:off x="7582689" y="296252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32" name="Rounded Rectangle 1">
            <a:extLst>
              <a:ext uri="{FF2B5EF4-FFF2-40B4-BE49-F238E27FC236}">
                <a16:creationId xmlns:a16="http://schemas.microsoft.com/office/drawing/2014/main" id="{EAC8F170-EEA2-4D72-B610-CCEED97B3ACD}"/>
              </a:ext>
            </a:extLst>
          </p:cNvPr>
          <p:cNvSpPr/>
          <p:nvPr/>
        </p:nvSpPr>
        <p:spPr>
          <a:xfrm>
            <a:off x="7825981" y="368421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3" name="Group 251">
            <a:extLst>
              <a:ext uri="{FF2B5EF4-FFF2-40B4-BE49-F238E27FC236}">
                <a16:creationId xmlns:a16="http://schemas.microsoft.com/office/drawing/2014/main" id="{D2ADBD39-E776-46E0-B3FE-49A020931161}"/>
              </a:ext>
            </a:extLst>
          </p:cNvPr>
          <p:cNvGrpSpPr/>
          <p:nvPr/>
        </p:nvGrpSpPr>
        <p:grpSpPr>
          <a:xfrm>
            <a:off x="7557774" y="324566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34" name="Oval 3">
              <a:extLst>
                <a:ext uri="{FF2B5EF4-FFF2-40B4-BE49-F238E27FC236}">
                  <a16:creationId xmlns:a16="http://schemas.microsoft.com/office/drawing/2014/main" id="{635D067E-0B0A-465A-B84B-46F0F0760A5F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5" name="Oval 6">
              <a:extLst>
                <a:ext uri="{FF2B5EF4-FFF2-40B4-BE49-F238E27FC236}">
                  <a16:creationId xmlns:a16="http://schemas.microsoft.com/office/drawing/2014/main" id="{BE7679A7-1B6F-45D1-AA3D-4DB0D9CC7727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36" name="Oval 7">
            <a:extLst>
              <a:ext uri="{FF2B5EF4-FFF2-40B4-BE49-F238E27FC236}">
                <a16:creationId xmlns:a16="http://schemas.microsoft.com/office/drawing/2014/main" id="{2F672E55-0286-4EB8-AF65-8733B6E472F9}"/>
              </a:ext>
            </a:extLst>
          </p:cNvPr>
          <p:cNvSpPr/>
          <p:nvPr/>
        </p:nvSpPr>
        <p:spPr>
          <a:xfrm>
            <a:off x="7917664" y="320508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37" name="Group 170">
            <a:extLst>
              <a:ext uri="{FF2B5EF4-FFF2-40B4-BE49-F238E27FC236}">
                <a16:creationId xmlns:a16="http://schemas.microsoft.com/office/drawing/2014/main" id="{7FD91BEC-6DF3-4645-B652-1B7D6832BF66}"/>
              </a:ext>
            </a:extLst>
          </p:cNvPr>
          <p:cNvGrpSpPr/>
          <p:nvPr/>
        </p:nvGrpSpPr>
        <p:grpSpPr>
          <a:xfrm>
            <a:off x="7629192" y="426319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38" name="Rectangle 4">
              <a:extLst>
                <a:ext uri="{FF2B5EF4-FFF2-40B4-BE49-F238E27FC236}">
                  <a16:creationId xmlns:a16="http://schemas.microsoft.com/office/drawing/2014/main" id="{228C0364-4992-4375-A00D-DA3789B3193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39" name="Parallelogram 6">
              <a:extLst>
                <a:ext uri="{FF2B5EF4-FFF2-40B4-BE49-F238E27FC236}">
                  <a16:creationId xmlns:a16="http://schemas.microsoft.com/office/drawing/2014/main" id="{CBA4F7A1-AD2B-4106-A7FF-6C6CC70296D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74DA6E93-8780-4231-AB53-56DD4A5C428F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162AA9CD-7EBA-4EB0-972E-54D93B745609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DE76A048-71D1-4FAC-A95F-2B105176EFF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3" name="Rectangle 4">
              <a:extLst>
                <a:ext uri="{FF2B5EF4-FFF2-40B4-BE49-F238E27FC236}">
                  <a16:creationId xmlns:a16="http://schemas.microsoft.com/office/drawing/2014/main" id="{720605CD-B073-498D-9839-5FCED2C5763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4" name="Parallelogram 6">
              <a:extLst>
                <a:ext uri="{FF2B5EF4-FFF2-40B4-BE49-F238E27FC236}">
                  <a16:creationId xmlns:a16="http://schemas.microsoft.com/office/drawing/2014/main" id="{D8FC198B-1A49-45ED-A443-90C09D008A3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9328BC64-FB15-491A-8D05-199F236162F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6F4BD28F-7294-42A4-B38A-05A47FAB21B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8EA0A168-3B46-46EC-8243-A5DC8D9B7280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8" name="Rectangle 4">
              <a:extLst>
                <a:ext uri="{FF2B5EF4-FFF2-40B4-BE49-F238E27FC236}">
                  <a16:creationId xmlns:a16="http://schemas.microsoft.com/office/drawing/2014/main" id="{0A7A14D6-7AFF-4550-A789-71D8226FAAE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9" name="Parallelogram 6">
              <a:extLst>
                <a:ext uri="{FF2B5EF4-FFF2-40B4-BE49-F238E27FC236}">
                  <a16:creationId xmlns:a16="http://schemas.microsoft.com/office/drawing/2014/main" id="{3CFD072B-CB6C-4560-AB56-163894AF09B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D60251E0-1766-4276-AA56-604BC5E53F7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28D32C7E-8CE4-4E87-AE72-116E3F3DC91B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E9404FBB-6644-4F84-8A4A-038BFC52CD4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3" name="Rectangle 7">
              <a:extLst>
                <a:ext uri="{FF2B5EF4-FFF2-40B4-BE49-F238E27FC236}">
                  <a16:creationId xmlns:a16="http://schemas.microsoft.com/office/drawing/2014/main" id="{ACBE27CC-3E81-4BFD-984A-77907F8F6B9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4" name="Rectangle 4">
              <a:extLst>
                <a:ext uri="{FF2B5EF4-FFF2-40B4-BE49-F238E27FC236}">
                  <a16:creationId xmlns:a16="http://schemas.microsoft.com/office/drawing/2014/main" id="{0A8AE0D2-2C4E-40A4-B3AA-CD5B665266E0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23FCE15A-6B25-4AA6-B1C0-8EFCD7757DA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EE6D6C15-ADEB-4E9D-A273-3FF456E4414F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9B555D80-C7B8-4D14-AF58-0907FCD3C57C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A5163A22-8FA8-4ED8-A534-D4B4C49CF1E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0FC90BF8-707D-430C-A33A-5951554EAE12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60" name="Rectangle 5">
            <a:extLst>
              <a:ext uri="{FF2B5EF4-FFF2-40B4-BE49-F238E27FC236}">
                <a16:creationId xmlns:a16="http://schemas.microsoft.com/office/drawing/2014/main" id="{E66B496E-843D-4040-B41B-9A5695CA3D3A}"/>
              </a:ext>
            </a:extLst>
          </p:cNvPr>
          <p:cNvSpPr/>
          <p:nvPr/>
        </p:nvSpPr>
        <p:spPr>
          <a:xfrm>
            <a:off x="7536120" y="389047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61" name="Group 266">
            <a:extLst>
              <a:ext uri="{FF2B5EF4-FFF2-40B4-BE49-F238E27FC236}">
                <a16:creationId xmlns:a16="http://schemas.microsoft.com/office/drawing/2014/main" id="{53E717AF-C72B-4D77-8FDF-B0B58A7C8BCE}"/>
              </a:ext>
            </a:extLst>
          </p:cNvPr>
          <p:cNvGrpSpPr/>
          <p:nvPr/>
        </p:nvGrpSpPr>
        <p:grpSpPr>
          <a:xfrm>
            <a:off x="7476507" y="359139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62" name="Rectangle 4">
              <a:extLst>
                <a:ext uri="{FF2B5EF4-FFF2-40B4-BE49-F238E27FC236}">
                  <a16:creationId xmlns:a16="http://schemas.microsoft.com/office/drawing/2014/main" id="{BB2860D1-06EA-48EA-932D-6140FAB0FE8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3" name="Parallelogram 6">
              <a:extLst>
                <a:ext uri="{FF2B5EF4-FFF2-40B4-BE49-F238E27FC236}">
                  <a16:creationId xmlns:a16="http://schemas.microsoft.com/office/drawing/2014/main" id="{AAA8A9A6-0ED6-4880-960A-43108EDE696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4" name="Parallelogram 6">
              <a:extLst>
                <a:ext uri="{FF2B5EF4-FFF2-40B4-BE49-F238E27FC236}">
                  <a16:creationId xmlns:a16="http://schemas.microsoft.com/office/drawing/2014/main" id="{E0D1CE74-460D-4C85-9119-22307EFDA11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5" name="Parallelogram 6">
              <a:extLst>
                <a:ext uri="{FF2B5EF4-FFF2-40B4-BE49-F238E27FC236}">
                  <a16:creationId xmlns:a16="http://schemas.microsoft.com/office/drawing/2014/main" id="{742E3EBD-1296-44C0-894A-DA32179495A9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6" name="Parallelogram 6">
              <a:extLst>
                <a:ext uri="{FF2B5EF4-FFF2-40B4-BE49-F238E27FC236}">
                  <a16:creationId xmlns:a16="http://schemas.microsoft.com/office/drawing/2014/main" id="{99AC7DC6-A989-4C3A-8C15-4C15C1C63498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7" name="Rectangle 4">
              <a:extLst>
                <a:ext uri="{FF2B5EF4-FFF2-40B4-BE49-F238E27FC236}">
                  <a16:creationId xmlns:a16="http://schemas.microsoft.com/office/drawing/2014/main" id="{6763F292-D16B-4301-BC6B-B8E6C420D531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8" name="Parallelogram 6">
              <a:extLst>
                <a:ext uri="{FF2B5EF4-FFF2-40B4-BE49-F238E27FC236}">
                  <a16:creationId xmlns:a16="http://schemas.microsoft.com/office/drawing/2014/main" id="{EBEA08A8-960B-403A-BEAD-F65518F372D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9" name="Parallelogram 6">
              <a:extLst>
                <a:ext uri="{FF2B5EF4-FFF2-40B4-BE49-F238E27FC236}">
                  <a16:creationId xmlns:a16="http://schemas.microsoft.com/office/drawing/2014/main" id="{F8F590F5-6619-4CDB-9CF6-89DA62BEE607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0" name="Parallelogram 6">
              <a:extLst>
                <a:ext uri="{FF2B5EF4-FFF2-40B4-BE49-F238E27FC236}">
                  <a16:creationId xmlns:a16="http://schemas.microsoft.com/office/drawing/2014/main" id="{FE87A26B-DC2A-417A-A999-7802F74DAB4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41A36E3A-77A1-4154-9150-7165F87AF4A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2" name="Rectangle 4">
              <a:extLst>
                <a:ext uri="{FF2B5EF4-FFF2-40B4-BE49-F238E27FC236}">
                  <a16:creationId xmlns:a16="http://schemas.microsoft.com/office/drawing/2014/main" id="{CCE2F3C5-714B-437C-8BD1-E78B1844CF0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FBD124B4-5D58-4A43-9733-056D7FCB65F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D6EBB7F6-FC85-42C3-BCC5-2FE802571A4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5" name="Parallelogram 6">
              <a:extLst>
                <a:ext uri="{FF2B5EF4-FFF2-40B4-BE49-F238E27FC236}">
                  <a16:creationId xmlns:a16="http://schemas.microsoft.com/office/drawing/2014/main" id="{74DE4FD7-28D3-4CA2-AA9D-8676B94CEEA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46E86575-A8AD-4493-862F-B19E237ADF6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7" name="Rectangle 7">
              <a:extLst>
                <a:ext uri="{FF2B5EF4-FFF2-40B4-BE49-F238E27FC236}">
                  <a16:creationId xmlns:a16="http://schemas.microsoft.com/office/drawing/2014/main" id="{D0C359E8-F685-4C68-A284-28C6381AACD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8" name="Rectangle 4">
              <a:extLst>
                <a:ext uri="{FF2B5EF4-FFF2-40B4-BE49-F238E27FC236}">
                  <a16:creationId xmlns:a16="http://schemas.microsoft.com/office/drawing/2014/main" id="{3A835281-F24C-4C24-A281-7ACC6D10DC69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9" name="Rectangle 4">
              <a:extLst>
                <a:ext uri="{FF2B5EF4-FFF2-40B4-BE49-F238E27FC236}">
                  <a16:creationId xmlns:a16="http://schemas.microsoft.com/office/drawing/2014/main" id="{66999842-78EB-4D70-A137-137E4EDA14D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4900FD66-9511-4201-BD78-CFC1E412780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1" name="Rectangle 4">
              <a:extLst>
                <a:ext uri="{FF2B5EF4-FFF2-40B4-BE49-F238E27FC236}">
                  <a16:creationId xmlns:a16="http://schemas.microsoft.com/office/drawing/2014/main" id="{6336F549-945D-4742-91A7-505F5B7350D6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268B5866-E74C-4279-89E6-FDB71358600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3" name="Rectangle 4">
              <a:extLst>
                <a:ext uri="{FF2B5EF4-FFF2-40B4-BE49-F238E27FC236}">
                  <a16:creationId xmlns:a16="http://schemas.microsoft.com/office/drawing/2014/main" id="{4A00CE8A-7EFC-43ED-96E7-A27DF7848F2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84" name="Round Same Side Corner Rectangle 7">
            <a:extLst>
              <a:ext uri="{FF2B5EF4-FFF2-40B4-BE49-F238E27FC236}">
                <a16:creationId xmlns:a16="http://schemas.microsoft.com/office/drawing/2014/main" id="{98CE6846-F983-4D12-85A9-002B6AE4ED67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58500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5" name="Round Same Side Corner Rectangle 7">
            <a:extLst>
              <a:ext uri="{FF2B5EF4-FFF2-40B4-BE49-F238E27FC236}">
                <a16:creationId xmlns:a16="http://schemas.microsoft.com/office/drawing/2014/main" id="{732CE0C0-7853-4B43-AA89-79FC2D105C15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40654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6" name="Round Same Side Corner Rectangle 7">
            <a:extLst>
              <a:ext uri="{FF2B5EF4-FFF2-40B4-BE49-F238E27FC236}">
                <a16:creationId xmlns:a16="http://schemas.microsoft.com/office/drawing/2014/main" id="{14C1E0C9-50E5-4A6F-A18B-1B89BA466BD7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46091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7" name="Frame 1">
            <a:extLst>
              <a:ext uri="{FF2B5EF4-FFF2-40B4-BE49-F238E27FC236}">
                <a16:creationId xmlns:a16="http://schemas.microsoft.com/office/drawing/2014/main" id="{6311028C-05BD-4037-B679-B4C555F6B578}"/>
              </a:ext>
            </a:extLst>
          </p:cNvPr>
          <p:cNvSpPr/>
          <p:nvPr/>
        </p:nvSpPr>
        <p:spPr>
          <a:xfrm>
            <a:off x="10988774" y="299196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388" name="Chord 3">
            <a:extLst>
              <a:ext uri="{FF2B5EF4-FFF2-40B4-BE49-F238E27FC236}">
                <a16:creationId xmlns:a16="http://schemas.microsoft.com/office/drawing/2014/main" id="{E1AE0980-6E63-426B-8132-830729271F03}"/>
              </a:ext>
            </a:extLst>
          </p:cNvPr>
          <p:cNvSpPr/>
          <p:nvPr/>
        </p:nvSpPr>
        <p:spPr>
          <a:xfrm rot="5400000">
            <a:off x="10927125" y="27274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389" name="תמונה 38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9A78F07-3211-45C8-ACCC-E049BFDE7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F34DF10E-724C-4BD3-949F-C22BEB6C2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465" y="1898831"/>
            <a:ext cx="11573197" cy="13994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r" rtl="1"/>
            <a:endParaRPr lang="en-US" sz="600" b="1" dirty="0">
              <a:solidFill>
                <a:schemeClr val="tx1"/>
              </a:solidFill>
            </a:endParaRPr>
          </a:p>
          <a:p>
            <a:pPr algn="r" rtl="1"/>
            <a:endParaRPr lang="en-US" sz="600" b="1" dirty="0">
              <a:solidFill>
                <a:schemeClr val="tx1"/>
              </a:solidFill>
            </a:endParaRPr>
          </a:p>
          <a:p>
            <a:pPr algn="r" rtl="1"/>
            <a:r>
              <a:rPr lang="he-IL" sz="1800" b="1" dirty="0" err="1"/>
              <a:t>מוקמל</a:t>
            </a:r>
            <a:r>
              <a:rPr lang="he-IL" sz="1800" b="1" dirty="0"/>
              <a:t>, ג' (2017). סופו של הקניון? עתיד הקניונים בעולם של מסחר מקוון. מתוך האתר </a:t>
            </a:r>
            <a:r>
              <a:rPr lang="en-US" sz="1800" b="1" dirty="0" err="1"/>
              <a:t>ynet</a:t>
            </a:r>
            <a:r>
              <a:rPr lang="he-IL" sz="1800" b="1" dirty="0"/>
              <a:t> .</a:t>
            </a:r>
            <a:endParaRPr lang="en-US" sz="600" b="1" dirty="0"/>
          </a:p>
          <a:p>
            <a:pPr algn="r" rtl="1"/>
            <a:r>
              <a:rPr lang="he-IL" sz="1800" b="1" dirty="0" err="1"/>
              <a:t>קלינגבייל</a:t>
            </a:r>
            <a:r>
              <a:rPr lang="he-IL" sz="1800" b="1" dirty="0"/>
              <a:t>, ס' (2018). עושים קניות באינטרנט כי זה זול? יש מחיר אחד נסתר שאולי לא הכרתם . מתוך האתר </a:t>
            </a:r>
            <a:r>
              <a:rPr lang="en-US" sz="1800" b="1" dirty="0" err="1"/>
              <a:t>TheMarker</a:t>
            </a:r>
            <a:r>
              <a:rPr lang="en-US" sz="1800" b="1" dirty="0"/>
              <a:t> </a:t>
            </a:r>
            <a:r>
              <a:rPr lang="he-IL" sz="1800" b="1" dirty="0"/>
              <a:t> .</a:t>
            </a:r>
            <a:endParaRPr lang="en-US" sz="600" b="1" dirty="0"/>
          </a:p>
          <a:p>
            <a:pPr algn="r" rtl="1"/>
            <a:r>
              <a:rPr lang="he-IL" sz="1800" b="1" dirty="0">
                <a:cs typeface="Arial"/>
              </a:rPr>
              <a:t>קרפיק ספיר, ש' (2016). סקר: בני הנוער הישראלים מתחילים לקנות באינטרנט בגיל 11 . מתוך האתר גלובס.</a:t>
            </a:r>
            <a:endParaRPr lang="he-IL" sz="600" b="1" dirty="0">
              <a:cs typeface="Arial"/>
            </a:endParaRPr>
          </a:p>
          <a:p>
            <a:pPr algn="r" rtl="1"/>
            <a:endParaRPr lang="he-IL" sz="500" dirty="0">
              <a:solidFill>
                <a:schemeClr val="tx1"/>
              </a:solidFill>
            </a:endParaRPr>
          </a:p>
          <a:p>
            <a:pPr algn="r" rtl="1"/>
            <a:endParaRPr lang="en-US" sz="500" dirty="0">
              <a:solidFill>
                <a:schemeClr val="tx1"/>
              </a:solidFill>
            </a:endParaRPr>
          </a:p>
          <a:p>
            <a:pPr algn="r" rtl="1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87AC37-2E5D-47A3-8A12-1B84136C2C12}"/>
              </a:ext>
            </a:extLst>
          </p:cNvPr>
          <p:cNvSpPr txBox="1"/>
          <p:nvPr/>
        </p:nvSpPr>
        <p:spPr>
          <a:xfrm>
            <a:off x="219930" y="3578929"/>
            <a:ext cx="7911193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שמות המחברים יופיעו על פי סדר אלף-בית של שמות המשפחה וללא מספור</a:t>
            </a:r>
          </a:p>
          <a:p>
            <a:pPr algn="r"/>
            <a:endParaRPr lang="he-IL" dirty="0">
              <a:solidFill>
                <a:schemeClr val="bg1"/>
              </a:solidFill>
            </a:endParaRPr>
          </a:p>
          <a:p>
            <a:pPr algn="r"/>
            <a:r>
              <a:rPr lang="he-IL" dirty="0">
                <a:solidFill>
                  <a:schemeClr val="bg1"/>
                </a:solidFill>
              </a:rPr>
              <a:t>הרישום יכלול את כל הפריטים : שם משפחה,  אות ראשונה של שם פרטי, שנה, שם המאמר, מקום הפרסום</a:t>
            </a:r>
          </a:p>
          <a:p>
            <a:pPr algn="r"/>
            <a:endParaRPr lang="he-IL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66EA37D-2A39-480C-805F-8AA61897DBC2}"/>
              </a:ext>
            </a:extLst>
          </p:cNvPr>
          <p:cNvGrpSpPr/>
          <p:nvPr/>
        </p:nvGrpSpPr>
        <p:grpSpPr>
          <a:xfrm>
            <a:off x="6096000" y="3418895"/>
            <a:ext cx="5801859" cy="3743724"/>
            <a:chOff x="8624030" y="2378078"/>
            <a:chExt cx="3180149" cy="205187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AFFE161-20C7-41B8-8401-5C921D88231D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23" name="Freeform 2">
                <a:extLst>
                  <a:ext uri="{FF2B5EF4-FFF2-40B4-BE49-F238E27FC236}">
                    <a16:creationId xmlns:a16="http://schemas.microsoft.com/office/drawing/2014/main" id="{E91E2D27-7825-46A9-B1C1-1927EA03DAB7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4" name="Group 21">
                <a:extLst>
                  <a:ext uri="{FF2B5EF4-FFF2-40B4-BE49-F238E27FC236}">
                    <a16:creationId xmlns:a16="http://schemas.microsoft.com/office/drawing/2014/main" id="{EE4B5AFF-2A7E-4903-9DC9-E42747D7760C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33" name="Rectangle 30">
                  <a:extLst>
                    <a:ext uri="{FF2B5EF4-FFF2-40B4-BE49-F238E27FC236}">
                      <a16:creationId xmlns:a16="http://schemas.microsoft.com/office/drawing/2014/main" id="{BA19E578-6E1F-4241-A383-B8CE1A4906BD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4" name="Rectangle 31">
                  <a:extLst>
                    <a:ext uri="{FF2B5EF4-FFF2-40B4-BE49-F238E27FC236}">
                      <a16:creationId xmlns:a16="http://schemas.microsoft.com/office/drawing/2014/main" id="{D43CA27C-ED9E-4FFE-88D3-EC0BAB7C6457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5" name="Group 22">
                <a:extLst>
                  <a:ext uri="{FF2B5EF4-FFF2-40B4-BE49-F238E27FC236}">
                    <a16:creationId xmlns:a16="http://schemas.microsoft.com/office/drawing/2014/main" id="{38BBF702-8ECD-43AC-8071-2E3E37CF218D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31" name="Rectangle 28">
                  <a:extLst>
                    <a:ext uri="{FF2B5EF4-FFF2-40B4-BE49-F238E27FC236}">
                      <a16:creationId xmlns:a16="http://schemas.microsoft.com/office/drawing/2014/main" id="{4ECED992-9927-4040-A253-76C00E99E0E4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29">
                  <a:extLst>
                    <a:ext uri="{FF2B5EF4-FFF2-40B4-BE49-F238E27FC236}">
                      <a16:creationId xmlns:a16="http://schemas.microsoft.com/office/drawing/2014/main" id="{8D409ABA-D555-450C-B6C2-4FEA2FE8A02C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6" name="Group 23">
                <a:extLst>
                  <a:ext uri="{FF2B5EF4-FFF2-40B4-BE49-F238E27FC236}">
                    <a16:creationId xmlns:a16="http://schemas.microsoft.com/office/drawing/2014/main" id="{42F40A8C-9757-4D89-B4D1-60145B0CF24F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29" name="Oval 26">
                  <a:extLst>
                    <a:ext uri="{FF2B5EF4-FFF2-40B4-BE49-F238E27FC236}">
                      <a16:creationId xmlns:a16="http://schemas.microsoft.com/office/drawing/2014/main" id="{9ED883EB-F832-4FA4-A4C7-AD7337671FBC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Oval 27">
                  <a:extLst>
                    <a:ext uri="{FF2B5EF4-FFF2-40B4-BE49-F238E27FC236}">
                      <a16:creationId xmlns:a16="http://schemas.microsoft.com/office/drawing/2014/main" id="{2B8DCDF5-F841-41B8-87E9-BBF929BB6603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7" name="Rounded Rectangle 14">
                <a:extLst>
                  <a:ext uri="{FF2B5EF4-FFF2-40B4-BE49-F238E27FC236}">
                    <a16:creationId xmlns:a16="http://schemas.microsoft.com/office/drawing/2014/main" id="{3E1345AE-7FA8-4A6B-9E1D-B1806A2681F9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Diagonal Stripe 25">
                <a:extLst>
                  <a:ext uri="{FF2B5EF4-FFF2-40B4-BE49-F238E27FC236}">
                    <a16:creationId xmlns:a16="http://schemas.microsoft.com/office/drawing/2014/main" id="{E123BBCA-3268-4840-B3A9-C867B5D1DB39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A150C8DB-8BDD-4FE7-8C01-6E73477D6092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6F023F83-460D-4992-A959-822D96B7B42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7382DE6F-80A8-492B-A3D8-8A9BE680EE7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28DB3536-78D9-4D25-86CC-FEE75BEE539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275F0A9C-C98A-4B5B-9493-0EE283FE17E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B102940-3BB1-4EFB-A1CC-12FD165234D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5AA9256-E3A1-4DEC-A140-DE239981767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7">
                <a:extLst>
                  <a:ext uri="{FF2B5EF4-FFF2-40B4-BE49-F238E27FC236}">
                    <a16:creationId xmlns:a16="http://schemas.microsoft.com/office/drawing/2014/main" id="{CF47FF78-F2D8-4D08-82DC-2BFBB6D36C44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EDB1CBA6-3FFE-464F-9B10-89B38A5804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ectangle 22">
                  <a:extLst>
                    <a:ext uri="{FF2B5EF4-FFF2-40B4-BE49-F238E27FC236}">
                      <a16:creationId xmlns:a16="http://schemas.microsoft.com/office/drawing/2014/main" id="{082522D8-5F3F-4AAA-B355-9379002EEB2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CB2DFB94-00F6-41B2-9C69-81221B6A220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24">
                  <a:extLst>
                    <a:ext uri="{FF2B5EF4-FFF2-40B4-BE49-F238E27FC236}">
                      <a16:creationId xmlns:a16="http://schemas.microsoft.com/office/drawing/2014/main" id="{34307F21-9E59-4909-ABF7-F83FC337907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9F8BC05D-D9AE-4C12-B379-ABA95E77C92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60CCA389-635E-41AB-9310-C7D36A59186A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Freeform 27">
                  <a:extLst>
                    <a:ext uri="{FF2B5EF4-FFF2-40B4-BE49-F238E27FC236}">
                      <a16:creationId xmlns:a16="http://schemas.microsoft.com/office/drawing/2014/main" id="{C56CB58B-A3E0-441B-BECB-D1F4723E807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Freeform 28">
                  <a:extLst>
                    <a:ext uri="{FF2B5EF4-FFF2-40B4-BE49-F238E27FC236}">
                      <a16:creationId xmlns:a16="http://schemas.microsoft.com/office/drawing/2014/main" id="{C7457624-1EB2-4E8B-8DC4-877ECCC8445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9114B589-CB82-4DD5-9BBE-7AE412A21655}"/>
              </a:ext>
            </a:extLst>
          </p:cNvPr>
          <p:cNvSpPr txBox="1"/>
          <p:nvPr/>
        </p:nvSpPr>
        <p:spPr>
          <a:xfrm>
            <a:off x="3673929" y="195561"/>
            <a:ext cx="4526270" cy="861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b="1"/>
              <a:t>ביבליוגרפיה</a:t>
            </a:r>
            <a:r>
              <a:rPr lang="he-IL"/>
              <a:t>:</a:t>
            </a:r>
          </a:p>
          <a:p>
            <a:endParaRPr lang="he-IL"/>
          </a:p>
        </p:txBody>
      </p:sp>
      <p:pic>
        <p:nvPicPr>
          <p:cNvPr id="36" name="תמונה 3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4D1DD7B9-7F80-417B-8D5F-1A0551E70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03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0C6FFB13-AAB3-4033-AB7C-A61428415A83}"/>
              </a:ext>
            </a:extLst>
          </p:cNvPr>
          <p:cNvSpPr/>
          <p:nvPr/>
        </p:nvSpPr>
        <p:spPr>
          <a:xfrm>
            <a:off x="822962" y="117132"/>
            <a:ext cx="10893287" cy="592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3200" b="1">
                <a:latin typeface="Calibri" panose="020F0502020204030204" pitchFamily="34" charset="0"/>
                <a:ea typeface="Calibri" panose="020F0502020204030204" pitchFamily="34" charset="0"/>
              </a:rPr>
              <a:t>דגשים לכתיבת סקירה ביבליוגרפית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לא מתחילים לכתוב לפני שמחליטים על מבנה </a:t>
            </a:r>
          </a:p>
          <a:p>
            <a:pPr lvl="0" algn="r" rtl="1">
              <a:lnSpc>
                <a:spcPct val="150000"/>
              </a:lnSpc>
            </a:pPr>
            <a:endParaRPr lang="he-IL" sz="2000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לדוגמה- אם נדרשת לתאר תהליך, רקע היסטורי, שינויים, התפתחות וכד – בחר במבנה כרונולוגי!   במבנה כרונולוגי מקדמי הארגון יהיו תיאורי זמן.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אסור לוותר על הפתיחה</a:t>
            </a:r>
            <a:r>
              <a:rPr lang="he-IL" sz="20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- בפתיחה אפשר להציג את התופעה או להציג את כל רכיבי הסקירה, ללא התייחסות למאמרים או לכותבי המאמר, הרי בסקירה הנושא בנדון במרכז ולא המאמרים או הכותבים.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ישנן דרכים שונות לאתר את המידע הרצוי לסקירה, מומלץ ביותר להכין טבלה על פי התבחינים, למלא אותה ולהדגיש את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המאחד והמייחד</a:t>
            </a: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למרות האמור אין צורך לכתוב בטבלה את כל המידע – מספיק לכתוב בנקודות ולבדוק מאחד / מייחד. בסקירה הסופית הרחיבו על פי המידע שהדגשת במאמרים.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>
                <a:latin typeface="Calibri" panose="020F0502020204030204" pitchFamily="34" charset="0"/>
                <a:ea typeface="Calibri" panose="020F0502020204030204" pitchFamily="34" charset="0"/>
              </a:rPr>
              <a:t>אם בשני מאמרים מוצג מידע שמתייחס לרכיב תוכן זהה- </a:t>
            </a:r>
            <a:r>
              <a:rPr lang="he-IL" sz="2000" b="1">
                <a:latin typeface="Calibri" panose="020F0502020204030204" pitchFamily="34" charset="0"/>
                <a:ea typeface="Calibri" panose="020F0502020204030204" pitchFamily="34" charset="0"/>
              </a:rPr>
              <a:t>הצג אותו יחד!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656F1C59-3834-46F6-A0A6-3A7C9EB3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FA1DE89-D4E9-496A-9D15-EF1798BA566B}"/>
              </a:ext>
            </a:extLst>
          </p:cNvPr>
          <p:cNvSpPr txBox="1"/>
          <p:nvPr/>
        </p:nvSpPr>
        <p:spPr>
          <a:xfrm>
            <a:off x="9668001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כרונולוגי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DD8A30-47D6-4EA0-91A8-019B52DF5021}"/>
              </a:ext>
            </a:extLst>
          </p:cNvPr>
          <p:cNvSpPr txBox="1"/>
          <p:nvPr/>
        </p:nvSpPr>
        <p:spPr>
          <a:xfrm>
            <a:off x="7619753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על פי התבחינים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80F601F-864C-45B7-ADE2-A0D8E52C6A84}"/>
              </a:ext>
            </a:extLst>
          </p:cNvPr>
          <p:cNvSpPr txBox="1"/>
          <p:nvPr/>
        </p:nvSpPr>
        <p:spPr>
          <a:xfrm>
            <a:off x="5571505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טיעוני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734759D-7074-486C-BC62-178296A020ED}"/>
              </a:ext>
            </a:extLst>
          </p:cNvPr>
          <p:cNvSpPr txBox="1"/>
          <p:nvPr/>
        </p:nvSpPr>
        <p:spPr>
          <a:xfrm>
            <a:off x="1475009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ניגוד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9CFAEBF-387D-466F-9B86-C30306555218}"/>
              </a:ext>
            </a:extLst>
          </p:cNvPr>
          <p:cNvSpPr txBox="1"/>
          <p:nvPr/>
        </p:nvSpPr>
        <p:spPr>
          <a:xfrm>
            <a:off x="3523257" y="1925339"/>
            <a:ext cx="17010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400"/>
              <a:t>מבנה היבטים</a:t>
            </a:r>
          </a:p>
        </p:txBody>
      </p:sp>
    </p:spTree>
    <p:extLst>
      <p:ext uri="{BB962C8B-B14F-4D97-AF65-F5344CB8AC3E}">
        <p14:creationId xmlns:p14="http://schemas.microsoft.com/office/powerpoint/2010/main" val="362526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4DF8683-A053-494E-99A9-F60EC23740AB}"/>
              </a:ext>
            </a:extLst>
          </p:cNvPr>
          <p:cNvSpPr txBox="1"/>
          <p:nvPr/>
        </p:nvSpPr>
        <p:spPr>
          <a:xfrm>
            <a:off x="1122470" y="706403"/>
            <a:ext cx="10165289" cy="3363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כתוב בהכללות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- אל תחזור על מידע פעמיים גם אם הדברים נאמרו בשני טקסטים שונים!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כהן (2017)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</a:rPr>
              <a:t>אבולאפיה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(2016) מסכימים ש.......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כמובן הקפד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לשייך את הדברים לאומרם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, כדי לשמור על כתיבה רציפה אל תכתוב שיוך לכותבים יותר מפעמיים בפסקה.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דייק בפעלי האמירה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: טוען, מתנגד, מסכים, מזהיר, מבקר, מצהיר , מוקיע, משבח, מדגים, ממליץ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he-IL" dirty="0"/>
          </a:p>
        </p:txBody>
      </p:sp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0E1C7D96-8F98-43D2-B6A1-7804D925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2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4DF8683-A053-494E-99A9-F60EC23740AB}"/>
              </a:ext>
            </a:extLst>
          </p:cNvPr>
          <p:cNvSpPr txBox="1"/>
          <p:nvPr/>
        </p:nvSpPr>
        <p:spPr>
          <a:xfrm>
            <a:off x="1122470" y="797510"/>
            <a:ext cx="10165289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עדכון מהמפמ"ר: ניסוח שני הכותבים: מבחינה טכנית בכתיבה של סקירה אקדמית יש כמה דרכים עיקריות להזכיר את הכותבים בשמותיהם: </a:t>
            </a:r>
          </a:p>
          <a:p>
            <a:pPr algn="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(1) קופי (2009) ויפרח (2011) טוענים/סבורים...</a:t>
            </a:r>
          </a:p>
          <a:p>
            <a:pPr algn="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(2) לפי קופי (2009) ויפרח (2011)... </a:t>
            </a:r>
          </a:p>
          <a:p>
            <a:pPr algn="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(3) .... (קופי, 2009, יפרח 2011)</a:t>
            </a:r>
          </a:p>
          <a:p>
            <a:pPr algn="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אזכור מפורש של הצירופים שני הכותבים..., הכותב ... לפי הכותבים... אינו מקובל בכתיבת סקירה אקדמית מיטבית.</a:t>
            </a:r>
          </a:p>
          <a:p>
            <a:pPr algn="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בתוך כך יש לתת את הדעת ששימוש מרובה בדרכים (1) ו־(2) פוגמים בשטף הזורם של הקריאה ומסרבלים את הכתיבה, </a:t>
            </a:r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ולכן כדאי להשתמש בהן רק להדגשת קול ייחודי של כותב מסוים או במקרה בו טענתו מרכזית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, ייחודית וחשובה. </a:t>
            </a:r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בשאר המקרים נעדיף את דרך (3). </a:t>
            </a:r>
          </a:p>
          <a:p>
            <a:pPr algn="r" rtl="1"/>
            <a:endParaRPr lang="he-IL" sz="2800" dirty="0"/>
          </a:p>
        </p:txBody>
      </p:sp>
      <p:pic>
        <p:nvPicPr>
          <p:cNvPr id="3" name="תמונה 2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0E1C7D96-8F98-43D2-B6A1-7804D925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789"/>
            <a:ext cx="1122470" cy="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76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F2B906F3-C23B-456A-B41B-77A68D4FEE0E}"/>
              </a:ext>
            </a:extLst>
          </p:cNvPr>
          <p:cNvGrpSpPr/>
          <p:nvPr/>
        </p:nvGrpSpPr>
        <p:grpSpPr>
          <a:xfrm rot="21297174">
            <a:off x="2524627" y="1657315"/>
            <a:ext cx="3704673" cy="2739632"/>
            <a:chOff x="3841640" y="2201358"/>
            <a:chExt cx="3704673" cy="27396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E95822D-E33F-4DB1-920A-4B52EC48DF51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87C4F0E2-AD44-4F8A-AF6A-46CA50368FE9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</p:grpSpPr>
          <p:sp>
            <p:nvSpPr>
              <p:cNvPr id="6" name="Freeform: Shape 7">
                <a:extLst>
                  <a:ext uri="{FF2B5EF4-FFF2-40B4-BE49-F238E27FC236}">
                    <a16:creationId xmlns:a16="http://schemas.microsoft.com/office/drawing/2014/main" id="{69453B5F-F0E6-4B2A-8063-F61797FC8B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chemeClr val="accent2"/>
                  </a:gs>
                  <a:gs pos="48000">
                    <a:schemeClr val="accent4"/>
                  </a:gs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F7EDE88A-173F-48DF-8593-E7B79259761E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8" name="תמונה 7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D97D1C32-C1DF-445E-876E-0489ABED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9252"/>
            <a:ext cx="4210266" cy="18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תמונה 6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AAAF9623-1DC0-4DD8-B704-42469E07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063A8A41-8BB4-44AE-83F1-9AF63838700C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30DF2F90-9037-4E0C-B4BD-45B516E4256C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BC35DD16-A6C6-400E-8D4B-E0DB4CA281EC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7F3C1A53-DCF7-4DBA-94DD-B9FFEC1B28E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0DA25273-2711-467B-AD66-039347ECB88B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8500CCE3-2E9F-41B1-992B-00863BB2B66F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5E6F1377-B958-4BD0-924C-40995C264BC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E5DCCF85-7D7C-4FA1-B802-96B3B45D0552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A8C91306-8E69-44D3-AC4D-262F46F3FE9F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2" name="Rectangle 2">
                  <a:extLst>
                    <a:ext uri="{FF2B5EF4-FFF2-40B4-BE49-F238E27FC236}">
                      <a16:creationId xmlns:a16="http://schemas.microsoft.com/office/drawing/2014/main" id="{9993559D-C190-4510-B80E-0399E72A5A00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254069F9-B39A-422A-915E-7AE65E4A5E31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4" name="Rectangle 2">
                  <a:extLst>
                    <a:ext uri="{FF2B5EF4-FFF2-40B4-BE49-F238E27FC236}">
                      <a16:creationId xmlns:a16="http://schemas.microsoft.com/office/drawing/2014/main" id="{8168F7E4-D3FF-459C-9F0F-AA777A41ACB2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A5BB0E0-93B5-485D-8CB3-102C0BDE0587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43AAC8FB-4467-402C-A7EA-B88473F97D95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0" name="Rectangle 14">
                  <a:extLst>
                    <a:ext uri="{FF2B5EF4-FFF2-40B4-BE49-F238E27FC236}">
                      <a16:creationId xmlns:a16="http://schemas.microsoft.com/office/drawing/2014/main" id="{092CB750-85E6-4FE8-B878-5417FE6AC8AC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FAEE64A6-F32D-44D5-BB8E-53784728BB07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</p:grpSp>
        <p:sp>
          <p:nvSpPr>
            <p:cNvPr id="5" name="Hexagon 1">
              <a:extLst>
                <a:ext uri="{FF2B5EF4-FFF2-40B4-BE49-F238E27FC236}">
                  <a16:creationId xmlns:a16="http://schemas.microsoft.com/office/drawing/2014/main" id="{EF02863B-723E-406A-A3EA-4EB67EC177DD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A697F587-4DC7-4A54-B2B0-BC590AE017CC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937F9B-B184-4341-9BE2-7AD79C876519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5400" b="1">
                <a:solidFill>
                  <a:srgbClr val="FF0000"/>
                </a:solidFill>
              </a:rPr>
              <a:t>דרכי השוואה שלמדנו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A77DCBD1-538D-4D2A-8096-A84972588331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4000">
              <a:ea typeface="+mj-ea"/>
            </a:endParaRPr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5C8E16A9-4E76-49E5-98CB-DABC01603EBA}"/>
              </a:ext>
            </a:extLst>
          </p:cNvPr>
          <p:cNvGrpSpPr/>
          <p:nvPr/>
        </p:nvGrpSpPr>
        <p:grpSpPr>
          <a:xfrm>
            <a:off x="4947770" y="1841688"/>
            <a:ext cx="2416155" cy="668680"/>
            <a:chOff x="973910" y="2552193"/>
            <a:chExt cx="1864530" cy="668680"/>
          </a:xfrm>
        </p:grpSpPr>
        <p:sp>
          <p:nvSpPr>
            <p:cNvPr id="46" name="TextBox 52">
              <a:extLst>
                <a:ext uri="{FF2B5EF4-FFF2-40B4-BE49-F238E27FC236}">
                  <a16:creationId xmlns:a16="http://schemas.microsoft.com/office/drawing/2014/main" id="{2CEF46CB-04AD-44E9-A57D-7222B1A6F96E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יצירת עניין והרחבה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53">
              <a:extLst>
                <a:ext uri="{FF2B5EF4-FFF2-40B4-BE49-F238E27FC236}">
                  <a16:creationId xmlns:a16="http://schemas.microsoft.com/office/drawing/2014/main" id="{899F5DE4-2CFD-4411-B3E5-45BCBCEBA391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השוואה בע"פ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8">
            <a:extLst>
              <a:ext uri="{FF2B5EF4-FFF2-40B4-BE49-F238E27FC236}">
                <a16:creationId xmlns:a16="http://schemas.microsoft.com/office/drawing/2014/main" id="{9B234980-96C8-46ED-9362-FA1A3C461E7D}"/>
              </a:ext>
            </a:extLst>
          </p:cNvPr>
          <p:cNvGrpSpPr/>
          <p:nvPr/>
        </p:nvGrpSpPr>
        <p:grpSpPr>
          <a:xfrm>
            <a:off x="4145884" y="2110256"/>
            <a:ext cx="726542" cy="647890"/>
            <a:chOff x="3218806" y="1961572"/>
            <a:chExt cx="684068" cy="684068"/>
          </a:xfrm>
        </p:grpSpPr>
        <p:sp>
          <p:nvSpPr>
            <p:cNvPr id="49" name="Diamond 36">
              <a:extLst>
                <a:ext uri="{FF2B5EF4-FFF2-40B4-BE49-F238E27FC236}">
                  <a16:creationId xmlns:a16="http://schemas.microsoft.com/office/drawing/2014/main" id="{00456477-84DE-43E8-BFB3-98BEEC0DF2BC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56">
              <a:extLst>
                <a:ext uri="{FF2B5EF4-FFF2-40B4-BE49-F238E27FC236}">
                  <a16:creationId xmlns:a16="http://schemas.microsoft.com/office/drawing/2014/main" id="{FED807D1-92B0-4B3C-A6E7-C16E8579D3F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89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9">
            <a:extLst>
              <a:ext uri="{FF2B5EF4-FFF2-40B4-BE49-F238E27FC236}">
                <a16:creationId xmlns:a16="http://schemas.microsoft.com/office/drawing/2014/main" id="{E95FAAFF-3ED0-4F95-9501-1F4B01EABF8C}"/>
              </a:ext>
            </a:extLst>
          </p:cNvPr>
          <p:cNvGrpSpPr/>
          <p:nvPr/>
        </p:nvGrpSpPr>
        <p:grpSpPr>
          <a:xfrm>
            <a:off x="5840544" y="3667809"/>
            <a:ext cx="2416155" cy="1663161"/>
            <a:chOff x="973910" y="2552193"/>
            <a:chExt cx="1864530" cy="1314823"/>
          </a:xfrm>
        </p:grpSpPr>
        <p:sp>
          <p:nvSpPr>
            <p:cNvPr id="52" name="TextBox 58">
              <a:extLst>
                <a:ext uri="{FF2B5EF4-FFF2-40B4-BE49-F238E27FC236}">
                  <a16:creationId xmlns:a16="http://schemas.microsoft.com/office/drawing/2014/main" id="{2B0B7AC2-A346-46D6-8BD6-2CCB0C3BC17F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104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תבחינים/ נושא</a:t>
              </a:r>
            </a:p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תמציתיות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ייתרון ויזואלי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9">
              <a:extLst>
                <a:ext uri="{FF2B5EF4-FFF2-40B4-BE49-F238E27FC236}">
                  <a16:creationId xmlns:a16="http://schemas.microsoft.com/office/drawing/2014/main" id="{577D4F41-7534-451E-8CD0-D4C696C84DC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55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השוואה בטבלה/ גרפים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2">
            <a:extLst>
              <a:ext uri="{FF2B5EF4-FFF2-40B4-BE49-F238E27FC236}">
                <a16:creationId xmlns:a16="http://schemas.microsoft.com/office/drawing/2014/main" id="{31EE2084-6F3F-4E29-B66D-38DF64F758DC}"/>
              </a:ext>
            </a:extLst>
          </p:cNvPr>
          <p:cNvGrpSpPr/>
          <p:nvPr/>
        </p:nvGrpSpPr>
        <p:grpSpPr>
          <a:xfrm>
            <a:off x="5038658" y="3876448"/>
            <a:ext cx="684069" cy="684069"/>
            <a:chOff x="3218806" y="1961572"/>
            <a:chExt cx="684068" cy="684068"/>
          </a:xfrm>
        </p:grpSpPr>
        <p:sp>
          <p:nvSpPr>
            <p:cNvPr id="55" name="Diamond 43">
              <a:extLst>
                <a:ext uri="{FF2B5EF4-FFF2-40B4-BE49-F238E27FC236}">
                  <a16:creationId xmlns:a16="http://schemas.microsoft.com/office/drawing/2014/main" id="{48363C7B-A7D2-45C0-B86A-65125EE14D65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62">
              <a:extLst>
                <a:ext uri="{FF2B5EF4-FFF2-40B4-BE49-F238E27FC236}">
                  <a16:creationId xmlns:a16="http://schemas.microsoft.com/office/drawing/2014/main" id="{90D08660-0676-46E5-B793-CEB6AAB864D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45">
            <a:extLst>
              <a:ext uri="{FF2B5EF4-FFF2-40B4-BE49-F238E27FC236}">
                <a16:creationId xmlns:a16="http://schemas.microsoft.com/office/drawing/2014/main" id="{66902747-E60D-44A8-BED1-9D4F5D20EA82}"/>
              </a:ext>
            </a:extLst>
          </p:cNvPr>
          <p:cNvGrpSpPr/>
          <p:nvPr/>
        </p:nvGrpSpPr>
        <p:grpSpPr>
          <a:xfrm>
            <a:off x="9184517" y="4580872"/>
            <a:ext cx="2416155" cy="976456"/>
            <a:chOff x="973910" y="2552193"/>
            <a:chExt cx="1864530" cy="976456"/>
          </a:xfrm>
        </p:grpSpPr>
        <p:sp>
          <p:nvSpPr>
            <p:cNvPr id="58" name="TextBox 64">
              <a:extLst>
                <a:ext uri="{FF2B5EF4-FFF2-40B4-BE49-F238E27FC236}">
                  <a16:creationId xmlns:a16="http://schemas.microsoft.com/office/drawing/2014/main" id="{E3A0612F-AB1D-42EB-8321-4509B2A50896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מבנה ההשוואה, מילות קישור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65">
              <a:extLst>
                <a:ext uri="{FF2B5EF4-FFF2-40B4-BE49-F238E27FC236}">
                  <a16:creationId xmlns:a16="http://schemas.microsoft.com/office/drawing/2014/main" id="{7A7D6A59-84D4-44DE-8B90-E0FE104363D3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המללת טבלה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48">
            <a:extLst>
              <a:ext uri="{FF2B5EF4-FFF2-40B4-BE49-F238E27FC236}">
                <a16:creationId xmlns:a16="http://schemas.microsoft.com/office/drawing/2014/main" id="{2F690186-8A16-429E-B4D4-75B3548B0085}"/>
              </a:ext>
            </a:extLst>
          </p:cNvPr>
          <p:cNvGrpSpPr/>
          <p:nvPr/>
        </p:nvGrpSpPr>
        <p:grpSpPr>
          <a:xfrm>
            <a:off x="8382630" y="4789509"/>
            <a:ext cx="684069" cy="684069"/>
            <a:chOff x="3218806" y="1961572"/>
            <a:chExt cx="684068" cy="684068"/>
          </a:xfrm>
        </p:grpSpPr>
        <p:sp>
          <p:nvSpPr>
            <p:cNvPr id="61" name="Diamond 49">
              <a:extLst>
                <a:ext uri="{FF2B5EF4-FFF2-40B4-BE49-F238E27FC236}">
                  <a16:creationId xmlns:a16="http://schemas.microsoft.com/office/drawing/2014/main" id="{AE76D318-CE6A-4DF6-88AE-B6529110C56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8">
              <a:extLst>
                <a:ext uri="{FF2B5EF4-FFF2-40B4-BE49-F238E27FC236}">
                  <a16:creationId xmlns:a16="http://schemas.microsoft.com/office/drawing/2014/main" id="{1E675D2D-2CF7-4495-B403-BA45F329C61D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51">
            <a:extLst>
              <a:ext uri="{FF2B5EF4-FFF2-40B4-BE49-F238E27FC236}">
                <a16:creationId xmlns:a16="http://schemas.microsoft.com/office/drawing/2014/main" id="{9A90B6E5-A8B5-4BFC-A79F-D4619024CE4F}"/>
              </a:ext>
            </a:extLst>
          </p:cNvPr>
          <p:cNvGrpSpPr/>
          <p:nvPr/>
        </p:nvGrpSpPr>
        <p:grpSpPr>
          <a:xfrm>
            <a:off x="8394722" y="2754749"/>
            <a:ext cx="2416155" cy="668680"/>
            <a:chOff x="973910" y="2552193"/>
            <a:chExt cx="1864530" cy="668680"/>
          </a:xfrm>
        </p:grpSpPr>
        <p:sp>
          <p:nvSpPr>
            <p:cNvPr id="64" name="TextBox 70">
              <a:extLst>
                <a:ext uri="{FF2B5EF4-FFF2-40B4-BE49-F238E27FC236}">
                  <a16:creationId xmlns:a16="http://schemas.microsoft.com/office/drawing/2014/main" id="{EC265E64-4C31-43E1-96FE-0A5C4C75AD2B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הרחבה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71">
              <a:extLst>
                <a:ext uri="{FF2B5EF4-FFF2-40B4-BE49-F238E27FC236}">
                  <a16:creationId xmlns:a16="http://schemas.microsoft.com/office/drawing/2014/main" id="{9E084D71-B78E-4D6C-BC63-E73684D5CABE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השוואה במאמר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54">
            <a:extLst>
              <a:ext uri="{FF2B5EF4-FFF2-40B4-BE49-F238E27FC236}">
                <a16:creationId xmlns:a16="http://schemas.microsoft.com/office/drawing/2014/main" id="{BF4E8027-118F-44C0-8F02-B96DA7256885}"/>
              </a:ext>
            </a:extLst>
          </p:cNvPr>
          <p:cNvGrpSpPr/>
          <p:nvPr/>
        </p:nvGrpSpPr>
        <p:grpSpPr>
          <a:xfrm>
            <a:off x="7592836" y="2963387"/>
            <a:ext cx="684069" cy="684069"/>
            <a:chOff x="3218806" y="1961572"/>
            <a:chExt cx="684068" cy="684068"/>
          </a:xfrm>
        </p:grpSpPr>
        <p:sp>
          <p:nvSpPr>
            <p:cNvPr id="67" name="Diamond 55">
              <a:extLst>
                <a:ext uri="{FF2B5EF4-FFF2-40B4-BE49-F238E27FC236}">
                  <a16:creationId xmlns:a16="http://schemas.microsoft.com/office/drawing/2014/main" id="{F08E9EFB-A3F1-4AF8-9EF4-86A66E5E817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/>
            </a:p>
          </p:txBody>
        </p:sp>
        <p:sp>
          <p:nvSpPr>
            <p:cNvPr id="68" name="TextBox 74">
              <a:extLst>
                <a:ext uri="{FF2B5EF4-FFF2-40B4-BE49-F238E27FC236}">
                  <a16:creationId xmlns:a16="http://schemas.microsoft.com/office/drawing/2014/main" id="{6F19087A-1A76-4469-B800-74B4A54779A2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0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תמונה 68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AAAF9623-1DC0-4DD8-B704-42469E07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063A8A41-8BB4-44AE-83F1-9AF63838700C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30DF2F90-9037-4E0C-B4BD-45B516E4256C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BC35DD16-A6C6-400E-8D4B-E0DB4CA281EC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7F3C1A53-DCF7-4DBA-94DD-B9FFEC1B28E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0DA25273-2711-467B-AD66-039347ECB88B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8500CCE3-2E9F-41B1-992B-00863BB2B66F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5E6F1377-B958-4BD0-924C-40995C264BC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00">
                  <a:ea typeface="+mj-ea"/>
                </a:endParaRPr>
              </a:p>
            </p:txBody>
          </p: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E5DCCF85-7D7C-4FA1-B802-96B3B45D0552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A8C91306-8E69-44D3-AC4D-262F46F3FE9F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2" name="Rectangle 2">
                  <a:extLst>
                    <a:ext uri="{FF2B5EF4-FFF2-40B4-BE49-F238E27FC236}">
                      <a16:creationId xmlns:a16="http://schemas.microsoft.com/office/drawing/2014/main" id="{9993559D-C190-4510-B80E-0399E72A5A00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254069F9-B39A-422A-915E-7AE65E4A5E31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4" name="Rectangle 2">
                  <a:extLst>
                    <a:ext uri="{FF2B5EF4-FFF2-40B4-BE49-F238E27FC236}">
                      <a16:creationId xmlns:a16="http://schemas.microsoft.com/office/drawing/2014/main" id="{8168F7E4-D3FF-459C-9F0F-AA777A41ACB2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A5BB0E0-93B5-485D-8CB3-102C0BDE0587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43AAC8FB-4467-402C-A7EA-B88473F97D95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0" name="Rectangle 14">
                  <a:extLst>
                    <a:ext uri="{FF2B5EF4-FFF2-40B4-BE49-F238E27FC236}">
                      <a16:creationId xmlns:a16="http://schemas.microsoft.com/office/drawing/2014/main" id="{092CB750-85E6-4FE8-B878-5417FE6AC8AC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FAEE64A6-F32D-44D5-BB8E-53784728BB07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 sz="4000">
                    <a:ea typeface="+mj-ea"/>
                  </a:endParaRPr>
                </a:p>
              </p:txBody>
            </p:sp>
          </p:grpSp>
        </p:grpSp>
        <p:sp>
          <p:nvSpPr>
            <p:cNvPr id="5" name="Hexagon 1">
              <a:extLst>
                <a:ext uri="{FF2B5EF4-FFF2-40B4-BE49-F238E27FC236}">
                  <a16:creationId xmlns:a16="http://schemas.microsoft.com/office/drawing/2014/main" id="{EF02863B-723E-406A-A3EA-4EB67EC177DD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A697F587-4DC7-4A54-B2B0-BC590AE017CC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ea typeface="+mj-ea"/>
              </a:endParaRP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937F9B-B184-4341-9BE2-7AD79C876519}"/>
              </a:ext>
            </a:extLst>
          </p:cNvPr>
          <p:cNvSpPr txBox="1">
            <a:spLocks/>
          </p:cNvSpPr>
          <p:nvPr/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5400" b="1">
                <a:solidFill>
                  <a:srgbClr val="FF0000"/>
                </a:solidFill>
              </a:rPr>
              <a:t>יחסים אפשריים בהשוואה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A77DCBD1-538D-4D2A-8096-A84972588331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4000">
              <a:ea typeface="+mj-ea"/>
            </a:endParaRP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899F5DE4-2CFD-4411-B3E5-45BCBCEBA391}"/>
              </a:ext>
            </a:extLst>
          </p:cNvPr>
          <p:cNvSpPr txBox="1"/>
          <p:nvPr/>
        </p:nvSpPr>
        <p:spPr>
          <a:xfrm>
            <a:off x="8137482" y="1631071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ניגוד</a:t>
            </a:r>
            <a:endParaRPr lang="ko-KR" altLang="en-US" sz="32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9B234980-96C8-46ED-9362-FA1A3C461E7D}"/>
              </a:ext>
            </a:extLst>
          </p:cNvPr>
          <p:cNvGrpSpPr/>
          <p:nvPr/>
        </p:nvGrpSpPr>
        <p:grpSpPr>
          <a:xfrm>
            <a:off x="9908509" y="1456804"/>
            <a:ext cx="726542" cy="647890"/>
            <a:chOff x="3218806" y="1961572"/>
            <a:chExt cx="684068" cy="684068"/>
          </a:xfrm>
        </p:grpSpPr>
        <p:sp>
          <p:nvSpPr>
            <p:cNvPr id="49" name="Diamond 36">
              <a:extLst>
                <a:ext uri="{FF2B5EF4-FFF2-40B4-BE49-F238E27FC236}">
                  <a16:creationId xmlns:a16="http://schemas.microsoft.com/office/drawing/2014/main" id="{00456477-84DE-43E8-BFB3-98BEEC0DF2BC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56">
              <a:extLst>
                <a:ext uri="{FF2B5EF4-FFF2-40B4-BE49-F238E27FC236}">
                  <a16:creationId xmlns:a16="http://schemas.microsoft.com/office/drawing/2014/main" id="{FED807D1-92B0-4B3C-A6E7-C16E8579D3F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89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9">
            <a:extLst>
              <a:ext uri="{FF2B5EF4-FFF2-40B4-BE49-F238E27FC236}">
                <a16:creationId xmlns:a16="http://schemas.microsoft.com/office/drawing/2014/main" id="{577D4F41-7534-451E-8CD0-D4C696C84DCF}"/>
              </a:ext>
            </a:extLst>
          </p:cNvPr>
          <p:cNvSpPr txBox="1"/>
          <p:nvPr/>
        </p:nvSpPr>
        <p:spPr>
          <a:xfrm>
            <a:off x="8159916" y="2611252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דמיון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Group 42">
            <a:extLst>
              <a:ext uri="{FF2B5EF4-FFF2-40B4-BE49-F238E27FC236}">
                <a16:creationId xmlns:a16="http://schemas.microsoft.com/office/drawing/2014/main" id="{31EE2084-6F3F-4E29-B66D-38DF64F758DC}"/>
              </a:ext>
            </a:extLst>
          </p:cNvPr>
          <p:cNvGrpSpPr/>
          <p:nvPr/>
        </p:nvGrpSpPr>
        <p:grpSpPr>
          <a:xfrm>
            <a:off x="10045166" y="2476574"/>
            <a:ext cx="684069" cy="684069"/>
            <a:chOff x="3218806" y="1961572"/>
            <a:chExt cx="684068" cy="684068"/>
          </a:xfrm>
        </p:grpSpPr>
        <p:sp>
          <p:nvSpPr>
            <p:cNvPr id="55" name="Diamond 43">
              <a:extLst>
                <a:ext uri="{FF2B5EF4-FFF2-40B4-BE49-F238E27FC236}">
                  <a16:creationId xmlns:a16="http://schemas.microsoft.com/office/drawing/2014/main" id="{48363C7B-A7D2-45C0-B86A-65125EE14D65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62">
              <a:extLst>
                <a:ext uri="{FF2B5EF4-FFF2-40B4-BE49-F238E27FC236}">
                  <a16:creationId xmlns:a16="http://schemas.microsoft.com/office/drawing/2014/main" id="{90D08660-0676-46E5-B793-CEB6AAB864D3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65">
            <a:extLst>
              <a:ext uri="{FF2B5EF4-FFF2-40B4-BE49-F238E27FC236}">
                <a16:creationId xmlns:a16="http://schemas.microsoft.com/office/drawing/2014/main" id="{7A7D6A59-84D4-44DE-8B90-E0FE104363D3}"/>
              </a:ext>
            </a:extLst>
          </p:cNvPr>
          <p:cNvSpPr txBox="1"/>
          <p:nvPr/>
        </p:nvSpPr>
        <p:spPr>
          <a:xfrm>
            <a:off x="7991784" y="4735235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הסתייגות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roup 48">
            <a:extLst>
              <a:ext uri="{FF2B5EF4-FFF2-40B4-BE49-F238E27FC236}">
                <a16:creationId xmlns:a16="http://schemas.microsoft.com/office/drawing/2014/main" id="{2F690186-8A16-429E-B4D4-75B3548B0085}"/>
              </a:ext>
            </a:extLst>
          </p:cNvPr>
          <p:cNvGrpSpPr/>
          <p:nvPr/>
        </p:nvGrpSpPr>
        <p:grpSpPr>
          <a:xfrm>
            <a:off x="10066252" y="4714039"/>
            <a:ext cx="684069" cy="684069"/>
            <a:chOff x="3218806" y="1961572"/>
            <a:chExt cx="684068" cy="684068"/>
          </a:xfrm>
        </p:grpSpPr>
        <p:sp>
          <p:nvSpPr>
            <p:cNvPr id="61" name="Diamond 49">
              <a:extLst>
                <a:ext uri="{FF2B5EF4-FFF2-40B4-BE49-F238E27FC236}">
                  <a16:creationId xmlns:a16="http://schemas.microsoft.com/office/drawing/2014/main" id="{AE76D318-CE6A-4DF6-88AE-B6529110C56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8">
              <a:extLst>
                <a:ext uri="{FF2B5EF4-FFF2-40B4-BE49-F238E27FC236}">
                  <a16:creationId xmlns:a16="http://schemas.microsoft.com/office/drawing/2014/main" id="{1E675D2D-2CF7-4495-B403-BA45F329C61D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71">
            <a:extLst>
              <a:ext uri="{FF2B5EF4-FFF2-40B4-BE49-F238E27FC236}">
                <a16:creationId xmlns:a16="http://schemas.microsoft.com/office/drawing/2014/main" id="{9E084D71-B78E-4D6C-BC63-E73684D5CABE}"/>
              </a:ext>
            </a:extLst>
          </p:cNvPr>
          <p:cNvSpPr txBox="1"/>
          <p:nvPr/>
        </p:nvSpPr>
        <p:spPr>
          <a:xfrm>
            <a:off x="8237743" y="3690183"/>
            <a:ext cx="2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3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הוספה</a:t>
            </a:r>
            <a:endParaRPr lang="ko-KR" altLang="en-US" sz="32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6" name="Group 54">
            <a:extLst>
              <a:ext uri="{FF2B5EF4-FFF2-40B4-BE49-F238E27FC236}">
                <a16:creationId xmlns:a16="http://schemas.microsoft.com/office/drawing/2014/main" id="{BF4E8027-118F-44C0-8F02-B96DA7256885}"/>
              </a:ext>
            </a:extLst>
          </p:cNvPr>
          <p:cNvGrpSpPr/>
          <p:nvPr/>
        </p:nvGrpSpPr>
        <p:grpSpPr>
          <a:xfrm>
            <a:off x="10045166" y="3618582"/>
            <a:ext cx="684069" cy="684069"/>
            <a:chOff x="3218806" y="1961572"/>
            <a:chExt cx="684068" cy="684068"/>
          </a:xfrm>
        </p:grpSpPr>
        <p:sp>
          <p:nvSpPr>
            <p:cNvPr id="67" name="Diamond 55">
              <a:extLst>
                <a:ext uri="{FF2B5EF4-FFF2-40B4-BE49-F238E27FC236}">
                  <a16:creationId xmlns:a16="http://schemas.microsoft.com/office/drawing/2014/main" id="{F08E9EFB-A3F1-4AF8-9EF4-86A66E5E817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4000"/>
            </a:p>
          </p:txBody>
        </p:sp>
        <p:sp>
          <p:nvSpPr>
            <p:cNvPr id="68" name="TextBox 74">
              <a:extLst>
                <a:ext uri="{FF2B5EF4-FFF2-40B4-BE49-F238E27FC236}">
                  <a16:creationId xmlns:a16="http://schemas.microsoft.com/office/drawing/2014/main" id="{6F19087A-1A76-4469-B800-74B4A54779A2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2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9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A288-C1B3-4CB5-955F-453E11EC97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A03DEB8-973D-4670-9B20-ADCC7CC728DF}"/>
              </a:ext>
            </a:extLst>
          </p:cNvPr>
          <p:cNvSpPr txBox="1"/>
          <p:nvPr/>
        </p:nvSpPr>
        <p:spPr>
          <a:xfrm>
            <a:off x="609599" y="1891862"/>
            <a:ext cx="375219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>
                <a:solidFill>
                  <a:schemeClr val="bg1"/>
                </a:solidFill>
              </a:rPr>
              <a:t>לפני כתיבת המיזוג חשוב מאוד לשלוט במאמר ולכן קודם נענה על שאלות ההבנה</a:t>
            </a:r>
          </a:p>
        </p:txBody>
      </p:sp>
      <p:pic>
        <p:nvPicPr>
          <p:cNvPr id="4" name="תמונה 3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E305E84D-5749-4AE2-BB7F-064D0FF1E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he-IL" sz="8800" b="1" err="1">
                <a:solidFill>
                  <a:srgbClr val="B44B97"/>
                </a:solidFill>
              </a:rPr>
              <a:t>פסט"ה</a:t>
            </a:r>
            <a:endParaRPr lang="en-US" sz="11500" b="1">
              <a:solidFill>
                <a:srgbClr val="B44B9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2AA24F-A199-4004-A2BB-B731A01696BC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C6699-C368-436D-9EAB-D576A4006C31}"/>
              </a:ext>
            </a:extLst>
          </p:cNvPr>
          <p:cNvSpPr txBox="1"/>
          <p:nvPr/>
        </p:nvSpPr>
        <p:spPr>
          <a:xfrm>
            <a:off x="4057733" y="4396996"/>
            <a:ext cx="16177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2"/>
                </a:solidFill>
                <a:cs typeface="Arial" pitchFamily="34" charset="0"/>
              </a:rPr>
              <a:t>טבלה</a:t>
            </a:r>
            <a:endParaRPr lang="ko-KR" altLang="en-US" sz="3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Regular Pentagon 3">
            <a:extLst>
              <a:ext uri="{FF2B5EF4-FFF2-40B4-BE49-F238E27FC236}">
                <a16:creationId xmlns:a16="http://schemas.microsoft.com/office/drawing/2014/main" id="{007613A2-BBB7-41FB-AE33-0F735DC63FE4}"/>
              </a:ext>
            </a:extLst>
          </p:cNvPr>
          <p:cNvSpPr/>
          <p:nvPr/>
        </p:nvSpPr>
        <p:spPr>
          <a:xfrm>
            <a:off x="6178194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ס</a:t>
            </a:r>
            <a:endParaRPr lang="ko-KR" altLang="en-US" sz="3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8E069-0E8C-4EFE-AD66-D9139AC14BF3}"/>
              </a:ext>
            </a:extLst>
          </p:cNvPr>
          <p:cNvSpPr txBox="1"/>
          <p:nvPr/>
        </p:nvSpPr>
        <p:spPr>
          <a:xfrm>
            <a:off x="1925821" y="4396996"/>
            <a:ext cx="161774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rgbClr val="A0C82F"/>
                </a:solidFill>
                <a:cs typeface="Arial" pitchFamily="34" charset="0"/>
              </a:rPr>
              <a:t>הבניה</a:t>
            </a:r>
            <a:endParaRPr lang="ko-KR" altLang="en-US" sz="3600" b="1">
              <a:solidFill>
                <a:srgbClr val="A0C82F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752BA-150A-4074-89F2-2CD6FF0D5A78}"/>
              </a:ext>
            </a:extLst>
          </p:cNvPr>
          <p:cNvSpPr txBox="1"/>
          <p:nvPr/>
        </p:nvSpPr>
        <p:spPr>
          <a:xfrm>
            <a:off x="6165037" y="4474481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סימון בטקסט</a:t>
            </a:r>
            <a:endParaRPr lang="ko-KR" altLang="en-US" sz="3600" b="1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3C282-862C-4EAB-AC8A-A86338579EF2}"/>
              </a:ext>
            </a:extLst>
          </p:cNvPr>
          <p:cNvSpPr txBox="1"/>
          <p:nvPr/>
        </p:nvSpPr>
        <p:spPr>
          <a:xfrm>
            <a:off x="8301442" y="4542014"/>
            <a:ext cx="1617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3600" b="1">
                <a:solidFill>
                  <a:schemeClr val="accent4"/>
                </a:solidFill>
                <a:cs typeface="Arial" pitchFamily="34" charset="0"/>
              </a:rPr>
              <a:t>פיצוח השאלה</a:t>
            </a:r>
            <a:endParaRPr lang="ko-KR" altLang="en-US" sz="36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Regular Pentagon 33">
            <a:extLst>
              <a:ext uri="{FF2B5EF4-FFF2-40B4-BE49-F238E27FC236}">
                <a16:creationId xmlns:a16="http://schemas.microsoft.com/office/drawing/2014/main" id="{886318EB-2ECF-4508-965E-C02103FB5697}"/>
              </a:ext>
            </a:extLst>
          </p:cNvPr>
          <p:cNvSpPr/>
          <p:nvPr/>
        </p:nvSpPr>
        <p:spPr>
          <a:xfrm>
            <a:off x="8696096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פ</a:t>
            </a:r>
            <a:endParaRPr lang="ko-KR" altLang="en-US" sz="3600" b="1"/>
          </a:p>
        </p:txBody>
      </p:sp>
      <p:sp>
        <p:nvSpPr>
          <p:cNvPr id="22" name="Regular Pentagon 35">
            <a:extLst>
              <a:ext uri="{FF2B5EF4-FFF2-40B4-BE49-F238E27FC236}">
                <a16:creationId xmlns:a16="http://schemas.microsoft.com/office/drawing/2014/main" id="{C070460C-887F-4203-B5A4-E3F965DEAB04}"/>
              </a:ext>
            </a:extLst>
          </p:cNvPr>
          <p:cNvSpPr/>
          <p:nvPr/>
        </p:nvSpPr>
        <p:spPr>
          <a:xfrm>
            <a:off x="4249207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ט</a:t>
            </a:r>
            <a:endParaRPr lang="ko-KR" altLang="en-US" sz="3600" b="1"/>
          </a:p>
        </p:txBody>
      </p:sp>
      <p:sp>
        <p:nvSpPr>
          <p:cNvPr id="23" name="Regular Pentagon 36">
            <a:extLst>
              <a:ext uri="{FF2B5EF4-FFF2-40B4-BE49-F238E27FC236}">
                <a16:creationId xmlns:a16="http://schemas.microsoft.com/office/drawing/2014/main" id="{33BA57ED-0D22-4D7C-9050-AA2829AA8700}"/>
              </a:ext>
            </a:extLst>
          </p:cNvPr>
          <p:cNvSpPr/>
          <p:nvPr/>
        </p:nvSpPr>
        <p:spPr>
          <a:xfrm>
            <a:off x="2295662" y="2979733"/>
            <a:ext cx="878061" cy="836248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600" b="1"/>
              <a:t>ה</a:t>
            </a:r>
            <a:endParaRPr lang="ko-KR" altLang="en-US" sz="3600" b="1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0E10F5-BD09-4568-8A6D-36239978B38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866604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C8D4D-6001-4DF9-A84A-584BB53A0FAA}"/>
              </a:ext>
            </a:extLst>
          </p:cNvPr>
          <p:cNvCxnSpPr>
            <a:cxnSpLocks/>
          </p:cNvCxnSpPr>
          <p:nvPr/>
        </p:nvCxnSpPr>
        <p:spPr>
          <a:xfrm>
            <a:off x="2733488" y="3815981"/>
            <a:ext cx="2409" cy="549124"/>
          </a:xfrm>
          <a:prstGeom prst="straightConnector1">
            <a:avLst/>
          </a:prstGeom>
          <a:ln w="31750">
            <a:solidFill>
              <a:srgbClr val="A0C82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0CF7AB-E9C6-41A6-AF45-6B67BA0056B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130426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67C8AA-839C-4265-92AD-DFAB1197F562}"/>
              </a:ext>
            </a:extLst>
          </p:cNvPr>
          <p:cNvCxnSpPr>
            <a:cxnSpLocks/>
          </p:cNvCxnSpPr>
          <p:nvPr/>
        </p:nvCxnSpPr>
        <p:spPr>
          <a:xfrm flipH="1">
            <a:off x="7021692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FEE0A6CB-45F9-4969-8330-A402493D2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17" name="אליפסה 16">
            <a:extLst>
              <a:ext uri="{FF2B5EF4-FFF2-40B4-BE49-F238E27FC236}">
                <a16:creationId xmlns:a16="http://schemas.microsoft.com/office/drawing/2014/main" id="{155A80CE-D3F9-4575-9F3E-27D49B12521B}"/>
              </a:ext>
            </a:extLst>
          </p:cNvPr>
          <p:cNvSpPr/>
          <p:nvPr/>
        </p:nvSpPr>
        <p:spPr>
          <a:xfrm>
            <a:off x="7922628" y="2873762"/>
            <a:ext cx="2375368" cy="3046467"/>
          </a:xfrm>
          <a:prstGeom prst="ellipse">
            <a:avLst/>
          </a:prstGeom>
          <a:noFill/>
          <a:ln w="38100">
            <a:solidFill>
              <a:srgbClr val="32B5D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375368"/>
                      <a:gd name="connsiteY0" fmla="*/ 687019 h 1374038"/>
                      <a:gd name="connsiteX1" fmla="*/ 1187684 w 2375368"/>
                      <a:gd name="connsiteY1" fmla="*/ 0 h 1374038"/>
                      <a:gd name="connsiteX2" fmla="*/ 2375368 w 2375368"/>
                      <a:gd name="connsiteY2" fmla="*/ 687019 h 1374038"/>
                      <a:gd name="connsiteX3" fmla="*/ 1187684 w 2375368"/>
                      <a:gd name="connsiteY3" fmla="*/ 1374038 h 1374038"/>
                      <a:gd name="connsiteX4" fmla="*/ 0 w 2375368"/>
                      <a:gd name="connsiteY4" fmla="*/ 687019 h 137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5368" h="1374038" extrusionOk="0">
                        <a:moveTo>
                          <a:pt x="0" y="687019"/>
                        </a:moveTo>
                        <a:cubicBezTo>
                          <a:pt x="5711" y="264630"/>
                          <a:pt x="596961" y="52535"/>
                          <a:pt x="1187684" y="0"/>
                        </a:cubicBezTo>
                        <a:cubicBezTo>
                          <a:pt x="1814520" y="-11004"/>
                          <a:pt x="2400882" y="218129"/>
                          <a:pt x="2375368" y="687019"/>
                        </a:cubicBezTo>
                        <a:cubicBezTo>
                          <a:pt x="2492396" y="989096"/>
                          <a:pt x="1788971" y="1513300"/>
                          <a:pt x="1187684" y="1374038"/>
                        </a:cubicBezTo>
                        <a:cubicBezTo>
                          <a:pt x="507707" y="1452980"/>
                          <a:pt x="64650" y="1009585"/>
                          <a:pt x="0" y="6870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7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3D229A0-7BDE-4727-B83F-3893E185D2C1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פיצוח השאלה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FF5363-C77F-44C6-8641-DCC31839E596}"/>
              </a:ext>
            </a:extLst>
          </p:cNvPr>
          <p:cNvSpPr txBox="1">
            <a:spLocks/>
          </p:cNvSpPr>
          <p:nvPr/>
        </p:nvSpPr>
        <p:spPr>
          <a:xfrm>
            <a:off x="1087916" y="2217800"/>
            <a:ext cx="9144000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en-US" altLang="ko-KR" sz="1600"/>
          </a:p>
        </p:txBody>
      </p:sp>
      <p:grpSp>
        <p:nvGrpSpPr>
          <p:cNvPr id="5" name="Group 13318">
            <a:extLst>
              <a:ext uri="{FF2B5EF4-FFF2-40B4-BE49-F238E27FC236}">
                <a16:creationId xmlns:a16="http://schemas.microsoft.com/office/drawing/2014/main" id="{A564AA4A-F735-4EB7-A541-AED8A5E474F3}"/>
              </a:ext>
            </a:extLst>
          </p:cNvPr>
          <p:cNvGrpSpPr/>
          <p:nvPr/>
        </p:nvGrpSpPr>
        <p:grpSpPr>
          <a:xfrm rot="19917947">
            <a:off x="1417690" y="2848765"/>
            <a:ext cx="1665869" cy="3558872"/>
            <a:chOff x="1359132" y="345882"/>
            <a:chExt cx="1966239" cy="4200564"/>
          </a:xfrm>
        </p:grpSpPr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5CFF8E04-C1D0-44D8-8B0D-CF29B971E347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2DB3A0FD-AB3C-424C-B860-F95C00F326B6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FC15D365-778E-48E7-A956-1069813446DC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80356923-0267-4F72-B983-7D4A3C6682C0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078FEED3-BA95-4BF8-B338-C44E7857435C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D1DD9C91-1DD6-4240-AED0-6D35B5DB7F5E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66176BD3-25F8-489A-9C45-2D3AFC4293D0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5" name="Isosceles Triangle 4">
                <a:extLst>
                  <a:ext uri="{FF2B5EF4-FFF2-40B4-BE49-F238E27FC236}">
                    <a16:creationId xmlns:a16="http://schemas.microsoft.com/office/drawing/2014/main" id="{6310D3C5-5EE1-4525-8F61-3F6F5A532227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AB75E7B0-7F5D-4B60-93F9-4D434B0F9B85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8" name="Teardrop 30">
                <a:extLst>
                  <a:ext uri="{FF2B5EF4-FFF2-40B4-BE49-F238E27FC236}">
                    <a16:creationId xmlns:a16="http://schemas.microsoft.com/office/drawing/2014/main" id="{B7B2FDBA-B59C-49FC-B9E3-5DB49A903635}"/>
                  </a:ext>
                </a:extLst>
              </p:cNvPr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9" name="Trapezoid 24">
                <a:extLst>
                  <a:ext uri="{FF2B5EF4-FFF2-40B4-BE49-F238E27FC236}">
                    <a16:creationId xmlns:a16="http://schemas.microsoft.com/office/drawing/2014/main" id="{138F4532-9C8E-4D08-B30D-C27585384025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0" name="Rounded Rectangle 18">
                <a:extLst>
                  <a:ext uri="{FF2B5EF4-FFF2-40B4-BE49-F238E27FC236}">
                    <a16:creationId xmlns:a16="http://schemas.microsoft.com/office/drawing/2014/main" id="{5710C729-CC1D-464D-A099-36B8DB43CD1E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9">
                <a:extLst>
                  <a:ext uri="{FF2B5EF4-FFF2-40B4-BE49-F238E27FC236}">
                    <a16:creationId xmlns:a16="http://schemas.microsoft.com/office/drawing/2014/main" id="{7AC4C3DA-0937-4B43-879B-AF0B366D33DD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20">
                <a:extLst>
                  <a:ext uri="{FF2B5EF4-FFF2-40B4-BE49-F238E27FC236}">
                    <a16:creationId xmlns:a16="http://schemas.microsoft.com/office/drawing/2014/main" id="{0B2F86B7-B86F-44C9-B0B8-397307C9CADD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88DD83F3-904F-48FB-BC0C-A0E8C85BD12C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F4B9E2B6-F1A0-4A71-94B6-99FF93EB22D0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25">
                <a:extLst>
                  <a:ext uri="{FF2B5EF4-FFF2-40B4-BE49-F238E27FC236}">
                    <a16:creationId xmlns:a16="http://schemas.microsoft.com/office/drawing/2014/main" id="{23F3EB65-F2AB-44D9-A484-4D91C2C6C0EC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6" name="Rounded Rectangle 27">
                <a:extLst>
                  <a:ext uri="{FF2B5EF4-FFF2-40B4-BE49-F238E27FC236}">
                    <a16:creationId xmlns:a16="http://schemas.microsoft.com/office/drawing/2014/main" id="{D63E55E8-296C-4825-985E-958ED98D47A2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C9442484-F57A-49E3-9C5F-D3909B8F0AFB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7A8CE5D9-F566-4057-BC12-8BF83C8ADA7B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Freeform 13312">
            <a:extLst>
              <a:ext uri="{FF2B5EF4-FFF2-40B4-BE49-F238E27FC236}">
                <a16:creationId xmlns:a16="http://schemas.microsoft.com/office/drawing/2014/main" id="{349226E5-1BD2-4293-8193-F934712F23DC}"/>
              </a:ext>
            </a:extLst>
          </p:cNvPr>
          <p:cNvSpPr/>
          <p:nvPr/>
        </p:nvSpPr>
        <p:spPr>
          <a:xfrm>
            <a:off x="-51895" y="4048389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000"/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086E0229-8785-485E-BC69-F24426E781A1}"/>
              </a:ext>
            </a:extLst>
          </p:cNvPr>
          <p:cNvSpPr txBox="1"/>
          <p:nvPr/>
        </p:nvSpPr>
        <p:spPr>
          <a:xfrm>
            <a:off x="9524051" y="4135456"/>
            <a:ext cx="64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DD0319E1-5082-4731-8317-3498750167E7}"/>
              </a:ext>
            </a:extLst>
          </p:cNvPr>
          <p:cNvSpPr/>
          <p:nvPr/>
        </p:nvSpPr>
        <p:spPr>
          <a:xfrm>
            <a:off x="0" y="4152"/>
            <a:ext cx="12192000" cy="204097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4E371BA4-D2C8-4DC3-88A4-22B0394E719C}"/>
              </a:ext>
            </a:extLst>
          </p:cNvPr>
          <p:cNvSpPr/>
          <p:nvPr/>
        </p:nvSpPr>
        <p:spPr>
          <a:xfrm>
            <a:off x="0" y="6623496"/>
            <a:ext cx="12192000" cy="285454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BA4BB06E-718F-4AEE-8841-B6364BD6D817}"/>
              </a:ext>
            </a:extLst>
          </p:cNvPr>
          <p:cNvSpPr txBox="1"/>
          <p:nvPr/>
        </p:nvSpPr>
        <p:spPr>
          <a:xfrm>
            <a:off x="3888837" y="1429407"/>
            <a:ext cx="7465423" cy="4770537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r"/>
            <a:r>
              <a:rPr lang="he-IL" sz="3200"/>
              <a:t>לקראת "יום הצרכן הבין־לאומי" כתוב סקירה על פי שלושת הטקסטים שקראת.</a:t>
            </a:r>
            <a:endParaRPr lang="en-US" sz="3200"/>
          </a:p>
          <a:p>
            <a:pPr algn="r"/>
            <a:endParaRPr lang="he-IL" sz="3200"/>
          </a:p>
          <a:p>
            <a:pPr algn="r"/>
            <a:r>
              <a:rPr lang="he-IL" sz="3200"/>
              <a:t> בכתיבתך תאר את השינוי שחל בהרגלי הצריכה בימינו ואת מקומם של בני הנוער בשינוי זה. פרט את התוצאות האפשריות של השינוי בהרגלי הצריכה. </a:t>
            </a:r>
            <a:endParaRPr lang="en-US" sz="3200"/>
          </a:p>
          <a:p>
            <a:pPr algn="r"/>
            <a:endParaRPr lang="he-IL" sz="3200"/>
          </a:p>
          <a:p>
            <a:pPr algn="r"/>
            <a:r>
              <a:rPr lang="he-IL" sz="2400"/>
              <a:t>הקפד על דרכי מסירה מקובלות ועל אזכור מקורות המידע בגוף הסקירה ובסופה (ביבליוגרפיה).</a:t>
            </a:r>
          </a:p>
        </p:txBody>
      </p:sp>
      <p:pic>
        <p:nvPicPr>
          <p:cNvPr id="31" name="תמונה 3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62BA633-BB41-4E29-B712-A55BE8E6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882579E-8FFC-4949-8E43-D30A91FBB453}"/>
              </a:ext>
            </a:extLst>
          </p:cNvPr>
          <p:cNvSpPr txBox="1"/>
          <p:nvPr/>
        </p:nvSpPr>
        <p:spPr>
          <a:xfrm>
            <a:off x="379227" y="1226837"/>
            <a:ext cx="32654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>
                <a:solidFill>
                  <a:srgbClr val="FF0000"/>
                </a:solidFill>
              </a:rPr>
              <a:t>נבין את דרישות המטלה ונסמן אותן</a:t>
            </a:r>
            <a:endParaRPr lang="he-IL" sz="3600"/>
          </a:p>
        </p:txBody>
      </p:sp>
    </p:spTree>
    <p:extLst>
      <p:ext uri="{BB962C8B-B14F-4D97-AF65-F5344CB8AC3E}">
        <p14:creationId xmlns:p14="http://schemas.microsoft.com/office/powerpoint/2010/main" val="37221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3D229A0-7BDE-4727-B83F-3893E185D2C1}"/>
              </a:ext>
            </a:extLst>
          </p:cNvPr>
          <p:cNvSpPr txBox="1">
            <a:spLocks/>
          </p:cNvSpPr>
          <p:nvPr/>
        </p:nvSpPr>
        <p:spPr>
          <a:xfrm>
            <a:off x="1355834" y="73703"/>
            <a:ext cx="9144000" cy="1010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ko-KR" sz="6000" b="1">
                <a:solidFill>
                  <a:schemeClr val="bg1">
                    <a:lumMod val="95000"/>
                  </a:schemeClr>
                </a:solidFill>
              </a:rPr>
              <a:t>פיצוח השאלה</a:t>
            </a:r>
            <a:endParaRPr lang="ko-KR" altLang="en-US" sz="6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FF5363-C77F-44C6-8641-DCC31839E596}"/>
              </a:ext>
            </a:extLst>
          </p:cNvPr>
          <p:cNvSpPr txBox="1">
            <a:spLocks/>
          </p:cNvSpPr>
          <p:nvPr/>
        </p:nvSpPr>
        <p:spPr>
          <a:xfrm>
            <a:off x="1087916" y="2217800"/>
            <a:ext cx="9144000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en-US" altLang="ko-KR" sz="1600"/>
          </a:p>
        </p:txBody>
      </p:sp>
      <p:grpSp>
        <p:nvGrpSpPr>
          <p:cNvPr id="5" name="Group 13318">
            <a:extLst>
              <a:ext uri="{FF2B5EF4-FFF2-40B4-BE49-F238E27FC236}">
                <a16:creationId xmlns:a16="http://schemas.microsoft.com/office/drawing/2014/main" id="{A564AA4A-F735-4EB7-A541-AED8A5E474F3}"/>
              </a:ext>
            </a:extLst>
          </p:cNvPr>
          <p:cNvGrpSpPr/>
          <p:nvPr/>
        </p:nvGrpSpPr>
        <p:grpSpPr>
          <a:xfrm rot="19917947">
            <a:off x="1417690" y="2848765"/>
            <a:ext cx="1665869" cy="3558872"/>
            <a:chOff x="1359132" y="345882"/>
            <a:chExt cx="1966239" cy="4200564"/>
          </a:xfrm>
        </p:grpSpPr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5CFF8E04-C1D0-44D8-8B0D-CF29B971E347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2DB3A0FD-AB3C-424C-B860-F95C00F326B6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FC15D365-778E-48E7-A956-1069813446DC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80356923-0267-4F72-B983-7D4A3C6682C0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078FEED3-BA95-4BF8-B338-C44E7857435C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D1DD9C91-1DD6-4240-AED0-6D35B5DB7F5E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66176BD3-25F8-489A-9C45-2D3AFC4293D0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25" name="Isosceles Triangle 4">
                <a:extLst>
                  <a:ext uri="{FF2B5EF4-FFF2-40B4-BE49-F238E27FC236}">
                    <a16:creationId xmlns:a16="http://schemas.microsoft.com/office/drawing/2014/main" id="{6310D3C5-5EE1-4525-8F61-3F6F5A532227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AB75E7B0-7F5D-4B60-93F9-4D434B0F9B85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8" name="Teardrop 30">
                <a:extLst>
                  <a:ext uri="{FF2B5EF4-FFF2-40B4-BE49-F238E27FC236}">
                    <a16:creationId xmlns:a16="http://schemas.microsoft.com/office/drawing/2014/main" id="{B7B2FDBA-B59C-49FC-B9E3-5DB49A903635}"/>
                  </a:ext>
                </a:extLst>
              </p:cNvPr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9" name="Trapezoid 24">
                <a:extLst>
                  <a:ext uri="{FF2B5EF4-FFF2-40B4-BE49-F238E27FC236}">
                    <a16:creationId xmlns:a16="http://schemas.microsoft.com/office/drawing/2014/main" id="{138F4532-9C8E-4D08-B30D-C27585384025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0" name="Rounded Rectangle 18">
                <a:extLst>
                  <a:ext uri="{FF2B5EF4-FFF2-40B4-BE49-F238E27FC236}">
                    <a16:creationId xmlns:a16="http://schemas.microsoft.com/office/drawing/2014/main" id="{5710C729-CC1D-464D-A099-36B8DB43CD1E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9">
                <a:extLst>
                  <a:ext uri="{FF2B5EF4-FFF2-40B4-BE49-F238E27FC236}">
                    <a16:creationId xmlns:a16="http://schemas.microsoft.com/office/drawing/2014/main" id="{7AC4C3DA-0937-4B43-879B-AF0B366D33DD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20">
                <a:extLst>
                  <a:ext uri="{FF2B5EF4-FFF2-40B4-BE49-F238E27FC236}">
                    <a16:creationId xmlns:a16="http://schemas.microsoft.com/office/drawing/2014/main" id="{0B2F86B7-B86F-44C9-B0B8-397307C9CADD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88DD83F3-904F-48FB-BC0C-A0E8C85BD12C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F4B9E2B6-F1A0-4A71-94B6-99FF93EB22D0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25">
                <a:extLst>
                  <a:ext uri="{FF2B5EF4-FFF2-40B4-BE49-F238E27FC236}">
                    <a16:creationId xmlns:a16="http://schemas.microsoft.com/office/drawing/2014/main" id="{23F3EB65-F2AB-44D9-A484-4D91C2C6C0EC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000"/>
              </a:p>
            </p:txBody>
          </p:sp>
          <p:sp>
            <p:nvSpPr>
              <p:cNvPr id="16" name="Rounded Rectangle 27">
                <a:extLst>
                  <a:ext uri="{FF2B5EF4-FFF2-40B4-BE49-F238E27FC236}">
                    <a16:creationId xmlns:a16="http://schemas.microsoft.com/office/drawing/2014/main" id="{D63E55E8-296C-4825-985E-958ED98D47A2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28">
                <a:extLst>
                  <a:ext uri="{FF2B5EF4-FFF2-40B4-BE49-F238E27FC236}">
                    <a16:creationId xmlns:a16="http://schemas.microsoft.com/office/drawing/2014/main" id="{C9442484-F57A-49E3-9C5F-D3909B8F0AFB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7A8CE5D9-F566-4057-BC12-8BF83C8ADA7B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Freeform 13312">
            <a:extLst>
              <a:ext uri="{FF2B5EF4-FFF2-40B4-BE49-F238E27FC236}">
                <a16:creationId xmlns:a16="http://schemas.microsoft.com/office/drawing/2014/main" id="{349226E5-1BD2-4293-8193-F934712F23DC}"/>
              </a:ext>
            </a:extLst>
          </p:cNvPr>
          <p:cNvSpPr/>
          <p:nvPr/>
        </p:nvSpPr>
        <p:spPr>
          <a:xfrm>
            <a:off x="-51895" y="4048389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000"/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086E0229-8785-485E-BC69-F24426E781A1}"/>
              </a:ext>
            </a:extLst>
          </p:cNvPr>
          <p:cNvSpPr txBox="1"/>
          <p:nvPr/>
        </p:nvSpPr>
        <p:spPr>
          <a:xfrm>
            <a:off x="9524051" y="4135456"/>
            <a:ext cx="64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DD0319E1-5082-4731-8317-3498750167E7}"/>
              </a:ext>
            </a:extLst>
          </p:cNvPr>
          <p:cNvSpPr/>
          <p:nvPr/>
        </p:nvSpPr>
        <p:spPr>
          <a:xfrm>
            <a:off x="0" y="4152"/>
            <a:ext cx="12192000" cy="204097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4E371BA4-D2C8-4DC3-88A4-22B0394E719C}"/>
              </a:ext>
            </a:extLst>
          </p:cNvPr>
          <p:cNvSpPr/>
          <p:nvPr/>
        </p:nvSpPr>
        <p:spPr>
          <a:xfrm>
            <a:off x="0" y="6623496"/>
            <a:ext cx="12192000" cy="285454"/>
          </a:xfrm>
          <a:prstGeom prst="rect">
            <a:avLst/>
          </a:prstGeom>
          <a:solidFill>
            <a:srgbClr val="B44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BA4BB06E-718F-4AEE-8841-B6364BD6D817}"/>
              </a:ext>
            </a:extLst>
          </p:cNvPr>
          <p:cNvSpPr txBox="1"/>
          <p:nvPr/>
        </p:nvSpPr>
        <p:spPr>
          <a:xfrm>
            <a:off x="3888837" y="1429407"/>
            <a:ext cx="7465423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/>
              <a:t>לקראת "יום הצרכן </a:t>
            </a:r>
            <a:r>
              <a:rPr lang="he-IL" sz="3200" err="1"/>
              <a:t>הבין־לאומי</a:t>
            </a:r>
            <a:r>
              <a:rPr lang="he-IL" sz="3200"/>
              <a:t>" כתוב סקירה על פי שלושת הטקסטים שקראת.</a:t>
            </a:r>
            <a:endParaRPr lang="en-US" sz="3200"/>
          </a:p>
          <a:p>
            <a:pPr algn="r"/>
            <a:endParaRPr lang="he-IL" sz="3200"/>
          </a:p>
          <a:p>
            <a:pPr algn="r"/>
            <a:r>
              <a:rPr lang="he-IL" sz="3200"/>
              <a:t> בכתיבתך </a:t>
            </a:r>
            <a:r>
              <a:rPr lang="he-IL" sz="3200" b="1">
                <a:solidFill>
                  <a:schemeClr val="accent5">
                    <a:lumMod val="75000"/>
                  </a:schemeClr>
                </a:solidFill>
              </a:rPr>
              <a:t>תאר את השינוי שחל בהרגלי הצריכה בימינו</a:t>
            </a:r>
            <a:r>
              <a:rPr lang="he-IL" sz="3200" b="1">
                <a:solidFill>
                  <a:srgbClr val="FF0000"/>
                </a:solidFill>
              </a:rPr>
              <a:t> </a:t>
            </a:r>
            <a:r>
              <a:rPr lang="he-IL" sz="3200"/>
              <a:t>ואת </a:t>
            </a:r>
            <a:r>
              <a:rPr lang="he-IL" sz="3200" b="1">
                <a:solidFill>
                  <a:schemeClr val="accent1"/>
                </a:solidFill>
              </a:rPr>
              <a:t>מקומם של בני הנוער בשינוי זה.</a:t>
            </a:r>
            <a:r>
              <a:rPr lang="he-IL" sz="3200"/>
              <a:t> פרט את </a:t>
            </a:r>
            <a:r>
              <a:rPr lang="he-IL" sz="3200" b="1">
                <a:solidFill>
                  <a:srgbClr val="00B0F0"/>
                </a:solidFill>
              </a:rPr>
              <a:t>התוצאות האפשריות של השינוי בהרגלי הצריכה. </a:t>
            </a:r>
            <a:endParaRPr lang="en-US" sz="3200" b="1">
              <a:solidFill>
                <a:srgbClr val="00B050"/>
              </a:solidFill>
            </a:endParaRPr>
          </a:p>
          <a:p>
            <a:pPr algn="r"/>
            <a:endParaRPr lang="he-IL" sz="3200"/>
          </a:p>
          <a:p>
            <a:pPr algn="r"/>
            <a:r>
              <a:rPr lang="he-IL" sz="2400"/>
              <a:t>הקפד על דרכי מסירה מקובלות ועל אזכור מקורות המידע בגוף הסקירה ובסופה (ביבליוגרפיה).</a:t>
            </a:r>
          </a:p>
        </p:txBody>
      </p:sp>
      <p:pic>
        <p:nvPicPr>
          <p:cNvPr id="31" name="תמונה 30" descr="תמונה שמכילה פרח, מזון&#10;&#10;התיאור נוצר באופן אוטומטי">
            <a:extLst>
              <a:ext uri="{FF2B5EF4-FFF2-40B4-BE49-F238E27FC236}">
                <a16:creationId xmlns:a16="http://schemas.microsoft.com/office/drawing/2014/main" id="{162BA633-BB41-4E29-B712-A55BE8E6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" y="6119082"/>
            <a:ext cx="1523501" cy="687069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1909A42A-F316-4825-B176-7EB9F068DAA2}"/>
              </a:ext>
            </a:extLst>
          </p:cNvPr>
          <p:cNvSpPr txBox="1"/>
          <p:nvPr/>
        </p:nvSpPr>
        <p:spPr>
          <a:xfrm>
            <a:off x="379227" y="1226837"/>
            <a:ext cx="32654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>
                <a:solidFill>
                  <a:srgbClr val="FF0000"/>
                </a:solidFill>
              </a:rPr>
              <a:t>נבין את דרישות המטלה ונסמן אותן</a:t>
            </a:r>
            <a:endParaRPr lang="he-IL" sz="3600"/>
          </a:p>
        </p:txBody>
      </p:sp>
    </p:spTree>
    <p:extLst>
      <p:ext uri="{BB962C8B-B14F-4D97-AF65-F5344CB8AC3E}">
        <p14:creationId xmlns:p14="http://schemas.microsoft.com/office/powerpoint/2010/main" val="107194634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6D7108FDA9F5A478659710AF8CAE039" ma:contentTypeVersion="26" ma:contentTypeDescription="צור מסמך חדש." ma:contentTypeScope="" ma:versionID="15d9c8cbc43d9466666c778159f26fe1">
  <xsd:schema xmlns:xsd="http://www.w3.org/2001/XMLSchema" xmlns:xs="http://www.w3.org/2001/XMLSchema" xmlns:p="http://schemas.microsoft.com/office/2006/metadata/properties" xmlns:ns3="a707d862-1de0-4135-9277-48b8388de465" xmlns:ns4="19b0363f-e9a8-4f10-b78a-d75bb1a62643" targetNamespace="http://schemas.microsoft.com/office/2006/metadata/properties" ma:root="true" ma:fieldsID="c86492cd069ffd5dab4ce6aa4ec3eebe" ns3:_="" ns4:_="">
    <xsd:import namespace="a707d862-1de0-4135-9277-48b8388de465"/>
    <xsd:import namespace="19b0363f-e9a8-4f10-b78a-d75bb1a6264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Teams_Channel_Section_Location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7d862-1de0-4135-9277-48b8388de4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31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0363f-e9a8-4f10-b78a-d75bb1a6264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a707d862-1de0-4135-9277-48b8388de465" xsi:nil="true"/>
    <FolderType xmlns="a707d862-1de0-4135-9277-48b8388de465" xsi:nil="true"/>
    <Templates xmlns="a707d862-1de0-4135-9277-48b8388de465" xsi:nil="true"/>
    <AppVersion xmlns="a707d862-1de0-4135-9277-48b8388de465" xsi:nil="true"/>
    <Invited_Teachers xmlns="a707d862-1de0-4135-9277-48b8388de465" xsi:nil="true"/>
    <IsNotebookLocked xmlns="a707d862-1de0-4135-9277-48b8388de465" xsi:nil="true"/>
    <NotebookType xmlns="a707d862-1de0-4135-9277-48b8388de465" xsi:nil="true"/>
    <Teachers xmlns="a707d862-1de0-4135-9277-48b8388de465">
      <UserInfo>
        <DisplayName/>
        <AccountId xsi:nil="true"/>
        <AccountType/>
      </UserInfo>
    </Teachers>
    <LMS_Mappings xmlns="a707d862-1de0-4135-9277-48b8388de465" xsi:nil="true"/>
    <Owner xmlns="a707d862-1de0-4135-9277-48b8388de465">
      <UserInfo>
        <DisplayName/>
        <AccountId xsi:nil="true"/>
        <AccountType/>
      </UserInfo>
    </Owner>
    <Students xmlns="a707d862-1de0-4135-9277-48b8388de465">
      <UserInfo>
        <DisplayName/>
        <AccountId xsi:nil="true"/>
        <AccountType/>
      </UserInfo>
    </Students>
    <DefaultSectionNames xmlns="a707d862-1de0-4135-9277-48b8388de465" xsi:nil="true"/>
    <Is_Collaboration_Space_Locked xmlns="a707d862-1de0-4135-9277-48b8388de465" xsi:nil="true"/>
    <Teams_Channel_Section_Location xmlns="a707d862-1de0-4135-9277-48b8388de465" xsi:nil="true"/>
    <Invited_Students xmlns="a707d862-1de0-4135-9277-48b8388de465" xsi:nil="true"/>
    <CultureName xmlns="a707d862-1de0-4135-9277-48b8388de465" xsi:nil="true"/>
    <Student_Groups xmlns="a707d862-1de0-4135-9277-48b8388de465">
      <UserInfo>
        <DisplayName/>
        <AccountId xsi:nil="true"/>
        <AccountType/>
      </UserInfo>
    </Student_Groups>
    <Distribution_Groups xmlns="a707d862-1de0-4135-9277-48b8388de465" xsi:nil="true"/>
    <Math_Settings xmlns="a707d862-1de0-4135-9277-48b8388de465" xsi:nil="true"/>
    <Self_Registration_Enabled xmlns="a707d862-1de0-4135-9277-48b8388de465" xsi:nil="true"/>
    <Has_Teacher_Only_SectionGroup xmlns="a707d862-1de0-4135-9277-48b8388de4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3B114-55B4-4D7E-9028-C81B5FD49F43}">
  <ds:schemaRefs>
    <ds:schemaRef ds:uri="19b0363f-e9a8-4f10-b78a-d75bb1a62643"/>
    <ds:schemaRef ds:uri="a707d862-1de0-4135-9277-48b8388de4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0E2C7C-9734-446A-B801-E4128C6433B3}">
  <ds:schemaRefs>
    <ds:schemaRef ds:uri="http://schemas.microsoft.com/office/2006/documentManagement/types"/>
    <ds:schemaRef ds:uri="http://purl.org/dc/elements/1.1/"/>
    <ds:schemaRef ds:uri="a707d862-1de0-4135-9277-48b8388de465"/>
    <ds:schemaRef ds:uri="http://purl.org/dc/terms/"/>
    <ds:schemaRef ds:uri="19b0363f-e9a8-4f10-b78a-d75bb1a62643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7DD87ED-CA2A-42A5-90AD-E193CD2C2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2135</Words>
  <Application>Microsoft Office PowerPoint</Application>
  <PresentationFormat>מסך רחב</PresentationFormat>
  <Paragraphs>293</Paragraphs>
  <Slides>34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34</vt:i4>
      </vt:variant>
    </vt:vector>
  </HeadingPairs>
  <TitlesOfParts>
    <vt:vector size="39" baseType="lpstr">
      <vt:lpstr>Arial</vt:lpstr>
      <vt:lpstr>Calibri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מרב שראל</dc:creator>
  <cp:lastModifiedBy>מרב שראל</cp:lastModifiedBy>
  <cp:revision>9</cp:revision>
  <dcterms:created xsi:type="dcterms:W3CDTF">2020-11-22T08:50:36Z</dcterms:created>
  <dcterms:modified xsi:type="dcterms:W3CDTF">2021-02-12T10:43:17Z</dcterms:modified>
</cp:coreProperties>
</file>