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79" r:id="rId1"/>
  </p:sldMasterIdLst>
  <p:notesMasterIdLst>
    <p:notesMasterId r:id="rId22"/>
  </p:notesMasterIdLst>
  <p:sldIdLst>
    <p:sldId id="256" r:id="rId2"/>
    <p:sldId id="257" r:id="rId3"/>
    <p:sldId id="258" r:id="rId4"/>
    <p:sldId id="259" r:id="rId5"/>
    <p:sldId id="260" r:id="rId6"/>
    <p:sldId id="261" r:id="rId7"/>
    <p:sldId id="300" r:id="rId8"/>
    <p:sldId id="302" r:id="rId9"/>
    <p:sldId id="301" r:id="rId10"/>
    <p:sldId id="308" r:id="rId11"/>
    <p:sldId id="309" r:id="rId12"/>
    <p:sldId id="311" r:id="rId13"/>
    <p:sldId id="310" r:id="rId14"/>
    <p:sldId id="262" r:id="rId15"/>
    <p:sldId id="304" r:id="rId16"/>
    <p:sldId id="305" r:id="rId17"/>
    <p:sldId id="306" r:id="rId18"/>
    <p:sldId id="312" r:id="rId19"/>
    <p:sldId id="307" r:id="rId20"/>
    <p:sldId id="313" r:id="rId21"/>
  </p:sldIdLst>
  <p:sldSz cx="9144000" cy="5143500" type="screen16x9"/>
  <p:notesSz cx="6858000" cy="9144000"/>
  <p:embeddedFontLst>
    <p:embeddedFont>
      <p:font typeface="Alef" panose="00000500000000000000" pitchFamily="2" charset="-79"/>
      <p:regular r:id="rId23"/>
      <p:bold r:id="rId24"/>
    </p:embeddedFont>
    <p:embeddedFont>
      <p:font typeface="Calibri" panose="020F0502020204030204" pitchFamily="34" charset="0"/>
      <p:regular r:id="rId25"/>
      <p:bold r:id="rId26"/>
      <p:italic r:id="rId27"/>
      <p:boldItalic r:id="rId28"/>
    </p:embeddedFont>
    <p:embeddedFont>
      <p:font typeface="Fira Sans Extra Condensed Medium" panose="020B0604020202020204" charset="0"/>
      <p:regular r:id="rId29"/>
      <p:bold r:id="rId30"/>
      <p:italic r:id="rId31"/>
      <p:boldItalic r:id="rId32"/>
    </p:embeddedFont>
    <p:embeddedFont>
      <p:font typeface="Noto Sans" panose="020B0502040504020204" pitchFamily="34" charset="0"/>
      <p:regular r:id="rId33"/>
      <p:bold r:id="rId34"/>
      <p:italic r:id="rId35"/>
      <p:boldItalic r:id="rId36"/>
    </p:embeddedFont>
    <p:embeddedFont>
      <p:font typeface="Public Sans" panose="020B0604020202020204" charset="0"/>
      <p:regular r:id="rId37"/>
      <p:bold r:id="rId38"/>
      <p:italic r:id="rId39"/>
      <p:boldItalic r:id="rId40"/>
    </p:embeddedFont>
    <p:embeddedFont>
      <p:font typeface="Satisfy"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DA1912-DE15-4144-8086-DB58133AE777}">
  <a:tblStyle styleId="{ADDA1912-DE15-4144-8086-DB58133AE7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88" autoAdjust="0"/>
    <p:restoredTop sz="94660"/>
  </p:normalViewPr>
  <p:slideViewPr>
    <p:cSldViewPr snapToGrid="0">
      <p:cViewPr varScale="1">
        <p:scale>
          <a:sx n="84" d="100"/>
          <a:sy n="84"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02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b7062262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b7062262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b6f96fd3f7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b6f96fd3f7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b6f96fd3f7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b6f96fd3f7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1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063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70622628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70622628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86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511675" y="320140"/>
            <a:ext cx="12667249" cy="4832986"/>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rot="-248774">
            <a:off x="446447" y="1301215"/>
            <a:ext cx="4344270" cy="1170362"/>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590">
                <a:latin typeface="Satisfy"/>
                <a:ea typeface="Satisfy"/>
                <a:cs typeface="Satisfy"/>
                <a:sym typeface="Satisf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41825" y="3422104"/>
            <a:ext cx="2906400" cy="575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ctrTitle" idx="2"/>
          </p:nvPr>
        </p:nvSpPr>
        <p:spPr>
          <a:xfrm>
            <a:off x="941825" y="2774601"/>
            <a:ext cx="4144500" cy="5757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3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645"/>
        <p:cNvGrpSpPr/>
        <p:nvPr/>
      </p:nvGrpSpPr>
      <p:grpSpPr>
        <a:xfrm>
          <a:off x="0" y="0"/>
          <a:ext cx="0" cy="0"/>
          <a:chOff x="0" y="0"/>
          <a:chExt cx="0" cy="0"/>
        </a:xfrm>
      </p:grpSpPr>
      <p:sp>
        <p:nvSpPr>
          <p:cNvPr id="646" name="Google Shape;646;p24"/>
          <p:cNvSpPr txBox="1">
            <a:spLocks noGrp="1"/>
          </p:cNvSpPr>
          <p:nvPr>
            <p:ph type="title"/>
          </p:nvPr>
        </p:nvSpPr>
        <p:spPr>
          <a:xfrm>
            <a:off x="1018650" y="17534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47" name="Google Shape;647;p24"/>
          <p:cNvSpPr txBox="1">
            <a:spLocks noGrp="1"/>
          </p:cNvSpPr>
          <p:nvPr>
            <p:ph type="subTitle" idx="1"/>
          </p:nvPr>
        </p:nvSpPr>
        <p:spPr>
          <a:xfrm>
            <a:off x="1018650" y="21171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48" name="Google Shape;648;p24"/>
          <p:cNvSpPr txBox="1">
            <a:spLocks noGrp="1"/>
          </p:cNvSpPr>
          <p:nvPr>
            <p:ph type="title" idx="2"/>
          </p:nvPr>
        </p:nvSpPr>
        <p:spPr>
          <a:xfrm>
            <a:off x="5411700" y="3422225"/>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49" name="Google Shape;649;p24"/>
          <p:cNvSpPr txBox="1">
            <a:spLocks noGrp="1"/>
          </p:cNvSpPr>
          <p:nvPr>
            <p:ph type="subTitle" idx="3"/>
          </p:nvPr>
        </p:nvSpPr>
        <p:spPr>
          <a:xfrm>
            <a:off x="5411700" y="3786000"/>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50" name="Google Shape;650;p24"/>
          <p:cNvSpPr txBox="1">
            <a:spLocks noGrp="1"/>
          </p:cNvSpPr>
          <p:nvPr>
            <p:ph type="title" idx="4"/>
          </p:nvPr>
        </p:nvSpPr>
        <p:spPr>
          <a:xfrm>
            <a:off x="5411700" y="1754811"/>
            <a:ext cx="3018300" cy="4401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51" name="Google Shape;651;p24"/>
          <p:cNvSpPr txBox="1">
            <a:spLocks noGrp="1"/>
          </p:cNvSpPr>
          <p:nvPr>
            <p:ph type="subTitle" idx="5"/>
          </p:nvPr>
        </p:nvSpPr>
        <p:spPr>
          <a:xfrm>
            <a:off x="5411700" y="2118586"/>
            <a:ext cx="3018300" cy="57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52" name="Google Shape;652;p24"/>
          <p:cNvSpPr txBox="1">
            <a:spLocks noGrp="1"/>
          </p:cNvSpPr>
          <p:nvPr>
            <p:ph type="title" idx="6"/>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3" name="Google Shape;653;p24"/>
          <p:cNvSpPr/>
          <p:nvPr/>
        </p:nvSpPr>
        <p:spPr>
          <a:xfrm>
            <a:off x="-712980" y="4102300"/>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654" name="Google Shape;654;p24"/>
          <p:cNvSpPr/>
          <p:nvPr/>
        </p:nvSpPr>
        <p:spPr>
          <a:xfrm flipH="1">
            <a:off x="7485935" y="10508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303189" y="781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736"/>
        <p:cNvGrpSpPr/>
        <p:nvPr/>
      </p:nvGrpSpPr>
      <p:grpSpPr>
        <a:xfrm>
          <a:off x="0" y="0"/>
          <a:ext cx="0" cy="0"/>
          <a:chOff x="0" y="0"/>
          <a:chExt cx="0" cy="0"/>
        </a:xfrm>
      </p:grpSpPr>
      <p:sp>
        <p:nvSpPr>
          <p:cNvPr id="737" name="Google Shape;737;p28"/>
          <p:cNvSpPr/>
          <p:nvPr/>
        </p:nvSpPr>
        <p:spPr>
          <a:xfrm flipH="1">
            <a:off x="351516" y="538775"/>
            <a:ext cx="1108800" cy="1108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28"/>
          <p:cNvGrpSpPr/>
          <p:nvPr/>
        </p:nvGrpSpPr>
        <p:grpSpPr>
          <a:xfrm flipH="1">
            <a:off x="497229" y="183949"/>
            <a:ext cx="3046829" cy="5435717"/>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28"/>
          <p:cNvGrpSpPr/>
          <p:nvPr/>
        </p:nvGrpSpPr>
        <p:grpSpPr>
          <a:xfrm rot="1325081">
            <a:off x="6147675" y="306895"/>
            <a:ext cx="729403" cy="386556"/>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28"/>
          <p:cNvSpPr/>
          <p:nvPr/>
        </p:nvSpPr>
        <p:spPr>
          <a:xfrm>
            <a:off x="-904868" y="20824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1137980" y="4140975"/>
            <a:ext cx="10199540"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7172332" y="3393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5">
    <p:bg>
      <p:bgPr>
        <a:solidFill>
          <a:schemeClr val="dk1"/>
        </a:solidFill>
        <a:effectLst/>
      </p:bgPr>
    </p:bg>
    <p:spTree>
      <p:nvGrpSpPr>
        <p:cNvPr id="1" name="Shape 795"/>
        <p:cNvGrpSpPr/>
        <p:nvPr/>
      </p:nvGrpSpPr>
      <p:grpSpPr>
        <a:xfrm>
          <a:off x="0" y="0"/>
          <a:ext cx="0" cy="0"/>
          <a:chOff x="0" y="0"/>
          <a:chExt cx="0" cy="0"/>
        </a:xfrm>
      </p:grpSpPr>
      <p:grpSp>
        <p:nvGrpSpPr>
          <p:cNvPr id="796" name="Google Shape;796;p31"/>
          <p:cNvGrpSpPr/>
          <p:nvPr/>
        </p:nvGrpSpPr>
        <p:grpSpPr>
          <a:xfrm rot="-502947" flipH="1">
            <a:off x="7046276" y="265131"/>
            <a:ext cx="2758822" cy="4921896"/>
            <a:chOff x="3734270" y="74249"/>
            <a:chExt cx="3046829" cy="5435717"/>
          </a:xfrm>
        </p:grpSpPr>
        <p:grpSp>
          <p:nvGrpSpPr>
            <p:cNvPr id="797" name="Google Shape;797;p31"/>
            <p:cNvGrpSpPr/>
            <p:nvPr/>
          </p:nvGrpSpPr>
          <p:grpSpPr>
            <a:xfrm rot="312499">
              <a:off x="4269747" y="179454"/>
              <a:ext cx="2417210" cy="2184088"/>
              <a:chOff x="3949525" y="-38550"/>
              <a:chExt cx="2695666" cy="2435690"/>
            </a:xfrm>
          </p:grpSpPr>
          <p:sp>
            <p:nvSpPr>
              <p:cNvPr id="798" name="Google Shape;798;p3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3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1"/>
          <p:cNvGrpSpPr/>
          <p:nvPr/>
        </p:nvGrpSpPr>
        <p:grpSpPr>
          <a:xfrm rot="-240851" flipH="1">
            <a:off x="-1097400" y="3610367"/>
            <a:ext cx="4506349" cy="2582470"/>
            <a:chOff x="1736990" y="7982527"/>
            <a:chExt cx="4506560" cy="2582591"/>
          </a:xfrm>
        </p:grpSpPr>
        <p:sp>
          <p:nvSpPr>
            <p:cNvPr id="808" name="Google Shape;808;p31"/>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rgbClr val="003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rgbClr val="FEC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rgbClr val="FF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1736990" y="8812166"/>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rgbClr val="2C7B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94E9FB"/>
        </a:solidFill>
        <a:effectLst/>
      </p:bgPr>
    </p:bg>
    <p:spTree>
      <p:nvGrpSpPr>
        <p:cNvPr id="1" name="Shape 18"/>
        <p:cNvGrpSpPr/>
        <p:nvPr/>
      </p:nvGrpSpPr>
      <p:grpSpPr>
        <a:xfrm>
          <a:off x="0" y="0"/>
          <a:ext cx="0" cy="0"/>
          <a:chOff x="0" y="0"/>
          <a:chExt cx="0" cy="0"/>
        </a:xfrm>
      </p:grpSpPr>
      <p:sp>
        <p:nvSpPr>
          <p:cNvPr id="19" name="Google Shape;19;p3"/>
          <p:cNvSpPr/>
          <p:nvPr/>
        </p:nvSpPr>
        <p:spPr>
          <a:xfrm>
            <a:off x="1285900"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7276385" y="10508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588939" y="219093"/>
            <a:ext cx="6565344" cy="1002516"/>
            <a:chOff x="1068461" y="156718"/>
            <a:chExt cx="6565344" cy="1002516"/>
          </a:xfrm>
        </p:grpSpPr>
        <p:sp>
          <p:nvSpPr>
            <p:cNvPr id="22" name="Google Shape;22;p3"/>
            <p:cNvSpPr/>
            <p:nvPr/>
          </p:nvSpPr>
          <p:spPr>
            <a:xfrm>
              <a:off x="4824999"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txBox="1">
            <a:spLocks noGrp="1"/>
          </p:cNvSpPr>
          <p:nvPr>
            <p:ph type="subTitle" idx="1"/>
          </p:nvPr>
        </p:nvSpPr>
        <p:spPr>
          <a:xfrm>
            <a:off x="1361825" y="3421300"/>
            <a:ext cx="2781600" cy="557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solidFill>
                  <a:srgbClr val="754C24"/>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5" name="Google Shape;25;p3"/>
          <p:cNvSpPr txBox="1">
            <a:spLocks noGrp="1"/>
          </p:cNvSpPr>
          <p:nvPr>
            <p:ph type="title"/>
          </p:nvPr>
        </p:nvSpPr>
        <p:spPr>
          <a:xfrm>
            <a:off x="1361825" y="2713525"/>
            <a:ext cx="4257900" cy="7818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1323850"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27" name="Google Shape;27;p3"/>
          <p:cNvGrpSpPr/>
          <p:nvPr/>
        </p:nvGrpSpPr>
        <p:grpSpPr>
          <a:xfrm flipH="1">
            <a:off x="4547988" y="1491425"/>
            <a:ext cx="980825" cy="519800"/>
            <a:chOff x="2468025" y="734125"/>
            <a:chExt cx="980825" cy="519800"/>
          </a:xfrm>
        </p:grpSpPr>
        <p:sp>
          <p:nvSpPr>
            <p:cNvPr id="28" name="Google Shape;28;p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a:off x="713225" y="1228675"/>
            <a:ext cx="7698600" cy="3279900"/>
          </a:xfrm>
          <a:prstGeom prst="rect">
            <a:avLst/>
          </a:prstGeom>
        </p:spPr>
        <p:txBody>
          <a:bodyPr spcFirstLastPara="1" wrap="square" lIns="91425" tIns="91425" rIns="91425" bIns="91425" anchor="t" anchorCtr="0">
            <a:normAutofit/>
          </a:bodyPr>
          <a:lstStyle>
            <a:lvl1pPr marL="457200" lvl="0" indent="-304800">
              <a:lnSpc>
                <a:spcPct val="100000"/>
              </a:lnSpc>
              <a:spcBef>
                <a:spcPts val="0"/>
              </a:spcBef>
              <a:spcAft>
                <a:spcPts val="0"/>
              </a:spcAft>
              <a:buClr>
                <a:srgbClr val="595959"/>
              </a:buClr>
              <a:buSzPts val="1200"/>
              <a:buFont typeface="Catamaran"/>
              <a:buChar char="●"/>
              <a:defRPr sz="1100"/>
            </a:lvl1pPr>
            <a:lvl2pPr marL="914400" lvl="1" indent="-304800">
              <a:spcBef>
                <a:spcPts val="0"/>
              </a:spcBef>
              <a:spcAft>
                <a:spcPts val="0"/>
              </a:spcAft>
              <a:buClr>
                <a:srgbClr val="595959"/>
              </a:buClr>
              <a:buSzPts val="1200"/>
              <a:buFont typeface="Catamaran"/>
              <a:buChar char="○"/>
              <a:defRPr/>
            </a:lvl2pPr>
            <a:lvl3pPr marL="1371600" lvl="2" indent="-304800">
              <a:spcBef>
                <a:spcPts val="0"/>
              </a:spcBef>
              <a:spcAft>
                <a:spcPts val="0"/>
              </a:spcAft>
              <a:buClr>
                <a:srgbClr val="595959"/>
              </a:buClr>
              <a:buSzPts val="1200"/>
              <a:buFont typeface="Catamaran"/>
              <a:buChar char="■"/>
              <a:defRPr/>
            </a:lvl3pPr>
            <a:lvl4pPr marL="1828800" lvl="3" indent="-304800">
              <a:spcBef>
                <a:spcPts val="0"/>
              </a:spcBef>
              <a:spcAft>
                <a:spcPts val="0"/>
              </a:spcAft>
              <a:buClr>
                <a:srgbClr val="595959"/>
              </a:buClr>
              <a:buSzPts val="1200"/>
              <a:buFont typeface="Catamaran"/>
              <a:buChar char="●"/>
              <a:defRPr/>
            </a:lvl4pPr>
            <a:lvl5pPr marL="2286000" lvl="4" indent="-304800">
              <a:spcBef>
                <a:spcPts val="0"/>
              </a:spcBef>
              <a:spcAft>
                <a:spcPts val="0"/>
              </a:spcAft>
              <a:buClr>
                <a:srgbClr val="595959"/>
              </a:buClr>
              <a:buSzPts val="1200"/>
              <a:buFont typeface="Catamaran"/>
              <a:buChar char="○"/>
              <a:defRPr/>
            </a:lvl5pPr>
            <a:lvl6pPr marL="2743200" lvl="5" indent="-304800">
              <a:spcBef>
                <a:spcPts val="0"/>
              </a:spcBef>
              <a:spcAft>
                <a:spcPts val="0"/>
              </a:spcAft>
              <a:buClr>
                <a:srgbClr val="595959"/>
              </a:buClr>
              <a:buSzPts val="1200"/>
              <a:buFont typeface="Catamaran"/>
              <a:buChar char="■"/>
              <a:defRPr/>
            </a:lvl6pPr>
            <a:lvl7pPr marL="3200400" lvl="6" indent="-304800">
              <a:spcBef>
                <a:spcPts val="0"/>
              </a:spcBef>
              <a:spcAft>
                <a:spcPts val="0"/>
              </a:spcAft>
              <a:buClr>
                <a:srgbClr val="595959"/>
              </a:buClr>
              <a:buSzPts val="1200"/>
              <a:buFont typeface="Catamaran"/>
              <a:buChar char="●"/>
              <a:defRPr/>
            </a:lvl7pPr>
            <a:lvl8pPr marL="3657600" lvl="7" indent="-304800">
              <a:spcBef>
                <a:spcPts val="0"/>
              </a:spcBef>
              <a:spcAft>
                <a:spcPts val="0"/>
              </a:spcAft>
              <a:buClr>
                <a:srgbClr val="595959"/>
              </a:buClr>
              <a:buSzPts val="1200"/>
              <a:buFont typeface="Catamaran"/>
              <a:buChar char="○"/>
              <a:defRPr/>
            </a:lvl8pPr>
            <a:lvl9pPr marL="4114800" lvl="8" indent="-304800">
              <a:spcBef>
                <a:spcPts val="0"/>
              </a:spcBef>
              <a:spcAft>
                <a:spcPts val="0"/>
              </a:spcAft>
              <a:buClr>
                <a:srgbClr val="595959"/>
              </a:buClr>
              <a:buSzPts val="1200"/>
              <a:buFont typeface="Catamaran"/>
              <a:buChar char="■"/>
              <a:defRPr/>
            </a:lvl9pPr>
          </a:lstStyle>
          <a:p>
            <a:endParaRPr/>
          </a:p>
        </p:txBody>
      </p:sp>
      <p:sp>
        <p:nvSpPr>
          <p:cNvPr id="33" name="Google Shape;33;p4"/>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4"/>
          <p:cNvSpPr/>
          <p:nvPr/>
        </p:nvSpPr>
        <p:spPr>
          <a:xfrm flipH="1">
            <a:off x="-95445" y="4785200"/>
            <a:ext cx="9325170" cy="63990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3403475" y="4938600"/>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058075" y="4938600"/>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flipH="1">
            <a:off x="7458302" y="-174846"/>
            <a:ext cx="2502361" cy="4464355"/>
            <a:chOff x="3734270" y="74249"/>
            <a:chExt cx="3046829" cy="5435717"/>
          </a:xfrm>
        </p:grpSpPr>
        <p:grpSp>
          <p:nvGrpSpPr>
            <p:cNvPr id="38" name="Google Shape;38;p4"/>
            <p:cNvGrpSpPr/>
            <p:nvPr/>
          </p:nvGrpSpPr>
          <p:grpSpPr>
            <a:xfrm rot="312499">
              <a:off x="4269747" y="179454"/>
              <a:ext cx="2417210" cy="2184088"/>
              <a:chOff x="3949525" y="-38550"/>
              <a:chExt cx="2695666" cy="2435690"/>
            </a:xfrm>
          </p:grpSpPr>
          <p:sp>
            <p:nvSpPr>
              <p:cNvPr id="39" name="Google Shape;39;p4"/>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941825" y="749825"/>
            <a:ext cx="43923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7"/>
          <p:cNvSpPr txBox="1">
            <a:spLocks noGrp="1"/>
          </p:cNvSpPr>
          <p:nvPr>
            <p:ph type="subTitle" idx="1"/>
          </p:nvPr>
        </p:nvSpPr>
        <p:spPr>
          <a:xfrm>
            <a:off x="941825" y="1717100"/>
            <a:ext cx="3287400" cy="2912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1600">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5"/>
        <p:cNvGrpSpPr/>
        <p:nvPr/>
      </p:nvGrpSpPr>
      <p:grpSpPr>
        <a:xfrm>
          <a:off x="0" y="0"/>
          <a:ext cx="0" cy="0"/>
          <a:chOff x="0" y="0"/>
          <a:chExt cx="0" cy="0"/>
        </a:xfrm>
      </p:grpSpPr>
      <p:sp>
        <p:nvSpPr>
          <p:cNvPr id="136" name="Google Shape;136;p11"/>
          <p:cNvSpPr txBox="1">
            <a:spLocks noGrp="1"/>
          </p:cNvSpPr>
          <p:nvPr>
            <p:ph type="title" hasCustomPrompt="1"/>
          </p:nvPr>
        </p:nvSpPr>
        <p:spPr>
          <a:xfrm>
            <a:off x="713225" y="1487125"/>
            <a:ext cx="7698600" cy="1427400"/>
          </a:xfrm>
          <a:prstGeom prst="rect">
            <a:avLst/>
          </a:prstGeom>
        </p:spPr>
        <p:txBody>
          <a:bodyPr spcFirstLastPara="1" wrap="square" lIns="91425" tIns="91425" rIns="91425" bIns="91425" anchor="b" anchorCtr="0">
            <a:normAutofit/>
          </a:bodyPr>
          <a:lstStyle>
            <a:lvl1pPr lvl="0" algn="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7" name="Google Shape;137;p11"/>
          <p:cNvSpPr txBox="1">
            <a:spLocks noGrp="1"/>
          </p:cNvSpPr>
          <p:nvPr>
            <p:ph type="subTitle" idx="1"/>
          </p:nvPr>
        </p:nvSpPr>
        <p:spPr>
          <a:xfrm>
            <a:off x="5124425" y="2669600"/>
            <a:ext cx="3287400" cy="854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8" name="Google Shape;138;p11"/>
          <p:cNvGrpSpPr/>
          <p:nvPr/>
        </p:nvGrpSpPr>
        <p:grpSpPr>
          <a:xfrm rot="-1325315" flipH="1">
            <a:off x="3388532" y="3372384"/>
            <a:ext cx="483319" cy="256140"/>
            <a:chOff x="2468025" y="734125"/>
            <a:chExt cx="980825" cy="519800"/>
          </a:xfrm>
        </p:grpSpPr>
        <p:sp>
          <p:nvSpPr>
            <p:cNvPr id="139" name="Google Shape;139;p11"/>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1"/>
          <p:cNvGrpSpPr/>
          <p:nvPr/>
        </p:nvGrpSpPr>
        <p:grpSpPr>
          <a:xfrm flipH="1">
            <a:off x="1237666" y="2864534"/>
            <a:ext cx="544164" cy="970819"/>
            <a:chOff x="3734270" y="74249"/>
            <a:chExt cx="3046829" cy="5435717"/>
          </a:xfrm>
        </p:grpSpPr>
        <p:grpSp>
          <p:nvGrpSpPr>
            <p:cNvPr id="143" name="Google Shape;143;p11"/>
            <p:cNvGrpSpPr/>
            <p:nvPr/>
          </p:nvGrpSpPr>
          <p:grpSpPr>
            <a:xfrm rot="312499">
              <a:off x="4269747" y="179454"/>
              <a:ext cx="2417210" cy="2184088"/>
              <a:chOff x="3949525" y="-38550"/>
              <a:chExt cx="2695666" cy="2435690"/>
            </a:xfrm>
          </p:grpSpPr>
          <p:sp>
            <p:nvSpPr>
              <p:cNvPr id="144" name="Google Shape;144;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1"/>
          <p:cNvSpPr/>
          <p:nvPr/>
        </p:nvSpPr>
        <p:spPr>
          <a:xfrm flipH="1">
            <a:off x="2137878" y="3144280"/>
            <a:ext cx="1070343" cy="1069873"/>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flipH="1">
            <a:off x="-16433" y="3580135"/>
            <a:ext cx="4512233" cy="629111"/>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85506" y="4046400"/>
            <a:ext cx="9315231"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1307341" y="403003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11"/>
          <p:cNvGrpSpPr/>
          <p:nvPr/>
        </p:nvGrpSpPr>
        <p:grpSpPr>
          <a:xfrm>
            <a:off x="587073" y="3017967"/>
            <a:ext cx="593177" cy="989969"/>
            <a:chOff x="658400" y="2876550"/>
            <a:chExt cx="663287" cy="1106977"/>
          </a:xfrm>
        </p:grpSpPr>
        <p:grpSp>
          <p:nvGrpSpPr>
            <p:cNvPr id="158" name="Google Shape;158;p11"/>
            <p:cNvGrpSpPr/>
            <p:nvPr/>
          </p:nvGrpSpPr>
          <p:grpSpPr>
            <a:xfrm>
              <a:off x="713235" y="2876550"/>
              <a:ext cx="608452" cy="1085513"/>
              <a:chOff x="3734270" y="74249"/>
              <a:chExt cx="3046829" cy="5435717"/>
            </a:xfrm>
          </p:grpSpPr>
          <p:grpSp>
            <p:nvGrpSpPr>
              <p:cNvPr id="159" name="Google Shape;159;p11"/>
              <p:cNvGrpSpPr/>
              <p:nvPr/>
            </p:nvGrpSpPr>
            <p:grpSpPr>
              <a:xfrm rot="312499">
                <a:off x="4269747" y="179454"/>
                <a:ext cx="2417210" cy="2184088"/>
                <a:chOff x="3949525" y="-38550"/>
                <a:chExt cx="2695666" cy="2435690"/>
              </a:xfrm>
            </p:grpSpPr>
            <p:sp>
              <p:nvSpPr>
                <p:cNvPr id="160" name="Google Shape;160;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1"/>
            <p:cNvSpPr/>
            <p:nvPr/>
          </p:nvSpPr>
          <p:spPr>
            <a:xfrm>
              <a:off x="658400" y="3854852"/>
              <a:ext cx="224200" cy="128675"/>
            </a:xfrm>
            <a:custGeom>
              <a:avLst/>
              <a:gdLst/>
              <a:ahLst/>
              <a:cxnLst/>
              <a:rect l="l" t="t" r="r" b="b"/>
              <a:pathLst>
                <a:path w="8968" h="5147" extrusionOk="0">
                  <a:moveTo>
                    <a:pt x="1668" y="16"/>
                  </a:moveTo>
                  <a:cubicBezTo>
                    <a:pt x="2081" y="48"/>
                    <a:pt x="2477" y="810"/>
                    <a:pt x="3096" y="1064"/>
                  </a:cubicBezTo>
                  <a:cubicBezTo>
                    <a:pt x="3715" y="1318"/>
                    <a:pt x="4652" y="1445"/>
                    <a:pt x="5382" y="1540"/>
                  </a:cubicBezTo>
                  <a:cubicBezTo>
                    <a:pt x="6112" y="1635"/>
                    <a:pt x="6922" y="1619"/>
                    <a:pt x="7478" y="1635"/>
                  </a:cubicBezTo>
                  <a:cubicBezTo>
                    <a:pt x="8034" y="1651"/>
                    <a:pt x="8510" y="1381"/>
                    <a:pt x="8716" y="1635"/>
                  </a:cubicBezTo>
                  <a:cubicBezTo>
                    <a:pt x="8922" y="1889"/>
                    <a:pt x="9145" y="2588"/>
                    <a:pt x="8716" y="3159"/>
                  </a:cubicBezTo>
                  <a:cubicBezTo>
                    <a:pt x="8287" y="3731"/>
                    <a:pt x="7525" y="4858"/>
                    <a:pt x="6144" y="5064"/>
                  </a:cubicBezTo>
                  <a:cubicBezTo>
                    <a:pt x="4763" y="5270"/>
                    <a:pt x="1350" y="5096"/>
                    <a:pt x="429" y="4397"/>
                  </a:cubicBezTo>
                  <a:cubicBezTo>
                    <a:pt x="-492" y="3699"/>
                    <a:pt x="414" y="1603"/>
                    <a:pt x="620" y="873"/>
                  </a:cubicBezTo>
                  <a:cubicBezTo>
                    <a:pt x="827" y="143"/>
                    <a:pt x="1255" y="-16"/>
                    <a:pt x="1668" y="16"/>
                  </a:cubicBezTo>
                  <a:close/>
                </a:path>
              </a:pathLst>
            </a:custGeom>
            <a:solidFill>
              <a:schemeClr val="dk1"/>
            </a:solidFill>
            <a:ln>
              <a:noFill/>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3"/>
          <p:cNvSpPr txBox="1">
            <a:spLocks noGrp="1"/>
          </p:cNvSpPr>
          <p:nvPr>
            <p:ph type="ctrTitle" idx="2"/>
          </p:nvPr>
        </p:nvSpPr>
        <p:spPr>
          <a:xfrm flipH="1">
            <a:off x="699425" y="1540500"/>
            <a:ext cx="26055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3"/>
          <p:cNvSpPr txBox="1">
            <a:spLocks noGrp="1"/>
          </p:cNvSpPr>
          <p:nvPr>
            <p:ph type="subTitle" idx="1"/>
          </p:nvPr>
        </p:nvSpPr>
        <p:spPr>
          <a:xfrm flipH="1">
            <a:off x="713225" y="1994300"/>
            <a:ext cx="2591700" cy="576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idx="3" hasCustomPrompt="1"/>
          </p:nvPr>
        </p:nvSpPr>
        <p:spPr>
          <a:xfrm>
            <a:off x="3350943" y="1765675"/>
            <a:ext cx="640200" cy="5778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5500"/>
              <a:buNone/>
              <a:defRPr sz="3600" b="1"/>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76" name="Google Shape;176;p13"/>
          <p:cNvSpPr txBox="1">
            <a:spLocks noGrp="1"/>
          </p:cNvSpPr>
          <p:nvPr>
            <p:ph type="ctrTitle" idx="4"/>
          </p:nvPr>
        </p:nvSpPr>
        <p:spPr>
          <a:xfrm flipH="1">
            <a:off x="5806476" y="2550833"/>
            <a:ext cx="23847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6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7" name="Google Shape;177;p13"/>
          <p:cNvSpPr txBox="1">
            <a:spLocks noGrp="1"/>
          </p:cNvSpPr>
          <p:nvPr>
            <p:ph type="subTitle" idx="5"/>
          </p:nvPr>
        </p:nvSpPr>
        <p:spPr>
          <a:xfrm flipH="1">
            <a:off x="5806475" y="3009300"/>
            <a:ext cx="2605500" cy="57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title" idx="6" hasCustomPrompt="1"/>
          </p:nvPr>
        </p:nvSpPr>
        <p:spPr>
          <a:xfrm>
            <a:off x="5155859" y="2687826"/>
            <a:ext cx="640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3600" b="1"/>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79" name="Google Shape;179;p13"/>
          <p:cNvSpPr txBox="1">
            <a:spLocks noGrp="1"/>
          </p:cNvSpPr>
          <p:nvPr>
            <p:ph type="ctrTitle" idx="7"/>
          </p:nvPr>
        </p:nvSpPr>
        <p:spPr>
          <a:xfrm flipH="1">
            <a:off x="713225" y="2554250"/>
            <a:ext cx="25917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180" name="Google Shape;180;p13"/>
          <p:cNvSpPr txBox="1">
            <a:spLocks noGrp="1"/>
          </p:cNvSpPr>
          <p:nvPr>
            <p:ph type="subTitle" idx="8"/>
          </p:nvPr>
        </p:nvSpPr>
        <p:spPr>
          <a:xfrm flipH="1">
            <a:off x="699424" y="3009303"/>
            <a:ext cx="2605500" cy="576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9" hasCustomPrompt="1"/>
          </p:nvPr>
        </p:nvSpPr>
        <p:spPr>
          <a:xfrm>
            <a:off x="3350943" y="2687826"/>
            <a:ext cx="637200" cy="577800"/>
          </a:xfrm>
          <a:prstGeom prst="rect">
            <a:avLst/>
          </a:prstGeom>
          <a:noFill/>
        </p:spPr>
        <p:txBody>
          <a:bodyPr spcFirstLastPara="1" wrap="square" lIns="91425" tIns="91425" rIns="91425" bIns="91425" anchor="t" anchorCtr="0">
            <a:normAutofit/>
          </a:bodyPr>
          <a:lstStyle>
            <a:lvl1pPr lvl="0"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82" name="Google Shape;182;p13"/>
          <p:cNvSpPr txBox="1">
            <a:spLocks noGrp="1"/>
          </p:cNvSpPr>
          <p:nvPr>
            <p:ph type="ctrTitle" idx="13"/>
          </p:nvPr>
        </p:nvSpPr>
        <p:spPr>
          <a:xfrm flipH="1">
            <a:off x="5806476" y="3567989"/>
            <a:ext cx="24531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183" name="Google Shape;183;p13"/>
          <p:cNvSpPr txBox="1">
            <a:spLocks noGrp="1"/>
          </p:cNvSpPr>
          <p:nvPr>
            <p:ph type="subTitle" idx="14"/>
          </p:nvPr>
        </p:nvSpPr>
        <p:spPr>
          <a:xfrm flipH="1">
            <a:off x="5806475" y="4026100"/>
            <a:ext cx="2605500" cy="57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15" hasCustomPrompt="1"/>
          </p:nvPr>
        </p:nvSpPr>
        <p:spPr>
          <a:xfrm>
            <a:off x="5155859" y="3710422"/>
            <a:ext cx="640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85" name="Google Shape;185;p13"/>
          <p:cNvSpPr txBox="1">
            <a:spLocks noGrp="1"/>
          </p:cNvSpPr>
          <p:nvPr>
            <p:ph type="ctrTitle" idx="16"/>
          </p:nvPr>
        </p:nvSpPr>
        <p:spPr>
          <a:xfrm flipH="1">
            <a:off x="713225" y="3568000"/>
            <a:ext cx="2591700" cy="577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26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186" name="Google Shape;186;p13"/>
          <p:cNvSpPr txBox="1">
            <a:spLocks noGrp="1"/>
          </p:cNvSpPr>
          <p:nvPr>
            <p:ph type="subTitle" idx="17"/>
          </p:nvPr>
        </p:nvSpPr>
        <p:spPr>
          <a:xfrm flipH="1">
            <a:off x="699425" y="4024300"/>
            <a:ext cx="2605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solidFill>
                  <a:srgbClr val="754C24"/>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7" name="Google Shape;187;p13"/>
          <p:cNvSpPr txBox="1">
            <a:spLocks noGrp="1"/>
          </p:cNvSpPr>
          <p:nvPr>
            <p:ph type="title" idx="18" hasCustomPrompt="1"/>
          </p:nvPr>
        </p:nvSpPr>
        <p:spPr>
          <a:xfrm>
            <a:off x="3350943" y="3710422"/>
            <a:ext cx="637200" cy="5778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3600" b="1"/>
            </a:lvl1pPr>
            <a:lvl2pPr lvl="1"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88" name="Google Shape;188;p13"/>
          <p:cNvSpPr/>
          <p:nvPr/>
        </p:nvSpPr>
        <p:spPr>
          <a:xfrm flipH="1">
            <a:off x="-66456" y="4785200"/>
            <a:ext cx="9315231" cy="63990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rot="-934160">
            <a:off x="7503442" y="450666"/>
            <a:ext cx="2203738" cy="3207807"/>
            <a:chOff x="5925256" y="467618"/>
            <a:chExt cx="1701157" cy="2476241"/>
          </a:xfrm>
        </p:grpSpPr>
        <p:sp>
          <p:nvSpPr>
            <p:cNvPr id="190" name="Google Shape;190;p13"/>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614"/>
        <p:cNvGrpSpPr/>
        <p:nvPr/>
      </p:nvGrpSpPr>
      <p:grpSpPr>
        <a:xfrm>
          <a:off x="0" y="0"/>
          <a:ext cx="0" cy="0"/>
          <a:chOff x="0" y="0"/>
          <a:chExt cx="0" cy="0"/>
        </a:xfrm>
      </p:grpSpPr>
      <p:sp>
        <p:nvSpPr>
          <p:cNvPr id="615" name="Google Shape;615;p22"/>
          <p:cNvSpPr txBox="1">
            <a:spLocks noGrp="1"/>
          </p:cNvSpPr>
          <p:nvPr>
            <p:ph type="subTitle" idx="1"/>
          </p:nvPr>
        </p:nvSpPr>
        <p:spPr>
          <a:xfrm>
            <a:off x="4563413" y="1447800"/>
            <a:ext cx="3390900" cy="5331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chemeClr val="accent2"/>
              </a:buClr>
              <a:buSzPts val="2600"/>
              <a:buFont typeface="Satisfy"/>
              <a:buNone/>
              <a:defRPr sz="2600">
                <a:solidFill>
                  <a:schemeClr val="accent2"/>
                </a:solidFill>
                <a:latin typeface="Satisfy"/>
                <a:ea typeface="Satisfy"/>
                <a:cs typeface="Satisfy"/>
                <a:sym typeface="Satisfy"/>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616" name="Google Shape;616;p22"/>
          <p:cNvSpPr txBox="1">
            <a:spLocks noGrp="1"/>
          </p:cNvSpPr>
          <p:nvPr>
            <p:ph type="body" idx="2"/>
          </p:nvPr>
        </p:nvSpPr>
        <p:spPr>
          <a:xfrm>
            <a:off x="4563424" y="2104800"/>
            <a:ext cx="3351900" cy="26952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Clr>
                <a:schemeClr val="accent6"/>
              </a:buClr>
              <a:buSzPts val="1800"/>
              <a:buChar char="●"/>
              <a:defRPr sz="1400">
                <a:solidFill>
                  <a:schemeClr val="accent6"/>
                </a:solidFill>
              </a:defRPr>
            </a:lvl1pPr>
            <a:lvl2pPr marL="914400" lvl="1" indent="-317500" rtl="0">
              <a:spcBef>
                <a:spcPts val="0"/>
              </a:spcBef>
              <a:spcAft>
                <a:spcPts val="0"/>
              </a:spcAft>
              <a:buClr>
                <a:schemeClr val="accent6"/>
              </a:buClr>
              <a:buSzPts val="1400"/>
              <a:buChar char="○"/>
              <a:defRPr>
                <a:solidFill>
                  <a:schemeClr val="accent6"/>
                </a:solidFill>
              </a:defRPr>
            </a:lvl2pPr>
            <a:lvl3pPr marL="1371600" lvl="2" indent="-317500" rtl="0">
              <a:spcBef>
                <a:spcPts val="0"/>
              </a:spcBef>
              <a:spcAft>
                <a:spcPts val="0"/>
              </a:spcAft>
              <a:buClr>
                <a:schemeClr val="accent6"/>
              </a:buClr>
              <a:buSzPts val="1400"/>
              <a:buChar char="■"/>
              <a:defRPr>
                <a:solidFill>
                  <a:schemeClr val="accent6"/>
                </a:solidFill>
              </a:defRPr>
            </a:lvl3pPr>
            <a:lvl4pPr marL="1828800" lvl="3" indent="-317500" rtl="0">
              <a:spcBef>
                <a:spcPts val="0"/>
              </a:spcBef>
              <a:spcAft>
                <a:spcPts val="0"/>
              </a:spcAft>
              <a:buClr>
                <a:schemeClr val="accent6"/>
              </a:buClr>
              <a:buSzPts val="1400"/>
              <a:buChar char="●"/>
              <a:defRPr>
                <a:solidFill>
                  <a:schemeClr val="accent6"/>
                </a:solidFill>
              </a:defRPr>
            </a:lvl4pPr>
            <a:lvl5pPr marL="2286000" lvl="4" indent="-317500" rtl="0">
              <a:spcBef>
                <a:spcPts val="0"/>
              </a:spcBef>
              <a:spcAft>
                <a:spcPts val="0"/>
              </a:spcAft>
              <a:buClr>
                <a:schemeClr val="accent6"/>
              </a:buClr>
              <a:buSzPts val="1400"/>
              <a:buChar char="○"/>
              <a:defRPr>
                <a:solidFill>
                  <a:schemeClr val="accent6"/>
                </a:solidFill>
              </a:defRPr>
            </a:lvl5pPr>
            <a:lvl6pPr marL="2743200" lvl="5" indent="-317500" rtl="0">
              <a:spcBef>
                <a:spcPts val="0"/>
              </a:spcBef>
              <a:spcAft>
                <a:spcPts val="0"/>
              </a:spcAft>
              <a:buClr>
                <a:schemeClr val="accent6"/>
              </a:buClr>
              <a:buSzPts val="1400"/>
              <a:buChar char="■"/>
              <a:defRPr>
                <a:solidFill>
                  <a:schemeClr val="accent6"/>
                </a:solidFill>
              </a:defRPr>
            </a:lvl6pPr>
            <a:lvl7pPr marL="3200400" lvl="6" indent="-317500" rtl="0">
              <a:spcBef>
                <a:spcPts val="0"/>
              </a:spcBef>
              <a:spcAft>
                <a:spcPts val="0"/>
              </a:spcAft>
              <a:buClr>
                <a:schemeClr val="accent6"/>
              </a:buClr>
              <a:buSzPts val="1400"/>
              <a:buChar char="●"/>
              <a:defRPr>
                <a:solidFill>
                  <a:schemeClr val="accent6"/>
                </a:solidFill>
              </a:defRPr>
            </a:lvl7pPr>
            <a:lvl8pPr marL="3657600" lvl="7" indent="-317500" rtl="0">
              <a:spcBef>
                <a:spcPts val="0"/>
              </a:spcBef>
              <a:spcAft>
                <a:spcPts val="0"/>
              </a:spcAft>
              <a:buClr>
                <a:schemeClr val="accent6"/>
              </a:buClr>
              <a:buSzPts val="1400"/>
              <a:buChar char="○"/>
              <a:defRPr>
                <a:solidFill>
                  <a:schemeClr val="accent6"/>
                </a:solidFill>
              </a:defRPr>
            </a:lvl8pPr>
            <a:lvl9pPr marL="4114800" lvl="8" indent="-317500" rtl="0">
              <a:spcBef>
                <a:spcPts val="0"/>
              </a:spcBef>
              <a:spcAft>
                <a:spcPts val="0"/>
              </a:spcAft>
              <a:buClr>
                <a:schemeClr val="accent6"/>
              </a:buClr>
              <a:buSzPts val="1400"/>
              <a:buChar char="■"/>
              <a:defRPr>
                <a:solidFill>
                  <a:schemeClr val="accent6"/>
                </a:solidFill>
              </a:defRPr>
            </a:lvl9pPr>
          </a:lstStyle>
          <a:p>
            <a:endParaRPr/>
          </a:p>
        </p:txBody>
      </p:sp>
      <p:sp>
        <p:nvSpPr>
          <p:cNvPr id="617" name="Google Shape;617;p22"/>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8" name="Google Shape;618;p22"/>
          <p:cNvSpPr/>
          <p:nvPr/>
        </p:nvSpPr>
        <p:spPr>
          <a:xfrm flipH="1">
            <a:off x="-1010565" y="22986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2"/>
          <p:cNvGrpSpPr/>
          <p:nvPr/>
        </p:nvGrpSpPr>
        <p:grpSpPr>
          <a:xfrm>
            <a:off x="11" y="47643"/>
            <a:ext cx="9711619" cy="1278741"/>
            <a:chOff x="1657411" y="-14732"/>
            <a:chExt cx="9711619" cy="1278741"/>
          </a:xfrm>
        </p:grpSpPr>
        <p:sp>
          <p:nvSpPr>
            <p:cNvPr id="620" name="Google Shape;620;p22"/>
            <p:cNvSpPr/>
            <p:nvPr/>
          </p:nvSpPr>
          <p:spPr>
            <a:xfrm>
              <a:off x="8560224" y="-14732"/>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1657411" y="8234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8" r:id="rId9"/>
    <p:sldLayoutId id="2147483670"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UmMn-WHPXrc?feature=oembed"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14dHJ30GKdsy0aUEdvsckKnr9ixvYz9kg7PlhWon4G70/cop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yWDIcIVSsxM?feature=oembed"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docs.google.com/forms/d/14dHJ30GKdsy0aUEdvsckKnr9ixvYz9kg7PlhWon4G70/copy" TargetMode="External"/><Relationship Id="rId5" Type="http://schemas.openxmlformats.org/officeDocument/2006/relationships/hyperlink" Target="https://docs.google.com/forms/d/e/1FAIpQLSdaSvg_5bGtXY2sOcPbRM5O7pk3h-fz1NxOoJNuBPJPwbHPDw/viewform?usp=sf_lin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853"/>
        <p:cNvGrpSpPr/>
        <p:nvPr/>
      </p:nvGrpSpPr>
      <p:grpSpPr>
        <a:xfrm>
          <a:off x="0" y="0"/>
          <a:ext cx="0" cy="0"/>
          <a:chOff x="0" y="0"/>
          <a:chExt cx="0" cy="0"/>
        </a:xfrm>
      </p:grpSpPr>
      <p:sp>
        <p:nvSpPr>
          <p:cNvPr id="854" name="Google Shape;854;p34"/>
          <p:cNvSpPr txBox="1">
            <a:spLocks noGrp="1"/>
          </p:cNvSpPr>
          <p:nvPr>
            <p:ph type="ctrTitle"/>
          </p:nvPr>
        </p:nvSpPr>
        <p:spPr>
          <a:xfrm rot="-248774">
            <a:off x="446447" y="1301215"/>
            <a:ext cx="4344270" cy="11703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he-IL" sz="7000" b="1" dirty="0">
                <a:solidFill>
                  <a:srgbClr val="754C24"/>
                </a:solidFill>
                <a:effectLst>
                  <a:outerShdw blurRad="38100" dist="38100" dir="2700000" algn="tl">
                    <a:srgbClr val="000000">
                      <a:alpha val="43137"/>
                    </a:srgbClr>
                  </a:outerShdw>
                </a:effectLst>
                <a:cs typeface="+mn-cs"/>
              </a:rPr>
              <a:t>אביב הגיע</a:t>
            </a:r>
            <a:r>
              <a:rPr lang="en" sz="7000" b="1" dirty="0">
                <a:solidFill>
                  <a:srgbClr val="754C24"/>
                </a:solidFill>
                <a:effectLst>
                  <a:outerShdw blurRad="38100" dist="38100" dir="2700000" algn="tl">
                    <a:srgbClr val="000000">
                      <a:alpha val="43137"/>
                    </a:srgbClr>
                  </a:outerShdw>
                </a:effectLst>
                <a:cs typeface="+mn-cs"/>
              </a:rPr>
              <a:t> </a:t>
            </a:r>
            <a:r>
              <a:rPr lang="he-IL" sz="4500" b="1" dirty="0">
                <a:effectLst>
                  <a:outerShdw blurRad="38100" dist="38100" dir="2700000" algn="tl">
                    <a:srgbClr val="000000">
                      <a:alpha val="43137"/>
                    </a:srgbClr>
                  </a:outerShdw>
                </a:effectLst>
                <a:cs typeface="+mn-cs"/>
              </a:rPr>
              <a:t>יוצאים לחירות</a:t>
            </a:r>
            <a:endParaRPr sz="5000" b="1" dirty="0">
              <a:effectLst>
                <a:outerShdw blurRad="38100" dist="38100" dir="2700000" algn="tl">
                  <a:srgbClr val="000000">
                    <a:alpha val="43137"/>
                  </a:srgbClr>
                </a:outerShdw>
              </a:effectLst>
              <a:cs typeface="+mn-cs"/>
            </a:endParaRPr>
          </a:p>
        </p:txBody>
      </p:sp>
      <p:sp>
        <p:nvSpPr>
          <p:cNvPr id="856" name="Google Shape;856;p34"/>
          <p:cNvSpPr txBox="1">
            <a:spLocks noGrp="1"/>
          </p:cNvSpPr>
          <p:nvPr>
            <p:ph type="ctrTitle" idx="2"/>
          </p:nvPr>
        </p:nvSpPr>
        <p:spPr>
          <a:xfrm>
            <a:off x="941825" y="2774601"/>
            <a:ext cx="4144500" cy="57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he-IL" dirty="0">
                <a:solidFill>
                  <a:srgbClr val="FBE5BB"/>
                </a:solidFill>
                <a:effectLst>
                  <a:outerShdw blurRad="38100" dist="38100" dir="2700000" algn="tl">
                    <a:srgbClr val="000000">
                      <a:alpha val="43137"/>
                    </a:srgbClr>
                  </a:outerShdw>
                </a:effectLst>
              </a:rPr>
              <a:t>חט"ב</a:t>
            </a:r>
            <a:endParaRPr dirty="0">
              <a:solidFill>
                <a:srgbClr val="FBE5BB"/>
              </a:solidFill>
              <a:effectLst>
                <a:outerShdw blurRad="38100" dist="38100" dir="2700000" algn="tl">
                  <a:srgbClr val="000000">
                    <a:alpha val="43137"/>
                  </a:srgbClr>
                </a:outerShdw>
              </a:effectLst>
            </a:endParaRPr>
          </a:p>
        </p:txBody>
      </p:sp>
      <p:grpSp>
        <p:nvGrpSpPr>
          <p:cNvPr id="857" name="Google Shape;857;p34"/>
          <p:cNvGrpSpPr/>
          <p:nvPr/>
        </p:nvGrpSpPr>
        <p:grpSpPr>
          <a:xfrm>
            <a:off x="2253549" y="467618"/>
            <a:ext cx="8796297" cy="5563599"/>
            <a:chOff x="1948749" y="467618"/>
            <a:chExt cx="8796297" cy="5563599"/>
          </a:xfrm>
        </p:grpSpPr>
        <p:sp>
          <p:nvSpPr>
            <p:cNvPr id="858" name="Google Shape;858;p34"/>
            <p:cNvSpPr/>
            <p:nvPr/>
          </p:nvSpPr>
          <p:spPr>
            <a:xfrm>
              <a:off x="1948749" y="1699758"/>
              <a:ext cx="7918642" cy="3494508"/>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8" name="תמונה 207">
            <a:extLst>
              <a:ext uri="{FF2B5EF4-FFF2-40B4-BE49-F238E27FC236}">
                <a16:creationId xmlns:a16="http://schemas.microsoft.com/office/drawing/2014/main" id="{6EED5E1B-AB01-4B3F-8F64-EB6D76477776}"/>
              </a:ext>
            </a:extLst>
          </p:cNvPr>
          <p:cNvPicPr>
            <a:picLocks noChangeAspect="1"/>
          </p:cNvPicPr>
          <p:nvPr/>
        </p:nvPicPr>
        <p:blipFill>
          <a:blip r:embed="rId3"/>
          <a:stretch>
            <a:fillRect/>
          </a:stretch>
        </p:blipFill>
        <p:spPr>
          <a:xfrm>
            <a:off x="27996" y="14137"/>
            <a:ext cx="778624" cy="7786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CE270D6-D170-45F2-963E-EA9E59C4C568}"/>
              </a:ext>
            </a:extLst>
          </p:cNvPr>
          <p:cNvSpPr txBox="1"/>
          <p:nvPr/>
        </p:nvSpPr>
        <p:spPr>
          <a:xfrm>
            <a:off x="1541721" y="584791"/>
            <a:ext cx="5433237" cy="3046988"/>
          </a:xfrm>
          <a:prstGeom prst="rect">
            <a:avLst/>
          </a:prstGeom>
          <a:noFill/>
        </p:spPr>
        <p:txBody>
          <a:bodyPr wrap="square" rtlCol="1">
            <a:spAutoFit/>
          </a:bodyPr>
          <a:lstStyle/>
          <a:p>
            <a:pPr algn="ctr"/>
            <a:r>
              <a:rPr lang="he-IL" sz="2800" dirty="0"/>
              <a:t>בדבריו של נתן שרנסקי ישנה </a:t>
            </a:r>
            <a:r>
              <a:rPr lang="he-IL" sz="3600" b="1" dirty="0"/>
              <a:t>השוואה</a:t>
            </a:r>
            <a:r>
              <a:rPr lang="he-IL" sz="2800" dirty="0"/>
              <a:t> בין הדעה הרווחת בציבור לגבי חופש לבין דעתו של נתן שרנסקי.</a:t>
            </a:r>
          </a:p>
          <a:p>
            <a:pPr algn="ctr"/>
            <a:r>
              <a:rPr lang="he-IL" sz="3600" b="1" dirty="0"/>
              <a:t>סמן</a:t>
            </a:r>
            <a:r>
              <a:rPr lang="he-IL" sz="2800" dirty="0"/>
              <a:t> את הדעות השונות.</a:t>
            </a:r>
          </a:p>
          <a:p>
            <a:pPr algn="ctr"/>
            <a:r>
              <a:rPr lang="he-IL" sz="3600" b="1" dirty="0"/>
              <a:t>סמן</a:t>
            </a:r>
            <a:r>
              <a:rPr lang="he-IL" sz="2800" dirty="0"/>
              <a:t> את מילות הקישור המציינות את הניגוד.</a:t>
            </a:r>
          </a:p>
        </p:txBody>
      </p:sp>
      <p:pic>
        <p:nvPicPr>
          <p:cNvPr id="3" name="תמונה 2">
            <a:extLst>
              <a:ext uri="{FF2B5EF4-FFF2-40B4-BE49-F238E27FC236}">
                <a16:creationId xmlns:a16="http://schemas.microsoft.com/office/drawing/2014/main" id="{39116816-4AD0-425B-A9D4-ACC1498117EC}"/>
              </a:ext>
            </a:extLst>
          </p:cNvPr>
          <p:cNvPicPr>
            <a:picLocks noChangeAspect="1"/>
          </p:cNvPicPr>
          <p:nvPr/>
        </p:nvPicPr>
        <p:blipFill>
          <a:blip r:embed="rId2"/>
          <a:stretch>
            <a:fillRect/>
          </a:stretch>
        </p:blipFill>
        <p:spPr>
          <a:xfrm>
            <a:off x="8358279" y="4676057"/>
            <a:ext cx="785721" cy="467443"/>
          </a:xfrm>
          <a:prstGeom prst="rect">
            <a:avLst/>
          </a:prstGeom>
        </p:spPr>
      </p:pic>
      <p:pic>
        <p:nvPicPr>
          <p:cNvPr id="4" name="תמונה 3">
            <a:extLst>
              <a:ext uri="{FF2B5EF4-FFF2-40B4-BE49-F238E27FC236}">
                <a16:creationId xmlns:a16="http://schemas.microsoft.com/office/drawing/2014/main" id="{BDDDF0C0-A0A8-454A-AD21-E2C301751124}"/>
              </a:ext>
            </a:extLst>
          </p:cNvPr>
          <p:cNvPicPr>
            <a:picLocks noChangeAspect="1"/>
          </p:cNvPicPr>
          <p:nvPr/>
        </p:nvPicPr>
        <p:blipFill>
          <a:blip r:embed="rId3"/>
          <a:stretch>
            <a:fillRect/>
          </a:stretch>
        </p:blipFill>
        <p:spPr>
          <a:xfrm>
            <a:off x="27996" y="14137"/>
            <a:ext cx="778624" cy="778624"/>
          </a:xfrm>
          <a:prstGeom prst="rect">
            <a:avLst/>
          </a:prstGeom>
        </p:spPr>
      </p:pic>
    </p:spTree>
    <p:extLst>
      <p:ext uri="{BB962C8B-B14F-4D97-AF65-F5344CB8AC3E}">
        <p14:creationId xmlns:p14="http://schemas.microsoft.com/office/powerpoint/2010/main" val="278022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2" name="Rectangle 1">
            <a:extLst>
              <a:ext uri="{FF2B5EF4-FFF2-40B4-BE49-F238E27FC236}">
                <a16:creationId xmlns:a16="http://schemas.microsoft.com/office/drawing/2014/main" id="{EB99A1E3-B3D6-4E88-A9E0-357DCAF0B426}"/>
              </a:ext>
            </a:extLst>
          </p:cNvPr>
          <p:cNvSpPr>
            <a:spLocks noChangeArrowheads="1"/>
          </p:cNvSpPr>
          <p:nvPr/>
        </p:nvSpPr>
        <p:spPr bwMode="auto">
          <a:xfrm>
            <a:off x="368136" y="162069"/>
            <a:ext cx="8407728" cy="4401205"/>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rgbClr val="212529"/>
                </a:solidFill>
                <a:effectLst/>
                <a:latin typeface="Dimona"/>
                <a:cs typeface="Arial" panose="020B0604020202020204" pitchFamily="34" charset="0"/>
              </a:rPr>
              <a:t>לאחר שנפסק דינו של שרנסקי להישלח לסיביר קם ואמר:</a:t>
            </a:r>
            <a:endParaRPr kumimoji="0" lang="he-IL" altLang="he-IL" sz="12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rgbClr val="212529"/>
                </a:solidFill>
                <a:effectLst/>
                <a:latin typeface="Dimona"/>
              </a:rPr>
              <a:t>"</a:t>
            </a:r>
            <a:r>
              <a:rPr kumimoji="0" lang="he-IL" altLang="he-IL" sz="2800" b="1" i="0" u="none" strike="noStrike" cap="none" normalizeH="0" baseline="0" dirty="0">
                <a:ln>
                  <a:noFill/>
                </a:ln>
                <a:solidFill>
                  <a:srgbClr val="212529"/>
                </a:solidFill>
                <a:effectLst/>
                <a:latin typeface="Dimona"/>
                <a:cs typeface="Arial" panose="020B0604020202020204" pitchFamily="34" charset="0"/>
              </a:rPr>
              <a:t>אתה אדוני השופט חושב שהנך חופשי! אתה חושב כך כיוון שלאחר שייגמר המשפט תלך לביתך ואילו אני אהיה המשועבד, כיוון שאלך לכלא לזמן רב. אך דע לך שמבין שנינו, אני הוא בן החורין האמיתי! אמנם גופי יהיה משועבד, אבל רוחי, היא תישאר חופשית, כיוון שארגיש שלא נכנעתי לגזרותיכם ונשארתי נאמן לאמונתי. אך לך השופט קבעו מראש מה לומר! גופך אמנם משוחרר, אבל אינך חופשי להכריע לפי אמונתך. רוחך משועבדת וזה חמור פי כמה</a:t>
            </a:r>
            <a:r>
              <a:rPr kumimoji="0" lang="he-IL" altLang="he-IL" sz="2800" b="1" i="0" u="none" strike="noStrike" cap="none" normalizeH="0" baseline="0" dirty="0">
                <a:ln>
                  <a:noFill/>
                </a:ln>
                <a:solidFill>
                  <a:srgbClr val="212529"/>
                </a:solidFill>
                <a:effectLst/>
                <a:latin typeface="Dimona"/>
              </a:rPr>
              <a:t>!</a:t>
            </a:r>
            <a:endParaRPr kumimoji="0" lang="he-IL" altLang="he-IL" sz="3600" b="0" i="0" u="none" strike="noStrike" cap="none" normalizeH="0" baseline="0" dirty="0">
              <a:ln>
                <a:noFill/>
              </a:ln>
              <a:solidFill>
                <a:schemeClr val="tx1"/>
              </a:solidFill>
              <a:effectLst/>
              <a:latin typeface="Arial" panose="020B0604020202020204" pitchFamily="34" charset="0"/>
            </a:endParaRPr>
          </a:p>
        </p:txBody>
      </p:sp>
      <p:sp>
        <p:nvSpPr>
          <p:cNvPr id="3" name="אליפסה 2">
            <a:extLst>
              <a:ext uri="{FF2B5EF4-FFF2-40B4-BE49-F238E27FC236}">
                <a16:creationId xmlns:a16="http://schemas.microsoft.com/office/drawing/2014/main" id="{83FF30BC-7F98-40BB-BB5E-491D3964C85A}"/>
              </a:ext>
            </a:extLst>
          </p:cNvPr>
          <p:cNvSpPr/>
          <p:nvPr/>
        </p:nvSpPr>
        <p:spPr>
          <a:xfrm>
            <a:off x="1935126" y="1010093"/>
            <a:ext cx="765544" cy="5209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a:extLst>
              <a:ext uri="{FF2B5EF4-FFF2-40B4-BE49-F238E27FC236}">
                <a16:creationId xmlns:a16="http://schemas.microsoft.com/office/drawing/2014/main" id="{4749826A-6672-4636-BEAF-F3B7BDC5A779}"/>
              </a:ext>
            </a:extLst>
          </p:cNvPr>
          <p:cNvSpPr/>
          <p:nvPr/>
        </p:nvSpPr>
        <p:spPr>
          <a:xfrm>
            <a:off x="2544726" y="1424764"/>
            <a:ext cx="765544" cy="5209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a:extLst>
              <a:ext uri="{FF2B5EF4-FFF2-40B4-BE49-F238E27FC236}">
                <a16:creationId xmlns:a16="http://schemas.microsoft.com/office/drawing/2014/main" id="{3F892763-7FCB-4792-9881-17CBCAD824B7}"/>
              </a:ext>
            </a:extLst>
          </p:cNvPr>
          <p:cNvSpPr/>
          <p:nvPr/>
        </p:nvSpPr>
        <p:spPr>
          <a:xfrm>
            <a:off x="2374604" y="1938671"/>
            <a:ext cx="935665" cy="5209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4A3B55F3-B23D-4634-8A5B-BE072DAB5C2D}"/>
              </a:ext>
            </a:extLst>
          </p:cNvPr>
          <p:cNvSpPr/>
          <p:nvPr/>
        </p:nvSpPr>
        <p:spPr>
          <a:xfrm>
            <a:off x="6375991" y="2311252"/>
            <a:ext cx="765544" cy="5209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C3DBBA6C-7B0D-49B0-874F-BAED63B62309}"/>
              </a:ext>
            </a:extLst>
          </p:cNvPr>
          <p:cNvSpPr/>
          <p:nvPr/>
        </p:nvSpPr>
        <p:spPr>
          <a:xfrm>
            <a:off x="1059712" y="2782629"/>
            <a:ext cx="765544" cy="5209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C369047C-0BA6-40F6-B9C6-981D8E10717B}"/>
              </a:ext>
            </a:extLst>
          </p:cNvPr>
          <p:cNvSpPr/>
          <p:nvPr/>
        </p:nvSpPr>
        <p:spPr>
          <a:xfrm>
            <a:off x="528084" y="3151955"/>
            <a:ext cx="765544" cy="5209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a:extLst>
              <a:ext uri="{FF2B5EF4-FFF2-40B4-BE49-F238E27FC236}">
                <a16:creationId xmlns:a16="http://schemas.microsoft.com/office/drawing/2014/main" id="{49D7B775-E141-490D-8F1C-734A9BEDBA6F}"/>
              </a:ext>
            </a:extLst>
          </p:cNvPr>
          <p:cNvPicPr>
            <a:picLocks noChangeAspect="1"/>
          </p:cNvPicPr>
          <p:nvPr/>
        </p:nvPicPr>
        <p:blipFill>
          <a:blip r:embed="rId3"/>
          <a:stretch>
            <a:fillRect/>
          </a:stretch>
        </p:blipFill>
        <p:spPr>
          <a:xfrm>
            <a:off x="27996" y="14137"/>
            <a:ext cx="778624" cy="778624"/>
          </a:xfrm>
          <a:prstGeom prst="rect">
            <a:avLst/>
          </a:prstGeom>
        </p:spPr>
      </p:pic>
    </p:spTree>
    <p:extLst>
      <p:ext uri="{BB962C8B-B14F-4D97-AF65-F5344CB8AC3E}">
        <p14:creationId xmlns:p14="http://schemas.microsoft.com/office/powerpoint/2010/main" val="25037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3AC6E06D-2805-4222-B57F-DDE31371DD03}"/>
              </a:ext>
            </a:extLst>
          </p:cNvPr>
          <p:cNvGraphicFramePr>
            <a:graphicFrameLocks noGrp="1"/>
          </p:cNvGraphicFramePr>
          <p:nvPr>
            <p:extLst>
              <p:ext uri="{D42A27DB-BD31-4B8C-83A1-F6EECF244321}">
                <p14:modId xmlns:p14="http://schemas.microsoft.com/office/powerpoint/2010/main" val="3282967178"/>
              </p:ext>
            </p:extLst>
          </p:nvPr>
        </p:nvGraphicFramePr>
        <p:xfrm>
          <a:off x="738131" y="660937"/>
          <a:ext cx="6970005" cy="3284525"/>
        </p:xfrm>
        <a:graphic>
          <a:graphicData uri="http://schemas.openxmlformats.org/drawingml/2006/table">
            <a:tbl>
              <a:tblPr rtl="1" firstRow="1" bandRow="1">
                <a:tableStyleId>{ADDA1912-DE15-4144-8086-DB58133AE777}</a:tableStyleId>
              </a:tblPr>
              <a:tblGrid>
                <a:gridCol w="2323335">
                  <a:extLst>
                    <a:ext uri="{9D8B030D-6E8A-4147-A177-3AD203B41FA5}">
                      <a16:colId xmlns:a16="http://schemas.microsoft.com/office/drawing/2014/main" val="2341875643"/>
                    </a:ext>
                  </a:extLst>
                </a:gridCol>
                <a:gridCol w="2323335">
                  <a:extLst>
                    <a:ext uri="{9D8B030D-6E8A-4147-A177-3AD203B41FA5}">
                      <a16:colId xmlns:a16="http://schemas.microsoft.com/office/drawing/2014/main" val="3462458272"/>
                    </a:ext>
                  </a:extLst>
                </a:gridCol>
                <a:gridCol w="2323335">
                  <a:extLst>
                    <a:ext uri="{9D8B030D-6E8A-4147-A177-3AD203B41FA5}">
                      <a16:colId xmlns:a16="http://schemas.microsoft.com/office/drawing/2014/main" val="2948760850"/>
                    </a:ext>
                  </a:extLst>
                </a:gridCol>
              </a:tblGrid>
              <a:tr h="485797">
                <a:tc>
                  <a:txBody>
                    <a:bodyPr/>
                    <a:lstStyle/>
                    <a:p>
                      <a:pPr algn="ctr" rtl="1"/>
                      <a:endParaRPr lang="he-IL" sz="1800" b="1"/>
                    </a:p>
                  </a:txBody>
                  <a:tcPr/>
                </a:tc>
                <a:tc>
                  <a:txBody>
                    <a:bodyPr/>
                    <a:lstStyle/>
                    <a:p>
                      <a:pPr algn="ctr" rtl="1"/>
                      <a:r>
                        <a:rPr lang="he-IL" sz="1800" b="1" dirty="0"/>
                        <a:t>גוף</a:t>
                      </a:r>
                    </a:p>
                  </a:txBody>
                  <a:tcPr/>
                </a:tc>
                <a:tc>
                  <a:txBody>
                    <a:bodyPr/>
                    <a:lstStyle/>
                    <a:p>
                      <a:pPr algn="ctr" rtl="1"/>
                      <a:r>
                        <a:rPr lang="he-IL" sz="1800" b="1" dirty="0"/>
                        <a:t>נפש</a:t>
                      </a:r>
                    </a:p>
                  </a:txBody>
                  <a:tcPr/>
                </a:tc>
                <a:extLst>
                  <a:ext uri="{0D108BD9-81ED-4DB2-BD59-A6C34878D82A}">
                    <a16:rowId xmlns:a16="http://schemas.microsoft.com/office/drawing/2014/main" val="1432792397"/>
                  </a:ext>
                </a:extLst>
              </a:tr>
              <a:tr h="1033061">
                <a:tc>
                  <a:txBody>
                    <a:bodyPr/>
                    <a:lstStyle/>
                    <a:p>
                      <a:pPr algn="ctr" rtl="1"/>
                      <a:r>
                        <a:rPr lang="he-IL" sz="1800" b="1" dirty="0"/>
                        <a:t>השופט</a:t>
                      </a:r>
                    </a:p>
                  </a:txBody>
                  <a:tcPr/>
                </a:tc>
                <a:tc>
                  <a:txBody>
                    <a:bodyPr/>
                    <a:lstStyle/>
                    <a:p>
                      <a:pPr algn="ctr" rtl="1"/>
                      <a:r>
                        <a:rPr lang="he-IL" sz="1800" b="1" dirty="0"/>
                        <a:t>גוף משוחרר ללכת לביתו</a:t>
                      </a:r>
                    </a:p>
                  </a:txBody>
                  <a:tcPr/>
                </a:tc>
                <a:tc>
                  <a:txBody>
                    <a:bodyPr/>
                    <a:lstStyle/>
                    <a:p>
                      <a:pPr algn="ctr" rtl="1"/>
                      <a:r>
                        <a:rPr lang="he-IL" sz="1800" b="1" dirty="0"/>
                        <a:t>רוח משועבדת, אינו משוחרר להגיד במה מאמין, הכתיבו לו את פסק הדין</a:t>
                      </a:r>
                    </a:p>
                  </a:txBody>
                  <a:tcPr/>
                </a:tc>
                <a:extLst>
                  <a:ext uri="{0D108BD9-81ED-4DB2-BD59-A6C34878D82A}">
                    <a16:rowId xmlns:a16="http://schemas.microsoft.com/office/drawing/2014/main" val="3267871491"/>
                  </a:ext>
                </a:extLst>
              </a:tr>
              <a:tr h="1610008">
                <a:tc>
                  <a:txBody>
                    <a:bodyPr/>
                    <a:lstStyle/>
                    <a:p>
                      <a:pPr algn="ctr" rtl="1"/>
                      <a:r>
                        <a:rPr lang="he-IL" sz="1800" b="1" dirty="0"/>
                        <a:t>נתן שרנסקי</a:t>
                      </a:r>
                    </a:p>
                  </a:txBody>
                  <a:tcPr/>
                </a:tc>
                <a:tc>
                  <a:txBody>
                    <a:bodyPr/>
                    <a:lstStyle/>
                    <a:p>
                      <a:pPr algn="ctr" rtl="1"/>
                      <a:r>
                        <a:rPr kumimoji="0" lang="he-IL" altLang="he-IL" sz="1800" b="1" i="0" u="none" strike="noStrike" cap="none" normalizeH="0" baseline="0" dirty="0">
                          <a:ln>
                            <a:noFill/>
                          </a:ln>
                          <a:solidFill>
                            <a:srgbClr val="212529"/>
                          </a:solidFill>
                          <a:effectLst/>
                          <a:latin typeface="Dimona"/>
                          <a:cs typeface="Arial" panose="020B0604020202020204" pitchFamily="34" charset="0"/>
                        </a:rPr>
                        <a:t>גוף משועבד בכלא</a:t>
                      </a:r>
                      <a:endParaRPr lang="he-IL" sz="1800" b="1" dirty="0"/>
                    </a:p>
                  </a:txBody>
                  <a:tcPr/>
                </a:tc>
                <a:tc>
                  <a:txBody>
                    <a:bodyPr/>
                    <a:lstStyle/>
                    <a:p>
                      <a:pPr algn="ctr" rtl="1"/>
                      <a:r>
                        <a:rPr kumimoji="0" lang="he-IL" altLang="he-IL" sz="1800" b="1" i="0" u="none" strike="noStrike" cap="none" normalizeH="0" baseline="0" dirty="0">
                          <a:ln>
                            <a:noFill/>
                          </a:ln>
                          <a:solidFill>
                            <a:srgbClr val="212529"/>
                          </a:solidFill>
                          <a:effectLst/>
                          <a:latin typeface="Dimona"/>
                          <a:cs typeface="Arial" panose="020B0604020202020204" pitchFamily="34" charset="0"/>
                        </a:rPr>
                        <a:t>הרוח היא תישאר חופשית, לא נכנע לגזרות ונשאר נאמן לאמונתו</a:t>
                      </a:r>
                      <a:endParaRPr lang="he-IL" sz="1800" b="1" dirty="0"/>
                    </a:p>
                  </a:txBody>
                  <a:tcPr/>
                </a:tc>
                <a:extLst>
                  <a:ext uri="{0D108BD9-81ED-4DB2-BD59-A6C34878D82A}">
                    <a16:rowId xmlns:a16="http://schemas.microsoft.com/office/drawing/2014/main" val="1381846613"/>
                  </a:ext>
                </a:extLst>
              </a:tr>
            </a:tbl>
          </a:graphicData>
        </a:graphic>
      </p:graphicFrame>
      <p:pic>
        <p:nvPicPr>
          <p:cNvPr id="4" name="תמונה 3">
            <a:extLst>
              <a:ext uri="{FF2B5EF4-FFF2-40B4-BE49-F238E27FC236}">
                <a16:creationId xmlns:a16="http://schemas.microsoft.com/office/drawing/2014/main" id="{4D7A4F82-FD0B-447F-B573-C09970985269}"/>
              </a:ext>
            </a:extLst>
          </p:cNvPr>
          <p:cNvPicPr>
            <a:picLocks noChangeAspect="1"/>
          </p:cNvPicPr>
          <p:nvPr/>
        </p:nvPicPr>
        <p:blipFill>
          <a:blip r:embed="rId2"/>
          <a:stretch>
            <a:fillRect/>
          </a:stretch>
        </p:blipFill>
        <p:spPr>
          <a:xfrm>
            <a:off x="27996" y="14137"/>
            <a:ext cx="778624" cy="778624"/>
          </a:xfrm>
          <a:prstGeom prst="rect">
            <a:avLst/>
          </a:prstGeom>
        </p:spPr>
      </p:pic>
    </p:spTree>
    <p:extLst>
      <p:ext uri="{BB962C8B-B14F-4D97-AF65-F5344CB8AC3E}">
        <p14:creationId xmlns:p14="http://schemas.microsoft.com/office/powerpoint/2010/main" val="16229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4">
            <a:extLst>
              <a:ext uri="{FF2B5EF4-FFF2-40B4-BE49-F238E27FC236}">
                <a16:creationId xmlns:a16="http://schemas.microsoft.com/office/drawing/2014/main" id="{DB036EAD-541E-48E8-BBE1-03417E1412D4}"/>
              </a:ext>
            </a:extLst>
          </p:cNvPr>
          <p:cNvGraphicFramePr>
            <a:graphicFrameLocks noGrp="1"/>
          </p:cNvGraphicFramePr>
          <p:nvPr>
            <p:extLst>
              <p:ext uri="{D42A27DB-BD31-4B8C-83A1-F6EECF244321}">
                <p14:modId xmlns:p14="http://schemas.microsoft.com/office/powerpoint/2010/main" val="1821191877"/>
              </p:ext>
            </p:extLst>
          </p:nvPr>
        </p:nvGraphicFramePr>
        <p:xfrm>
          <a:off x="649995" y="539750"/>
          <a:ext cx="6970005" cy="3322320"/>
        </p:xfrm>
        <a:graphic>
          <a:graphicData uri="http://schemas.openxmlformats.org/drawingml/2006/table">
            <a:tbl>
              <a:tblPr rtl="1" firstRow="1" bandRow="1">
                <a:tableStyleId>{ADDA1912-DE15-4144-8086-DB58133AE777}</a:tableStyleId>
              </a:tblPr>
              <a:tblGrid>
                <a:gridCol w="3103084">
                  <a:extLst>
                    <a:ext uri="{9D8B030D-6E8A-4147-A177-3AD203B41FA5}">
                      <a16:colId xmlns:a16="http://schemas.microsoft.com/office/drawing/2014/main" val="1230795397"/>
                    </a:ext>
                  </a:extLst>
                </a:gridCol>
                <a:gridCol w="3866921">
                  <a:extLst>
                    <a:ext uri="{9D8B030D-6E8A-4147-A177-3AD203B41FA5}">
                      <a16:colId xmlns:a16="http://schemas.microsoft.com/office/drawing/2014/main" val="691378402"/>
                    </a:ext>
                  </a:extLst>
                </a:gridCol>
              </a:tblGrid>
              <a:tr h="370840">
                <a:tc>
                  <a:txBody>
                    <a:bodyPr/>
                    <a:lstStyle/>
                    <a:p>
                      <a:pPr algn="ctr" rtl="1"/>
                      <a:r>
                        <a:rPr lang="he-IL" sz="2000" dirty="0"/>
                        <a:t>טענת השופט</a:t>
                      </a:r>
                    </a:p>
                  </a:txBody>
                  <a:tcPr/>
                </a:tc>
                <a:tc>
                  <a:txBody>
                    <a:bodyPr/>
                    <a:lstStyle/>
                    <a:p>
                      <a:pPr algn="ctr" rtl="1"/>
                      <a:r>
                        <a:rPr lang="he-IL" sz="2000" dirty="0"/>
                        <a:t>הפרכה של נתן שרנסקי</a:t>
                      </a:r>
                    </a:p>
                  </a:txBody>
                  <a:tcPr/>
                </a:tc>
                <a:extLst>
                  <a:ext uri="{0D108BD9-81ED-4DB2-BD59-A6C34878D82A}">
                    <a16:rowId xmlns:a16="http://schemas.microsoft.com/office/drawing/2014/main" val="3960042534"/>
                  </a:ext>
                </a:extLst>
              </a:tr>
              <a:tr h="370840">
                <a:tc>
                  <a:txBody>
                    <a:bodyPr/>
                    <a:lstStyle/>
                    <a:p>
                      <a:pPr algn="ctr" rtl="1"/>
                      <a:r>
                        <a:rPr kumimoji="0" lang="he-IL" altLang="he-IL" sz="2000" b="1" i="0" u="none" strike="noStrike" cap="none" normalizeH="0" baseline="0" dirty="0">
                          <a:ln>
                            <a:noFill/>
                          </a:ln>
                          <a:solidFill>
                            <a:srgbClr val="212529"/>
                          </a:solidFill>
                          <a:effectLst/>
                          <a:latin typeface="Dimona"/>
                          <a:cs typeface="Arial" panose="020B0604020202020204" pitchFamily="34" charset="0"/>
                        </a:rPr>
                        <a:t>חושב שהוא (השופט) חופשי מכיוון שהולך הבייתה</a:t>
                      </a:r>
                      <a:endParaRPr lang="he-IL" sz="2000" dirty="0"/>
                    </a:p>
                  </a:txBody>
                  <a:tcPr/>
                </a:tc>
                <a:tc>
                  <a:txBody>
                    <a:bodyPr/>
                    <a:lstStyle/>
                    <a:p>
                      <a:pPr algn="ctr" rtl="1"/>
                      <a:r>
                        <a:rPr kumimoji="0" lang="he-IL" altLang="he-IL" sz="2000" b="1" i="0" u="none" strike="noStrike" cap="none" normalizeH="0" baseline="0" dirty="0">
                          <a:ln>
                            <a:noFill/>
                          </a:ln>
                          <a:solidFill>
                            <a:srgbClr val="212529"/>
                          </a:solidFill>
                          <a:effectLst/>
                          <a:latin typeface="Dimona"/>
                          <a:cs typeface="Arial" panose="020B0604020202020204" pitchFamily="34" charset="0"/>
                        </a:rPr>
                        <a:t>אך לך השופט קבעו מראש מה לומר! גופך אמנם משוחרר, אבל אינך חופשי להכריע לפי אמונתך. רוחך משועבדת וזה חמור פי כמה</a:t>
                      </a:r>
                      <a:r>
                        <a:rPr kumimoji="0" lang="he-IL" altLang="he-IL" sz="2000" b="1" i="0" u="none" strike="noStrike" cap="none" normalizeH="0" baseline="0" dirty="0">
                          <a:ln>
                            <a:noFill/>
                          </a:ln>
                          <a:solidFill>
                            <a:srgbClr val="212529"/>
                          </a:solidFill>
                          <a:effectLst/>
                          <a:latin typeface="Dimona"/>
                        </a:rPr>
                        <a:t>!</a:t>
                      </a:r>
                      <a:endParaRPr lang="he-IL" sz="2000" dirty="0"/>
                    </a:p>
                  </a:txBody>
                  <a:tcPr/>
                </a:tc>
                <a:extLst>
                  <a:ext uri="{0D108BD9-81ED-4DB2-BD59-A6C34878D82A}">
                    <a16:rowId xmlns:a16="http://schemas.microsoft.com/office/drawing/2014/main" val="3376780301"/>
                  </a:ext>
                </a:extLst>
              </a:tr>
              <a:tr h="370840">
                <a:tc>
                  <a:txBody>
                    <a:bodyPr/>
                    <a:lstStyle/>
                    <a:p>
                      <a:pPr algn="ctr" rtl="1"/>
                      <a:r>
                        <a:rPr lang="he-IL" sz="2000" b="1" dirty="0"/>
                        <a:t>חושב שנתן שרנסקי משועבד מכיוון שהולך לכלא</a:t>
                      </a:r>
                    </a:p>
                  </a:txBody>
                  <a:tcPr/>
                </a:tc>
                <a:tc>
                  <a:txBody>
                    <a:bodyPr/>
                    <a:lstStyle/>
                    <a:p>
                      <a:pPr algn="ctr" rtl="1"/>
                      <a:r>
                        <a:rPr kumimoji="0" lang="he-IL" altLang="he-IL" sz="2000" b="1" i="0" u="none" strike="noStrike" cap="none" normalizeH="0" baseline="0" dirty="0">
                          <a:ln>
                            <a:noFill/>
                          </a:ln>
                          <a:solidFill>
                            <a:srgbClr val="212529"/>
                          </a:solidFill>
                          <a:effectLst/>
                          <a:latin typeface="Dimona"/>
                          <a:cs typeface="Arial" panose="020B0604020202020204" pitchFamily="34" charset="0"/>
                        </a:rPr>
                        <a:t>אני הוא בן החורין האמיתי! אמנם גופי יהיה משועבד, אבל רוחי, היא תישאר חופשית, כיוון שארגיש שלא נכנעתי לגזרותיכם ונשארתי נאמן לאמונת</a:t>
                      </a:r>
                      <a:endParaRPr lang="he-IL" sz="2000" dirty="0"/>
                    </a:p>
                  </a:txBody>
                  <a:tcPr/>
                </a:tc>
                <a:extLst>
                  <a:ext uri="{0D108BD9-81ED-4DB2-BD59-A6C34878D82A}">
                    <a16:rowId xmlns:a16="http://schemas.microsoft.com/office/drawing/2014/main" val="479507780"/>
                  </a:ext>
                </a:extLst>
              </a:tr>
            </a:tbl>
          </a:graphicData>
        </a:graphic>
      </p:graphicFrame>
      <p:pic>
        <p:nvPicPr>
          <p:cNvPr id="6" name="תמונה 5">
            <a:extLst>
              <a:ext uri="{FF2B5EF4-FFF2-40B4-BE49-F238E27FC236}">
                <a16:creationId xmlns:a16="http://schemas.microsoft.com/office/drawing/2014/main" id="{FA4045ED-DFA5-429D-AC1F-DBAB39BEB992}"/>
              </a:ext>
            </a:extLst>
          </p:cNvPr>
          <p:cNvPicPr>
            <a:picLocks noChangeAspect="1"/>
          </p:cNvPicPr>
          <p:nvPr/>
        </p:nvPicPr>
        <p:blipFill>
          <a:blip r:embed="rId2"/>
          <a:stretch>
            <a:fillRect/>
          </a:stretch>
        </p:blipFill>
        <p:spPr>
          <a:xfrm>
            <a:off x="27996" y="14137"/>
            <a:ext cx="778624" cy="778624"/>
          </a:xfrm>
          <a:prstGeom prst="rect">
            <a:avLst/>
          </a:prstGeom>
        </p:spPr>
      </p:pic>
    </p:spTree>
    <p:extLst>
      <p:ext uri="{BB962C8B-B14F-4D97-AF65-F5344CB8AC3E}">
        <p14:creationId xmlns:p14="http://schemas.microsoft.com/office/powerpoint/2010/main" val="146442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40"/>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he-IL" dirty="0">
                <a:cs typeface="+mn-cs"/>
              </a:rPr>
              <a:t>מפגש 2</a:t>
            </a:r>
            <a:endParaRPr dirty="0">
              <a:cs typeface="+mn-cs"/>
            </a:endParaRPr>
          </a:p>
        </p:txBody>
      </p:sp>
      <p:sp>
        <p:nvSpPr>
          <p:cNvPr id="1280" name="Google Shape;1280;p40"/>
          <p:cNvSpPr txBox="1">
            <a:spLocks noGrp="1"/>
          </p:cNvSpPr>
          <p:nvPr>
            <p:ph type="title" idx="2"/>
          </p:nvPr>
        </p:nvSpPr>
        <p:spPr>
          <a:xfrm flipH="1">
            <a:off x="6296595" y="955125"/>
            <a:ext cx="1476600" cy="918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02</a:t>
            </a:r>
            <a:endParaRPr/>
          </a:p>
        </p:txBody>
      </p:sp>
      <p:sp>
        <p:nvSpPr>
          <p:cNvPr id="1282" name="Google Shape;1282;p40"/>
          <p:cNvSpPr/>
          <p:nvPr/>
        </p:nvSpPr>
        <p:spPr>
          <a:xfrm>
            <a:off x="1855466" y="4156755"/>
            <a:ext cx="436345" cy="21598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1283" name="Google Shape;1283;p40"/>
          <p:cNvGrpSpPr/>
          <p:nvPr/>
        </p:nvGrpSpPr>
        <p:grpSpPr>
          <a:xfrm>
            <a:off x="-824969" y="1807899"/>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sp>
      </p:grpSp>
      <p:pic>
        <p:nvPicPr>
          <p:cNvPr id="32" name="תמונה 31">
            <a:extLst>
              <a:ext uri="{FF2B5EF4-FFF2-40B4-BE49-F238E27FC236}">
                <a16:creationId xmlns:a16="http://schemas.microsoft.com/office/drawing/2014/main" id="{143835CF-08B3-4FAA-ACA4-C51F5BB3E8D1}"/>
              </a:ext>
            </a:extLst>
          </p:cNvPr>
          <p:cNvPicPr>
            <a:picLocks noChangeAspect="1"/>
          </p:cNvPicPr>
          <p:nvPr/>
        </p:nvPicPr>
        <p:blipFill>
          <a:blip r:embed="rId3"/>
          <a:stretch>
            <a:fillRect/>
          </a:stretch>
        </p:blipFill>
        <p:spPr>
          <a:xfrm>
            <a:off x="27996" y="14137"/>
            <a:ext cx="778624" cy="7786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4" title="איך מעבירים את הזמן בבידוד? נתן שרנסקי מחלק לכם טיפים">
            <a:hlinkClick r:id="" action="ppaction://media"/>
            <a:extLst>
              <a:ext uri="{FF2B5EF4-FFF2-40B4-BE49-F238E27FC236}">
                <a16:creationId xmlns:a16="http://schemas.microsoft.com/office/drawing/2014/main" id="{A46ADD51-E97F-4C7C-8FEC-7953D4D85FF8}"/>
              </a:ext>
            </a:extLst>
          </p:cNvPr>
          <p:cNvPicPr>
            <a:picLocks noRot="1" noChangeAspect="1"/>
          </p:cNvPicPr>
          <p:nvPr>
            <a:videoFile r:link="rId1"/>
          </p:nvPr>
        </p:nvPicPr>
        <p:blipFill>
          <a:blip r:embed="rId3"/>
          <a:stretch>
            <a:fillRect/>
          </a:stretch>
        </p:blipFill>
        <p:spPr>
          <a:xfrm>
            <a:off x="3093204" y="1032503"/>
            <a:ext cx="5802916" cy="3278647"/>
          </a:xfrm>
          <a:prstGeom prst="rect">
            <a:avLst/>
          </a:prstGeom>
          <a:ln>
            <a:noFill/>
          </a:ln>
          <a:effectLst>
            <a:outerShdw blurRad="292100" dist="139700" dir="2700000" algn="tl" rotWithShape="0">
              <a:srgbClr val="333333">
                <a:alpha val="65000"/>
              </a:srgbClr>
            </a:outerShdw>
          </a:effectLst>
        </p:spPr>
      </p:pic>
      <p:sp>
        <p:nvSpPr>
          <p:cNvPr id="7" name="תיבת טקסט 6">
            <a:extLst>
              <a:ext uri="{FF2B5EF4-FFF2-40B4-BE49-F238E27FC236}">
                <a16:creationId xmlns:a16="http://schemas.microsoft.com/office/drawing/2014/main" id="{5B5889FB-5FEF-4078-808F-34418F0CFEE3}"/>
              </a:ext>
            </a:extLst>
          </p:cNvPr>
          <p:cNvSpPr txBox="1"/>
          <p:nvPr/>
        </p:nvSpPr>
        <p:spPr>
          <a:xfrm>
            <a:off x="572877" y="201506"/>
            <a:ext cx="8323243" cy="830997"/>
          </a:xfrm>
          <a:prstGeom prst="rect">
            <a:avLst/>
          </a:prstGeom>
          <a:noFill/>
        </p:spPr>
        <p:txBody>
          <a:bodyPr wrap="square">
            <a:spAutoFit/>
          </a:bodyPr>
          <a:lstStyle/>
          <a:p>
            <a:pPr algn="ctr" rtl="1"/>
            <a:r>
              <a:rPr lang="he-IL" sz="2400" b="1" dirty="0">
                <a:solidFill>
                  <a:srgbClr val="002060"/>
                </a:solidFill>
              </a:rPr>
              <a:t>צפו בסרטון וכתבו מה הן </a:t>
            </a:r>
            <a:r>
              <a:rPr lang="he-IL" sz="2400" b="1" i="0" dirty="0">
                <a:solidFill>
                  <a:srgbClr val="002060"/>
                </a:solidFill>
                <a:effectLst/>
                <a:latin typeface="Google Sans"/>
              </a:rPr>
              <a:t>חמש העצות שנתן שרנסקי נותן לנו לימי הבידוד?</a:t>
            </a:r>
          </a:p>
        </p:txBody>
      </p:sp>
      <p:pic>
        <p:nvPicPr>
          <p:cNvPr id="5" name="תמונה 4">
            <a:extLst>
              <a:ext uri="{FF2B5EF4-FFF2-40B4-BE49-F238E27FC236}">
                <a16:creationId xmlns:a16="http://schemas.microsoft.com/office/drawing/2014/main" id="{B46A0BB6-C46B-4A49-A8EB-176FB192A927}"/>
              </a:ext>
            </a:extLst>
          </p:cNvPr>
          <p:cNvPicPr>
            <a:picLocks noChangeAspect="1"/>
          </p:cNvPicPr>
          <p:nvPr/>
        </p:nvPicPr>
        <p:blipFill>
          <a:blip r:embed="rId4"/>
          <a:stretch>
            <a:fillRect/>
          </a:stretch>
        </p:blipFill>
        <p:spPr>
          <a:xfrm>
            <a:off x="27996" y="14137"/>
            <a:ext cx="778624" cy="778624"/>
          </a:xfrm>
          <a:prstGeom prst="rect">
            <a:avLst/>
          </a:prstGeom>
        </p:spPr>
      </p:pic>
      <p:sp>
        <p:nvSpPr>
          <p:cNvPr id="6" name="תיבת טקסט 5">
            <a:extLst>
              <a:ext uri="{FF2B5EF4-FFF2-40B4-BE49-F238E27FC236}">
                <a16:creationId xmlns:a16="http://schemas.microsoft.com/office/drawing/2014/main" id="{1F9B32FB-CDFA-49A6-889B-8D4977241B1B}"/>
              </a:ext>
            </a:extLst>
          </p:cNvPr>
          <p:cNvSpPr txBox="1"/>
          <p:nvPr/>
        </p:nvSpPr>
        <p:spPr>
          <a:xfrm>
            <a:off x="0" y="1222281"/>
            <a:ext cx="2978128" cy="830997"/>
          </a:xfrm>
          <a:prstGeom prst="rect">
            <a:avLst/>
          </a:prstGeom>
          <a:noFill/>
        </p:spPr>
        <p:txBody>
          <a:bodyPr wrap="square">
            <a:spAutoFit/>
          </a:bodyPr>
          <a:lstStyle/>
          <a:p>
            <a:pPr algn="ctr" rtl="1"/>
            <a:r>
              <a:rPr lang="he-IL" sz="2400" b="1" dirty="0">
                <a:solidFill>
                  <a:srgbClr val="002060"/>
                </a:solidFill>
              </a:rPr>
              <a:t>מה הם המאפיינים לניסוח המלצה?</a:t>
            </a:r>
            <a:endParaRPr lang="he-IL" sz="2400" b="1" i="0" dirty="0">
              <a:solidFill>
                <a:srgbClr val="002060"/>
              </a:solidFill>
              <a:effectLst/>
              <a:latin typeface="Google Sans"/>
            </a:endParaRPr>
          </a:p>
        </p:txBody>
      </p:sp>
    </p:spTree>
    <p:extLst>
      <p:ext uri="{BB962C8B-B14F-4D97-AF65-F5344CB8AC3E}">
        <p14:creationId xmlns:p14="http://schemas.microsoft.com/office/powerpoint/2010/main" val="212330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CA2F563C-C9AE-4372-84C5-DA938795BF8C}"/>
              </a:ext>
            </a:extLst>
          </p:cNvPr>
          <p:cNvSpPr txBox="1"/>
          <p:nvPr/>
        </p:nvSpPr>
        <p:spPr>
          <a:xfrm>
            <a:off x="3602516" y="969484"/>
            <a:ext cx="5343180" cy="2862322"/>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he-IL" sz="2000" b="0" i="0" dirty="0">
                <a:solidFill>
                  <a:srgbClr val="202124"/>
                </a:solidFill>
                <a:effectLst/>
                <a:latin typeface="Google Sans"/>
              </a:rPr>
              <a:t>יוסף עובד בחברת חשמל, בעבודתו עליו להקפיד לשמור על נהלים נוקשים כדי לשמור על בטיחותו: לעבור את כל מבחנים לקבלת תעודת חשמלאי מוסמך, להיות תמיד עם קסדה מבודדת על ראשו, לעבוד רק במשקפי מגן, מכנס ארוך, ומגפיים בעלי סוליה מבודדת. כמו כן אין לבצע עבודות חשמל בשעות לילה למעט מקרים חריגים. </a:t>
            </a:r>
          </a:p>
          <a:p>
            <a:pPr algn="ctr" rtl="1"/>
            <a:r>
              <a:rPr lang="he-IL" sz="2000" b="1" i="0" dirty="0">
                <a:solidFill>
                  <a:srgbClr val="202124"/>
                </a:solidFill>
                <a:effectLst/>
                <a:latin typeface="Google Sans"/>
              </a:rPr>
              <a:t>כתבו ליוסף עצות כיצד ירגיש חופשי בעבודתו למרות כל המוגבלויות</a:t>
            </a:r>
            <a:r>
              <a:rPr lang="he-IL" sz="2000" b="0" i="0" dirty="0">
                <a:solidFill>
                  <a:srgbClr val="202124"/>
                </a:solidFill>
                <a:effectLst/>
                <a:latin typeface="Google Sans"/>
              </a:rPr>
              <a:t>.</a:t>
            </a:r>
            <a:r>
              <a:rPr lang="he-IL" sz="2000" b="0" i="0" dirty="0">
                <a:solidFill>
                  <a:srgbClr val="D93025"/>
                </a:solidFill>
                <a:effectLst/>
                <a:latin typeface="Google Sans"/>
              </a:rPr>
              <a:t> </a:t>
            </a:r>
            <a:endParaRPr lang="he-IL" sz="1600" b="1" i="0" dirty="0">
              <a:solidFill>
                <a:srgbClr val="002060"/>
              </a:solidFill>
              <a:effectLst/>
              <a:latin typeface="Google Sans"/>
            </a:endParaRPr>
          </a:p>
        </p:txBody>
      </p:sp>
      <p:pic>
        <p:nvPicPr>
          <p:cNvPr id="5" name="תמונה 4">
            <a:extLst>
              <a:ext uri="{FF2B5EF4-FFF2-40B4-BE49-F238E27FC236}">
                <a16:creationId xmlns:a16="http://schemas.microsoft.com/office/drawing/2014/main" id="{BCA82FFB-604F-4D58-842B-27AE4347FA0E}"/>
              </a:ext>
            </a:extLst>
          </p:cNvPr>
          <p:cNvPicPr>
            <a:picLocks noChangeAspect="1"/>
          </p:cNvPicPr>
          <p:nvPr/>
        </p:nvPicPr>
        <p:blipFill>
          <a:blip r:embed="rId2"/>
          <a:stretch>
            <a:fillRect/>
          </a:stretch>
        </p:blipFill>
        <p:spPr>
          <a:xfrm>
            <a:off x="27996" y="14137"/>
            <a:ext cx="778624" cy="778624"/>
          </a:xfrm>
          <a:prstGeom prst="rect">
            <a:avLst/>
          </a:prstGeom>
        </p:spPr>
      </p:pic>
    </p:spTree>
    <p:extLst>
      <p:ext uri="{BB962C8B-B14F-4D97-AF65-F5344CB8AC3E}">
        <p14:creationId xmlns:p14="http://schemas.microsoft.com/office/powerpoint/2010/main" val="330393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CA2F563C-C9AE-4372-84C5-DA938795BF8C}"/>
              </a:ext>
            </a:extLst>
          </p:cNvPr>
          <p:cNvSpPr txBox="1"/>
          <p:nvPr/>
        </p:nvSpPr>
        <p:spPr>
          <a:xfrm>
            <a:off x="3125972" y="203940"/>
            <a:ext cx="5766561" cy="4893647"/>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he-IL" sz="3200" b="1" i="0" dirty="0">
                <a:solidFill>
                  <a:srgbClr val="202124"/>
                </a:solidFill>
                <a:effectLst/>
                <a:latin typeface="Google Sans"/>
              </a:rPr>
              <a:t>חופש אמיתי לא מתבטא במקום מסוים, בתנאים חיצוניים כאלה ואחרים. חופש הוא הנאמנות לעולם הפנימי- ערכי שבך. היכולת לבחור על פי האמת שלך את הדבר הנכון ביותר, בכל רגע בחיים. מההחלטה המשמעותית ביותר ועד היומיומית. </a:t>
            </a:r>
            <a:r>
              <a:rPr lang="he-IL" sz="2800" b="1" i="0" dirty="0">
                <a:solidFill>
                  <a:srgbClr val="0070C0"/>
                </a:solidFill>
                <a:effectLst/>
                <a:latin typeface="Google Sans"/>
              </a:rPr>
              <a:t>האם אתה מסכים עם אמירה זו? נמק את תשובתך והדגם על פי ניסיונך האישי</a:t>
            </a:r>
            <a:r>
              <a:rPr lang="he-IL" sz="2800" b="0" i="0" dirty="0">
                <a:solidFill>
                  <a:srgbClr val="202124"/>
                </a:solidFill>
                <a:effectLst/>
                <a:latin typeface="Google Sans"/>
              </a:rPr>
              <a:t>.</a:t>
            </a:r>
            <a:endParaRPr lang="he-IL" sz="1600" b="1" i="0" dirty="0">
              <a:solidFill>
                <a:srgbClr val="002060"/>
              </a:solidFill>
              <a:effectLst/>
              <a:latin typeface="Google Sans"/>
            </a:endParaRPr>
          </a:p>
        </p:txBody>
      </p:sp>
      <p:pic>
        <p:nvPicPr>
          <p:cNvPr id="4" name="תמונה 3">
            <a:extLst>
              <a:ext uri="{FF2B5EF4-FFF2-40B4-BE49-F238E27FC236}">
                <a16:creationId xmlns:a16="http://schemas.microsoft.com/office/drawing/2014/main" id="{48865D9F-B9EC-4EA5-B5B0-45730CB545C0}"/>
              </a:ext>
            </a:extLst>
          </p:cNvPr>
          <p:cNvPicPr>
            <a:picLocks noChangeAspect="1"/>
          </p:cNvPicPr>
          <p:nvPr/>
        </p:nvPicPr>
        <p:blipFill>
          <a:blip r:embed="rId2"/>
          <a:stretch>
            <a:fillRect/>
          </a:stretch>
        </p:blipFill>
        <p:spPr>
          <a:xfrm>
            <a:off x="27996" y="14137"/>
            <a:ext cx="778624" cy="778624"/>
          </a:xfrm>
          <a:prstGeom prst="rect">
            <a:avLst/>
          </a:prstGeom>
        </p:spPr>
      </p:pic>
    </p:spTree>
    <p:extLst>
      <p:ext uri="{BB962C8B-B14F-4D97-AF65-F5344CB8AC3E}">
        <p14:creationId xmlns:p14="http://schemas.microsoft.com/office/powerpoint/2010/main" val="418211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CA2F563C-C9AE-4372-84C5-DA938795BF8C}"/>
              </a:ext>
            </a:extLst>
          </p:cNvPr>
          <p:cNvSpPr txBox="1"/>
          <p:nvPr/>
        </p:nvSpPr>
        <p:spPr>
          <a:xfrm>
            <a:off x="3125972" y="203940"/>
            <a:ext cx="5766561" cy="4893647"/>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he-IL" sz="3200" b="1" i="0" dirty="0">
                <a:solidFill>
                  <a:srgbClr val="202124"/>
                </a:solidFill>
                <a:effectLst/>
                <a:latin typeface="Google Sans"/>
              </a:rPr>
              <a:t>חופש אמיתי לא מתבטא במקום מסוים, בתנאים חיצוניים כאלה ואחרים. חופש הוא הנאמנות לעולם הפנימי- ערכי שבך. היכולת לבחור על פי האמת שלך את הדבר הנכון ביותר, בכל רגע בחיים. מההחלטה המשמעותית ביותר ועד היומיומית. </a:t>
            </a:r>
            <a:r>
              <a:rPr lang="he-IL" sz="2800" b="1" i="0" dirty="0">
                <a:solidFill>
                  <a:srgbClr val="0070C0"/>
                </a:solidFill>
                <a:effectLst/>
                <a:latin typeface="Google Sans"/>
              </a:rPr>
              <a:t>האם אתה מסכים עם אמירה זו? נמק את תשובתך והדגם על פי ניסיונך האישי</a:t>
            </a:r>
            <a:r>
              <a:rPr lang="he-IL" sz="2800" b="0" i="0" dirty="0">
                <a:solidFill>
                  <a:srgbClr val="202124"/>
                </a:solidFill>
                <a:effectLst/>
                <a:latin typeface="Google Sans"/>
              </a:rPr>
              <a:t>.</a:t>
            </a:r>
            <a:endParaRPr lang="he-IL" sz="1600" b="1" i="0" dirty="0">
              <a:solidFill>
                <a:srgbClr val="002060"/>
              </a:solidFill>
              <a:effectLst/>
              <a:latin typeface="Google Sans"/>
            </a:endParaRPr>
          </a:p>
        </p:txBody>
      </p:sp>
      <p:sp>
        <p:nvSpPr>
          <p:cNvPr id="3" name="אליפסה 2">
            <a:extLst>
              <a:ext uri="{FF2B5EF4-FFF2-40B4-BE49-F238E27FC236}">
                <a16:creationId xmlns:a16="http://schemas.microsoft.com/office/drawing/2014/main" id="{A7DA1ED9-400B-49B3-BC87-9935FDFA767D}"/>
              </a:ext>
            </a:extLst>
          </p:cNvPr>
          <p:cNvSpPr/>
          <p:nvPr/>
        </p:nvSpPr>
        <p:spPr>
          <a:xfrm>
            <a:off x="4965405" y="4146698"/>
            <a:ext cx="797442" cy="489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אליפסה 3">
            <a:extLst>
              <a:ext uri="{FF2B5EF4-FFF2-40B4-BE49-F238E27FC236}">
                <a16:creationId xmlns:a16="http://schemas.microsoft.com/office/drawing/2014/main" id="{6C5C6A09-70F6-41E4-AFC7-D06B904153C9}"/>
              </a:ext>
            </a:extLst>
          </p:cNvPr>
          <p:cNvSpPr/>
          <p:nvPr/>
        </p:nvSpPr>
        <p:spPr>
          <a:xfrm>
            <a:off x="7074196" y="4608490"/>
            <a:ext cx="797442" cy="489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מחבר ישר 5">
            <a:extLst>
              <a:ext uri="{FF2B5EF4-FFF2-40B4-BE49-F238E27FC236}">
                <a16:creationId xmlns:a16="http://schemas.microsoft.com/office/drawing/2014/main" id="{65EF134D-FEAE-4725-A451-335501F1BF7B}"/>
              </a:ext>
            </a:extLst>
          </p:cNvPr>
          <p:cNvCxnSpPr/>
          <p:nvPr/>
        </p:nvCxnSpPr>
        <p:spPr>
          <a:xfrm>
            <a:off x="4178595" y="4976037"/>
            <a:ext cx="19032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מחבר ישר 6">
            <a:extLst>
              <a:ext uri="{FF2B5EF4-FFF2-40B4-BE49-F238E27FC236}">
                <a16:creationId xmlns:a16="http://schemas.microsoft.com/office/drawing/2014/main" id="{F4BEBCE0-A287-469A-8B89-2FCD8D4A3959}"/>
              </a:ext>
            </a:extLst>
          </p:cNvPr>
          <p:cNvCxnSpPr/>
          <p:nvPr/>
        </p:nvCxnSpPr>
        <p:spPr>
          <a:xfrm>
            <a:off x="5862084" y="4608490"/>
            <a:ext cx="19032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C6CFEB9B-B5F7-4FF0-9019-CB5431797CF6}"/>
              </a:ext>
            </a:extLst>
          </p:cNvPr>
          <p:cNvCxnSpPr/>
          <p:nvPr/>
        </p:nvCxnSpPr>
        <p:spPr>
          <a:xfrm>
            <a:off x="7765312" y="425302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F435F341-50FE-4241-AD7F-92AB8294B039}"/>
              </a:ext>
            </a:extLst>
          </p:cNvPr>
          <p:cNvSpPr txBox="1"/>
          <p:nvPr/>
        </p:nvSpPr>
        <p:spPr>
          <a:xfrm>
            <a:off x="5935668" y="4025149"/>
            <a:ext cx="2028118" cy="307777"/>
          </a:xfrm>
          <a:prstGeom prst="rect">
            <a:avLst/>
          </a:prstGeom>
          <a:noFill/>
        </p:spPr>
        <p:txBody>
          <a:bodyPr wrap="square" rtlCol="1">
            <a:spAutoFit/>
          </a:bodyPr>
          <a:lstStyle/>
          <a:p>
            <a:r>
              <a:rPr lang="he-IL" b="1" dirty="0">
                <a:solidFill>
                  <a:srgbClr val="FF0000"/>
                </a:solidFill>
              </a:rPr>
              <a:t>מה משמעות האמירה?</a:t>
            </a:r>
          </a:p>
        </p:txBody>
      </p:sp>
      <p:pic>
        <p:nvPicPr>
          <p:cNvPr id="12" name="תמונה 11">
            <a:extLst>
              <a:ext uri="{FF2B5EF4-FFF2-40B4-BE49-F238E27FC236}">
                <a16:creationId xmlns:a16="http://schemas.microsoft.com/office/drawing/2014/main" id="{0BA991AD-01A8-4FD1-8453-D64A2DDEABBC}"/>
              </a:ext>
            </a:extLst>
          </p:cNvPr>
          <p:cNvPicPr>
            <a:picLocks noChangeAspect="1"/>
          </p:cNvPicPr>
          <p:nvPr/>
        </p:nvPicPr>
        <p:blipFill>
          <a:blip r:embed="rId2"/>
          <a:stretch>
            <a:fillRect/>
          </a:stretch>
        </p:blipFill>
        <p:spPr>
          <a:xfrm>
            <a:off x="27996" y="14137"/>
            <a:ext cx="778624" cy="778624"/>
          </a:xfrm>
          <a:prstGeom prst="rect">
            <a:avLst/>
          </a:prstGeom>
        </p:spPr>
      </p:pic>
    </p:spTree>
    <p:extLst>
      <p:ext uri="{BB962C8B-B14F-4D97-AF65-F5344CB8AC3E}">
        <p14:creationId xmlns:p14="http://schemas.microsoft.com/office/powerpoint/2010/main" val="22628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7A1C43-C836-4193-8B4B-A8C2CB4AB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14" y="340241"/>
            <a:ext cx="7939908" cy="45507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CC6DBAAE-2DE8-4724-A4FB-90BC120403E1}"/>
              </a:ext>
            </a:extLst>
          </p:cNvPr>
          <p:cNvPicPr>
            <a:picLocks noChangeAspect="1"/>
          </p:cNvPicPr>
          <p:nvPr/>
        </p:nvPicPr>
        <p:blipFill>
          <a:blip r:embed="rId3"/>
          <a:stretch>
            <a:fillRect/>
          </a:stretch>
        </p:blipFill>
        <p:spPr>
          <a:xfrm>
            <a:off x="7541499" y="4233597"/>
            <a:ext cx="778624" cy="778624"/>
          </a:xfrm>
          <a:prstGeom prst="rect">
            <a:avLst/>
          </a:prstGeom>
        </p:spPr>
      </p:pic>
    </p:spTree>
    <p:extLst>
      <p:ext uri="{BB962C8B-B14F-4D97-AF65-F5344CB8AC3E}">
        <p14:creationId xmlns:p14="http://schemas.microsoft.com/office/powerpoint/2010/main" val="91458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5BB"/>
        </a:solidFill>
        <a:effectLst/>
      </p:bgPr>
    </p:bg>
    <p:spTree>
      <p:nvGrpSpPr>
        <p:cNvPr id="1" name="Shape 1063"/>
        <p:cNvGrpSpPr/>
        <p:nvPr/>
      </p:nvGrpSpPr>
      <p:grpSpPr>
        <a:xfrm>
          <a:off x="0" y="0"/>
          <a:ext cx="0" cy="0"/>
          <a:chOff x="0" y="0"/>
          <a:chExt cx="0" cy="0"/>
        </a:xfrm>
      </p:grpSpPr>
      <p:sp>
        <p:nvSpPr>
          <p:cNvPr id="1064" name="Google Shape;1064;p35"/>
          <p:cNvSpPr txBox="1">
            <a:spLocks noGrp="1"/>
          </p:cNvSpPr>
          <p:nvPr>
            <p:ph type="body" idx="1"/>
          </p:nvPr>
        </p:nvSpPr>
        <p:spPr>
          <a:xfrm>
            <a:off x="713225" y="1228675"/>
            <a:ext cx="6635026" cy="3279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2000" dirty="0">
                <a:latin typeface="+mn-lt"/>
                <a:cs typeface="+mn-cs"/>
              </a:rPr>
              <a:t>אחד משמותיו של חג הפסח הוא – חג החירות. עם ישראל מתחיל את דרכו על במת ההיסטוריה בכך שהוא יוצא מעבדות לחירות, הן במובן הפיזי והן במובן הערכי. </a:t>
            </a:r>
          </a:p>
          <a:p>
            <a:pPr marL="0" lvl="0" indent="0" algn="r" rtl="1">
              <a:spcBef>
                <a:spcPts val="0"/>
              </a:spcBef>
              <a:spcAft>
                <a:spcPts val="0"/>
              </a:spcAft>
              <a:buNone/>
            </a:pPr>
            <a:r>
              <a:rPr lang="he-IL" sz="2000" dirty="0">
                <a:latin typeface="+mn-lt"/>
                <a:cs typeface="+mn-cs"/>
              </a:rPr>
              <a:t>ביחידה זו נלמד האם אפשר להרגיש את החירות בבידוד/ בסגר? איך אפשר להיות תחת פקודות ונהלים נוקשים של </a:t>
            </a:r>
            <a:r>
              <a:rPr lang="he-IL" sz="2000" dirty="0" err="1">
                <a:latin typeface="+mn-lt"/>
                <a:cs typeface="+mn-cs"/>
              </a:rPr>
              <a:t>בידודים</a:t>
            </a:r>
            <a:r>
              <a:rPr lang="he-IL" sz="2000" dirty="0">
                <a:latin typeface="+mn-lt"/>
                <a:cs typeface="+mn-cs"/>
              </a:rPr>
              <a:t> וסגרים, ועדיין להיות חופשי באמת? </a:t>
            </a:r>
          </a:p>
          <a:p>
            <a:pPr marL="0" indent="0" algn="r" rtl="1">
              <a:buNone/>
            </a:pPr>
            <a:r>
              <a:rPr lang="he-IL" sz="1800" dirty="0">
                <a:highlight>
                  <a:srgbClr val="FFFF00"/>
                </a:highlight>
                <a:hlinkClick r:id="rId3"/>
              </a:rPr>
              <a:t>ליצירת עותק של השאלון בשקף5 לחצו כאן</a:t>
            </a:r>
            <a:endParaRPr lang="he-IL" sz="1800" dirty="0">
              <a:solidFill>
                <a:srgbClr val="754C24"/>
              </a:solidFill>
              <a:highlight>
                <a:srgbClr val="FFFF00"/>
              </a:highlight>
            </a:endParaRPr>
          </a:p>
          <a:p>
            <a:pPr marL="0" lvl="0" indent="0" algn="r" rtl="1">
              <a:spcBef>
                <a:spcPts val="0"/>
              </a:spcBef>
              <a:spcAft>
                <a:spcPts val="0"/>
              </a:spcAft>
              <a:buNone/>
            </a:pPr>
            <a:endParaRPr sz="2000" dirty="0">
              <a:solidFill>
                <a:srgbClr val="754C24"/>
              </a:solidFill>
              <a:latin typeface="+mn-lt"/>
              <a:cs typeface="+mn-cs"/>
            </a:endParaRPr>
          </a:p>
        </p:txBody>
      </p:sp>
      <p:sp>
        <p:nvSpPr>
          <p:cNvPr id="1065" name="Google Shape;1065;p35"/>
          <p:cNvSpPr txBox="1">
            <a:spLocks noGrp="1"/>
          </p:cNvSpPr>
          <p:nvPr>
            <p:ph type="title"/>
          </p:nvPr>
        </p:nvSpPr>
        <p:spPr>
          <a:xfrm>
            <a:off x="713225" y="368825"/>
            <a:ext cx="7698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e-IL" dirty="0">
                <a:cs typeface="+mn-cs"/>
              </a:rPr>
              <a:t>הקדמה למורים</a:t>
            </a:r>
            <a:endParaRPr dirty="0">
              <a:cs typeface="+mn-cs"/>
            </a:endParaRPr>
          </a:p>
        </p:txBody>
      </p:sp>
      <p:pic>
        <p:nvPicPr>
          <p:cNvPr id="5" name="תמונה 4">
            <a:extLst>
              <a:ext uri="{FF2B5EF4-FFF2-40B4-BE49-F238E27FC236}">
                <a16:creationId xmlns:a16="http://schemas.microsoft.com/office/drawing/2014/main" id="{302BC9D3-5C25-4751-AE59-C24F88C64244}"/>
              </a:ext>
            </a:extLst>
          </p:cNvPr>
          <p:cNvPicPr>
            <a:picLocks noChangeAspect="1"/>
          </p:cNvPicPr>
          <p:nvPr/>
        </p:nvPicPr>
        <p:blipFill>
          <a:blip r:embed="rId4"/>
          <a:stretch>
            <a:fillRect/>
          </a:stretch>
        </p:blipFill>
        <p:spPr>
          <a:xfrm>
            <a:off x="27996" y="14137"/>
            <a:ext cx="778624" cy="7786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עדן מאירי - לך עם האמת שלך | Eden Meiri - Leh Im Haemet Shelha">
            <a:hlinkClick r:id="" action="ppaction://media"/>
            <a:extLst>
              <a:ext uri="{FF2B5EF4-FFF2-40B4-BE49-F238E27FC236}">
                <a16:creationId xmlns:a16="http://schemas.microsoft.com/office/drawing/2014/main" id="{18DF1D61-3D83-425E-8B32-2A58E9395BFF}"/>
              </a:ext>
            </a:extLst>
          </p:cNvPr>
          <p:cNvPicPr>
            <a:picLocks noRot="1" noChangeAspect="1"/>
          </p:cNvPicPr>
          <p:nvPr>
            <a:videoFile r:link="rId1"/>
          </p:nvPr>
        </p:nvPicPr>
        <p:blipFill>
          <a:blip r:embed="rId3"/>
          <a:stretch>
            <a:fillRect/>
          </a:stretch>
        </p:blipFill>
        <p:spPr>
          <a:xfrm>
            <a:off x="778624" y="389312"/>
            <a:ext cx="6857647" cy="3874571"/>
          </a:xfrm>
          <a:prstGeom prst="rect">
            <a:avLst/>
          </a:prstGeom>
        </p:spPr>
      </p:pic>
      <p:pic>
        <p:nvPicPr>
          <p:cNvPr id="6" name="תמונה 5">
            <a:extLst>
              <a:ext uri="{FF2B5EF4-FFF2-40B4-BE49-F238E27FC236}">
                <a16:creationId xmlns:a16="http://schemas.microsoft.com/office/drawing/2014/main" id="{36412261-1A73-4586-89C2-27322D57E61B}"/>
              </a:ext>
            </a:extLst>
          </p:cNvPr>
          <p:cNvPicPr>
            <a:picLocks noChangeAspect="1"/>
          </p:cNvPicPr>
          <p:nvPr/>
        </p:nvPicPr>
        <p:blipFill>
          <a:blip r:embed="rId4"/>
          <a:stretch>
            <a:fillRect/>
          </a:stretch>
        </p:blipFill>
        <p:spPr>
          <a:xfrm>
            <a:off x="0" y="0"/>
            <a:ext cx="778624" cy="778624"/>
          </a:xfrm>
          <a:prstGeom prst="rect">
            <a:avLst/>
          </a:prstGeom>
        </p:spPr>
      </p:pic>
    </p:spTree>
    <p:extLst>
      <p:ext uri="{BB962C8B-B14F-4D97-AF65-F5344CB8AC3E}">
        <p14:creationId xmlns:p14="http://schemas.microsoft.com/office/powerpoint/2010/main" val="5885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36"/>
          <p:cNvSpPr txBox="1">
            <a:spLocks noGrp="1"/>
          </p:cNvSpPr>
          <p:nvPr>
            <p:ph type="title"/>
          </p:nvPr>
        </p:nvSpPr>
        <p:spPr>
          <a:xfrm>
            <a:off x="4332400" y="255050"/>
            <a:ext cx="3858775"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cs typeface="+mn-cs"/>
              </a:rPr>
              <a:t>תוכן עניינים:</a:t>
            </a:r>
            <a:endParaRPr dirty="0">
              <a:cs typeface="+mn-cs"/>
            </a:endParaRPr>
          </a:p>
        </p:txBody>
      </p:sp>
      <p:sp>
        <p:nvSpPr>
          <p:cNvPr id="115" name="Oval 36">
            <a:extLst>
              <a:ext uri="{FF2B5EF4-FFF2-40B4-BE49-F238E27FC236}">
                <a16:creationId xmlns:a16="http://schemas.microsoft.com/office/drawing/2014/main" id="{CD65562C-96F7-4531-9B0F-94940E87953E}"/>
              </a:ext>
            </a:extLst>
          </p:cNvPr>
          <p:cNvSpPr/>
          <p:nvPr/>
        </p:nvSpPr>
        <p:spPr>
          <a:xfrm>
            <a:off x="10399580" y="-770513"/>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a:t>
            </a: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17" name="Freeform 5">
            <a:extLst>
              <a:ext uri="{FF2B5EF4-FFF2-40B4-BE49-F238E27FC236}">
                <a16:creationId xmlns:a16="http://schemas.microsoft.com/office/drawing/2014/main" id="{20DFC847-F597-41FB-9950-95275543AA4E}"/>
              </a:ext>
            </a:extLst>
          </p:cNvPr>
          <p:cNvSpPr>
            <a:spLocks noEditPoints="1"/>
          </p:cNvSpPr>
          <p:nvPr/>
        </p:nvSpPr>
        <p:spPr bwMode="auto">
          <a:xfrm>
            <a:off x="1623513" y="1601684"/>
            <a:ext cx="6616064" cy="2996259"/>
          </a:xfrm>
          <a:custGeom>
            <a:avLst/>
            <a:gdLst>
              <a:gd name="T0" fmla="*/ 540 w 3111"/>
              <a:gd name="T1" fmla="*/ 672 h 2468"/>
              <a:gd name="T2" fmla="*/ 1987 w 3111"/>
              <a:gd name="T3" fmla="*/ 1413 h 2468"/>
              <a:gd name="T4" fmla="*/ 0 w 3111"/>
              <a:gd name="T5" fmla="*/ 2464 h 2468"/>
              <a:gd name="T6" fmla="*/ 2568 w 3111"/>
              <a:gd name="T7" fmla="*/ 1566 h 2468"/>
              <a:gd name="T8" fmla="*/ 877 w 3111"/>
              <a:gd name="T9" fmla="*/ 620 h 2468"/>
              <a:gd name="T10" fmla="*/ 3111 w 3111"/>
              <a:gd name="T11" fmla="*/ 4 h 2468"/>
              <a:gd name="T12" fmla="*/ 84 w 3111"/>
              <a:gd name="T13" fmla="*/ 2275 h 2468"/>
              <a:gd name="T14" fmla="*/ 266 w 3111"/>
              <a:gd name="T15" fmla="*/ 2312 h 2468"/>
              <a:gd name="T16" fmla="*/ 532 w 3111"/>
              <a:gd name="T17" fmla="*/ 2312 h 2468"/>
              <a:gd name="T18" fmla="*/ 532 w 3111"/>
              <a:gd name="T19" fmla="*/ 2312 h 2468"/>
              <a:gd name="T20" fmla="*/ 702 w 3111"/>
              <a:gd name="T21" fmla="*/ 2275 h 2468"/>
              <a:gd name="T22" fmla="*/ 786 w 3111"/>
              <a:gd name="T23" fmla="*/ 2275 h 2468"/>
              <a:gd name="T24" fmla="*/ 956 w 3111"/>
              <a:gd name="T25" fmla="*/ 2312 h 2468"/>
              <a:gd name="T26" fmla="*/ 1221 w 3111"/>
              <a:gd name="T27" fmla="*/ 2312 h 2468"/>
              <a:gd name="T28" fmla="*/ 1221 w 3111"/>
              <a:gd name="T29" fmla="*/ 2312 h 2468"/>
              <a:gd name="T30" fmla="*/ 1402 w 3111"/>
              <a:gd name="T31" fmla="*/ 2277 h 2468"/>
              <a:gd name="T32" fmla="*/ 1537 w 3111"/>
              <a:gd name="T33" fmla="*/ 2274 h 2468"/>
              <a:gd name="T34" fmla="*/ 1670 w 3111"/>
              <a:gd name="T35" fmla="*/ 2310 h 2468"/>
              <a:gd name="T36" fmla="*/ 1670 w 3111"/>
              <a:gd name="T37" fmla="*/ 2310 h 2468"/>
              <a:gd name="T38" fmla="*/ 1942 w 3111"/>
              <a:gd name="T39" fmla="*/ 2289 h 2468"/>
              <a:gd name="T40" fmla="*/ 2109 w 3111"/>
              <a:gd name="T41" fmla="*/ 2219 h 2468"/>
              <a:gd name="T42" fmla="*/ 2187 w 3111"/>
              <a:gd name="T43" fmla="*/ 2174 h 2468"/>
              <a:gd name="T44" fmla="*/ 2439 w 3111"/>
              <a:gd name="T45" fmla="*/ 1894 h 2468"/>
              <a:gd name="T46" fmla="*/ 2439 w 3111"/>
              <a:gd name="T47" fmla="*/ 1894 h 2468"/>
              <a:gd name="T48" fmla="*/ 2442 w 3111"/>
              <a:gd name="T49" fmla="*/ 1598 h 2468"/>
              <a:gd name="T50" fmla="*/ 2381 w 3111"/>
              <a:gd name="T51" fmla="*/ 1524 h 2468"/>
              <a:gd name="T52" fmla="*/ 2405 w 3111"/>
              <a:gd name="T53" fmla="*/ 1989 h 2468"/>
              <a:gd name="T54" fmla="*/ 2244 w 3111"/>
              <a:gd name="T55" fmla="*/ 1286 h 2468"/>
              <a:gd name="T56" fmla="*/ 2244 w 3111"/>
              <a:gd name="T57" fmla="*/ 1286 h 2468"/>
              <a:gd name="T58" fmla="*/ 2072 w 3111"/>
              <a:gd name="T59" fmla="*/ 1243 h 2468"/>
              <a:gd name="T60" fmla="*/ 1984 w 3111"/>
              <a:gd name="T61" fmla="*/ 1235 h 2468"/>
              <a:gd name="T62" fmla="*/ 1806 w 3111"/>
              <a:gd name="T63" fmla="*/ 1235 h 2468"/>
              <a:gd name="T64" fmla="*/ 1539 w 3111"/>
              <a:gd name="T65" fmla="*/ 1204 h 2468"/>
              <a:gd name="T66" fmla="*/ 1539 w 3111"/>
              <a:gd name="T67" fmla="*/ 1204 h 2468"/>
              <a:gd name="T68" fmla="*/ 1360 w 3111"/>
              <a:gd name="T69" fmla="*/ 1244 h 2468"/>
              <a:gd name="T70" fmla="*/ 1271 w 3111"/>
              <a:gd name="T71" fmla="*/ 1244 h 2468"/>
              <a:gd name="T72" fmla="*/ 1095 w 3111"/>
              <a:gd name="T73" fmla="*/ 1201 h 2468"/>
              <a:gd name="T74" fmla="*/ 710 w 3111"/>
              <a:gd name="T75" fmla="*/ 585 h 2468"/>
              <a:gd name="T76" fmla="*/ 710 w 3111"/>
              <a:gd name="T77" fmla="*/ 585 h 2468"/>
              <a:gd name="T78" fmla="*/ 705 w 3111"/>
              <a:gd name="T79" fmla="*/ 880 h 2468"/>
              <a:gd name="T80" fmla="*/ 765 w 3111"/>
              <a:gd name="T81" fmla="*/ 955 h 2468"/>
              <a:gd name="T82" fmla="*/ 745 w 3111"/>
              <a:gd name="T83" fmla="*/ 493 h 2468"/>
              <a:gd name="T84" fmla="*/ 865 w 3111"/>
              <a:gd name="T85" fmla="*/ 1096 h 2468"/>
              <a:gd name="T86" fmla="*/ 865 w 3111"/>
              <a:gd name="T87" fmla="*/ 1096 h 2468"/>
              <a:gd name="T88" fmla="*/ 943 w 3111"/>
              <a:gd name="T89" fmla="*/ 285 h 2468"/>
              <a:gd name="T90" fmla="*/ 1094 w 3111"/>
              <a:gd name="T91" fmla="*/ 171 h 2468"/>
              <a:gd name="T92" fmla="*/ 1188 w 3111"/>
              <a:gd name="T93" fmla="*/ 195 h 2468"/>
              <a:gd name="T94" fmla="*/ 1454 w 3111"/>
              <a:gd name="T95" fmla="*/ 197 h 2468"/>
              <a:gd name="T96" fmla="*/ 1456 w 3111"/>
              <a:gd name="T97" fmla="*/ 158 h 2468"/>
              <a:gd name="T98" fmla="*/ 1547 w 3111"/>
              <a:gd name="T99" fmla="*/ 161 h 2468"/>
              <a:gd name="T100" fmla="*/ 1724 w 3111"/>
              <a:gd name="T101" fmla="*/ 200 h 2468"/>
              <a:gd name="T102" fmla="*/ 1989 w 3111"/>
              <a:gd name="T103" fmla="*/ 199 h 2468"/>
              <a:gd name="T104" fmla="*/ 1989 w 3111"/>
              <a:gd name="T105" fmla="*/ 199 h 2468"/>
              <a:gd name="T106" fmla="*/ 2164 w 3111"/>
              <a:gd name="T107" fmla="*/ 163 h 2468"/>
              <a:gd name="T108" fmla="*/ 2242 w 3111"/>
              <a:gd name="T109" fmla="*/ 163 h 2468"/>
              <a:gd name="T110" fmla="*/ 2411 w 3111"/>
              <a:gd name="T111" fmla="*/ 200 h 2468"/>
              <a:gd name="T112" fmla="*/ 2667 w 3111"/>
              <a:gd name="T113" fmla="*/ 200 h 2468"/>
              <a:gd name="T114" fmla="*/ 2667 w 3111"/>
              <a:gd name="T115" fmla="*/ 200 h 2468"/>
              <a:gd name="T116" fmla="*/ 2843 w 3111"/>
              <a:gd name="T117" fmla="*/ 163 h 2468"/>
              <a:gd name="T118" fmla="*/ 2933 w 3111"/>
              <a:gd name="T119" fmla="*/ 163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1" h="2468">
                <a:moveTo>
                  <a:pt x="3103" y="4"/>
                </a:moveTo>
                <a:cubicBezTo>
                  <a:pt x="2840" y="3"/>
                  <a:pt x="1508" y="1"/>
                  <a:pt x="1246" y="0"/>
                </a:cubicBezTo>
                <a:cubicBezTo>
                  <a:pt x="1208" y="0"/>
                  <a:pt x="1172" y="1"/>
                  <a:pt x="1135" y="7"/>
                </a:cubicBezTo>
                <a:cubicBezTo>
                  <a:pt x="823" y="55"/>
                  <a:pt x="570" y="337"/>
                  <a:pt x="540" y="672"/>
                </a:cubicBezTo>
                <a:cubicBezTo>
                  <a:pt x="521" y="895"/>
                  <a:pt x="587" y="1082"/>
                  <a:pt x="735" y="1230"/>
                </a:cubicBezTo>
                <a:cubicBezTo>
                  <a:pt x="852" y="1347"/>
                  <a:pt x="995" y="1404"/>
                  <a:pt x="1160" y="1404"/>
                </a:cubicBezTo>
                <a:cubicBezTo>
                  <a:pt x="1410" y="1406"/>
                  <a:pt x="1660" y="1407"/>
                  <a:pt x="1910" y="1408"/>
                </a:cubicBezTo>
                <a:cubicBezTo>
                  <a:pt x="1935" y="1409"/>
                  <a:pt x="1961" y="1409"/>
                  <a:pt x="1987" y="1413"/>
                </a:cubicBezTo>
                <a:cubicBezTo>
                  <a:pt x="2172" y="1434"/>
                  <a:pt x="2297" y="1634"/>
                  <a:pt x="2249" y="1832"/>
                </a:cubicBezTo>
                <a:cubicBezTo>
                  <a:pt x="2205" y="2017"/>
                  <a:pt x="2045" y="2122"/>
                  <a:pt x="1904" y="2120"/>
                </a:cubicBezTo>
                <a:cubicBezTo>
                  <a:pt x="1642" y="2116"/>
                  <a:pt x="263" y="2116"/>
                  <a:pt x="0" y="2116"/>
                </a:cubicBezTo>
                <a:cubicBezTo>
                  <a:pt x="0" y="2464"/>
                  <a:pt x="0" y="2464"/>
                  <a:pt x="0" y="2464"/>
                </a:cubicBezTo>
                <a:cubicBezTo>
                  <a:pt x="153" y="2464"/>
                  <a:pt x="1422" y="2465"/>
                  <a:pt x="1576" y="2466"/>
                </a:cubicBezTo>
                <a:cubicBezTo>
                  <a:pt x="1674" y="2466"/>
                  <a:pt x="1773" y="2465"/>
                  <a:pt x="1872" y="2467"/>
                </a:cubicBezTo>
                <a:cubicBezTo>
                  <a:pt x="1925" y="2468"/>
                  <a:pt x="1977" y="2465"/>
                  <a:pt x="2029" y="2452"/>
                </a:cubicBezTo>
                <a:cubicBezTo>
                  <a:pt x="2410" y="2363"/>
                  <a:pt x="2654" y="1963"/>
                  <a:pt x="2568" y="1566"/>
                </a:cubicBezTo>
                <a:cubicBezTo>
                  <a:pt x="2506" y="1275"/>
                  <a:pt x="2257" y="1064"/>
                  <a:pt x="1975" y="1063"/>
                </a:cubicBezTo>
                <a:cubicBezTo>
                  <a:pt x="1713" y="1061"/>
                  <a:pt x="1451" y="1060"/>
                  <a:pt x="1189" y="1058"/>
                </a:cubicBezTo>
                <a:cubicBezTo>
                  <a:pt x="1171" y="1058"/>
                  <a:pt x="1154" y="1057"/>
                  <a:pt x="1136" y="1054"/>
                </a:cubicBezTo>
                <a:cubicBezTo>
                  <a:pt x="943" y="1030"/>
                  <a:pt x="820" y="824"/>
                  <a:pt x="877" y="620"/>
                </a:cubicBezTo>
                <a:cubicBezTo>
                  <a:pt x="923" y="458"/>
                  <a:pt x="1061" y="347"/>
                  <a:pt x="1215" y="348"/>
                </a:cubicBezTo>
                <a:cubicBezTo>
                  <a:pt x="1482" y="349"/>
                  <a:pt x="2816" y="351"/>
                  <a:pt x="3081" y="352"/>
                </a:cubicBezTo>
                <a:cubicBezTo>
                  <a:pt x="3091" y="352"/>
                  <a:pt x="3101" y="352"/>
                  <a:pt x="3111" y="351"/>
                </a:cubicBezTo>
                <a:cubicBezTo>
                  <a:pt x="3111" y="4"/>
                  <a:pt x="3111" y="4"/>
                  <a:pt x="3111" y="4"/>
                </a:cubicBezTo>
                <a:cubicBezTo>
                  <a:pt x="3108" y="4"/>
                  <a:pt x="3105" y="4"/>
                  <a:pt x="3103" y="4"/>
                </a:cubicBezTo>
                <a:close/>
                <a:moveTo>
                  <a:pt x="176" y="2312"/>
                </a:moveTo>
                <a:cubicBezTo>
                  <a:pt x="84" y="2312"/>
                  <a:pt x="84" y="2312"/>
                  <a:pt x="84" y="2312"/>
                </a:cubicBezTo>
                <a:cubicBezTo>
                  <a:pt x="84" y="2275"/>
                  <a:pt x="84" y="2275"/>
                  <a:pt x="84" y="2275"/>
                </a:cubicBezTo>
                <a:cubicBezTo>
                  <a:pt x="176" y="2275"/>
                  <a:pt x="176" y="2275"/>
                  <a:pt x="176" y="2275"/>
                </a:cubicBezTo>
                <a:lnTo>
                  <a:pt x="176" y="2312"/>
                </a:lnTo>
                <a:close/>
                <a:moveTo>
                  <a:pt x="358" y="2312"/>
                </a:moveTo>
                <a:cubicBezTo>
                  <a:pt x="266" y="2312"/>
                  <a:pt x="266" y="2312"/>
                  <a:pt x="266" y="2312"/>
                </a:cubicBezTo>
                <a:cubicBezTo>
                  <a:pt x="266" y="2275"/>
                  <a:pt x="266" y="2275"/>
                  <a:pt x="266" y="2275"/>
                </a:cubicBezTo>
                <a:cubicBezTo>
                  <a:pt x="358" y="2275"/>
                  <a:pt x="358" y="2275"/>
                  <a:pt x="358" y="2275"/>
                </a:cubicBezTo>
                <a:lnTo>
                  <a:pt x="358" y="2312"/>
                </a:lnTo>
                <a:close/>
                <a:moveTo>
                  <a:pt x="532" y="2312"/>
                </a:moveTo>
                <a:cubicBezTo>
                  <a:pt x="440" y="2312"/>
                  <a:pt x="440" y="2312"/>
                  <a:pt x="440" y="2312"/>
                </a:cubicBezTo>
                <a:cubicBezTo>
                  <a:pt x="440" y="2275"/>
                  <a:pt x="440" y="2275"/>
                  <a:pt x="440" y="2275"/>
                </a:cubicBezTo>
                <a:cubicBezTo>
                  <a:pt x="532" y="2275"/>
                  <a:pt x="532" y="2275"/>
                  <a:pt x="532" y="2275"/>
                </a:cubicBezTo>
                <a:lnTo>
                  <a:pt x="532" y="2312"/>
                </a:lnTo>
                <a:close/>
                <a:moveTo>
                  <a:pt x="702" y="2312"/>
                </a:moveTo>
                <a:cubicBezTo>
                  <a:pt x="610" y="2312"/>
                  <a:pt x="610" y="2312"/>
                  <a:pt x="610" y="2312"/>
                </a:cubicBezTo>
                <a:cubicBezTo>
                  <a:pt x="610" y="2275"/>
                  <a:pt x="610" y="2275"/>
                  <a:pt x="610" y="2275"/>
                </a:cubicBezTo>
                <a:cubicBezTo>
                  <a:pt x="702" y="2275"/>
                  <a:pt x="702" y="2275"/>
                  <a:pt x="702" y="2275"/>
                </a:cubicBezTo>
                <a:lnTo>
                  <a:pt x="702" y="2312"/>
                </a:lnTo>
                <a:close/>
                <a:moveTo>
                  <a:pt x="878" y="2312"/>
                </a:moveTo>
                <a:cubicBezTo>
                  <a:pt x="786" y="2312"/>
                  <a:pt x="786" y="2312"/>
                  <a:pt x="786" y="2312"/>
                </a:cubicBezTo>
                <a:cubicBezTo>
                  <a:pt x="786" y="2275"/>
                  <a:pt x="786" y="2275"/>
                  <a:pt x="786" y="2275"/>
                </a:cubicBezTo>
                <a:cubicBezTo>
                  <a:pt x="878" y="2275"/>
                  <a:pt x="878" y="2275"/>
                  <a:pt x="878" y="2275"/>
                </a:cubicBezTo>
                <a:lnTo>
                  <a:pt x="878" y="2312"/>
                </a:lnTo>
                <a:close/>
                <a:moveTo>
                  <a:pt x="1048" y="2312"/>
                </a:moveTo>
                <a:cubicBezTo>
                  <a:pt x="956" y="2312"/>
                  <a:pt x="956" y="2312"/>
                  <a:pt x="956" y="2312"/>
                </a:cubicBezTo>
                <a:cubicBezTo>
                  <a:pt x="956" y="2275"/>
                  <a:pt x="956" y="2275"/>
                  <a:pt x="956" y="2275"/>
                </a:cubicBezTo>
                <a:cubicBezTo>
                  <a:pt x="1048" y="2275"/>
                  <a:pt x="1048" y="2275"/>
                  <a:pt x="1048" y="2275"/>
                </a:cubicBezTo>
                <a:lnTo>
                  <a:pt x="1048" y="2312"/>
                </a:lnTo>
                <a:close/>
                <a:moveTo>
                  <a:pt x="1221" y="2312"/>
                </a:moveTo>
                <a:cubicBezTo>
                  <a:pt x="1192" y="2311"/>
                  <a:pt x="1165" y="2311"/>
                  <a:pt x="1134" y="2311"/>
                </a:cubicBezTo>
                <a:cubicBezTo>
                  <a:pt x="1134" y="2300"/>
                  <a:pt x="1134" y="2289"/>
                  <a:pt x="1134" y="2275"/>
                </a:cubicBezTo>
                <a:cubicBezTo>
                  <a:pt x="1165" y="2276"/>
                  <a:pt x="1194" y="2276"/>
                  <a:pt x="1223" y="2276"/>
                </a:cubicBezTo>
                <a:cubicBezTo>
                  <a:pt x="1223" y="2287"/>
                  <a:pt x="1222" y="2297"/>
                  <a:pt x="1221" y="2312"/>
                </a:cubicBezTo>
                <a:close/>
                <a:moveTo>
                  <a:pt x="1400" y="2313"/>
                </a:moveTo>
                <a:cubicBezTo>
                  <a:pt x="1371" y="2312"/>
                  <a:pt x="1343" y="2312"/>
                  <a:pt x="1313" y="2312"/>
                </a:cubicBezTo>
                <a:cubicBezTo>
                  <a:pt x="1314" y="2300"/>
                  <a:pt x="1314" y="2289"/>
                  <a:pt x="1315" y="2276"/>
                </a:cubicBezTo>
                <a:cubicBezTo>
                  <a:pt x="1343" y="2277"/>
                  <a:pt x="1371" y="2277"/>
                  <a:pt x="1402" y="2277"/>
                </a:cubicBezTo>
                <a:cubicBezTo>
                  <a:pt x="1401" y="2290"/>
                  <a:pt x="1400" y="2301"/>
                  <a:pt x="1400" y="2313"/>
                </a:cubicBezTo>
                <a:close/>
                <a:moveTo>
                  <a:pt x="1491" y="2311"/>
                </a:moveTo>
                <a:cubicBezTo>
                  <a:pt x="1492" y="2300"/>
                  <a:pt x="1492" y="2289"/>
                  <a:pt x="1493" y="2276"/>
                </a:cubicBezTo>
                <a:cubicBezTo>
                  <a:pt x="1508" y="2275"/>
                  <a:pt x="1523" y="2274"/>
                  <a:pt x="1537" y="2274"/>
                </a:cubicBezTo>
                <a:cubicBezTo>
                  <a:pt x="1551" y="2274"/>
                  <a:pt x="1564" y="2274"/>
                  <a:pt x="1581" y="2275"/>
                </a:cubicBezTo>
                <a:cubicBezTo>
                  <a:pt x="1581" y="2286"/>
                  <a:pt x="1581" y="2298"/>
                  <a:pt x="1581" y="2311"/>
                </a:cubicBezTo>
                <a:cubicBezTo>
                  <a:pt x="1550" y="2311"/>
                  <a:pt x="1522" y="2311"/>
                  <a:pt x="1491" y="2311"/>
                </a:cubicBezTo>
                <a:close/>
                <a:moveTo>
                  <a:pt x="1670" y="2310"/>
                </a:moveTo>
                <a:cubicBezTo>
                  <a:pt x="1670" y="2296"/>
                  <a:pt x="1670" y="2285"/>
                  <a:pt x="1670" y="2271"/>
                </a:cubicBezTo>
                <a:cubicBezTo>
                  <a:pt x="1700" y="2269"/>
                  <a:pt x="1728" y="2267"/>
                  <a:pt x="1760" y="2265"/>
                </a:cubicBezTo>
                <a:cubicBezTo>
                  <a:pt x="1760" y="2279"/>
                  <a:pt x="1761" y="2289"/>
                  <a:pt x="1761" y="2302"/>
                </a:cubicBezTo>
                <a:cubicBezTo>
                  <a:pt x="1731" y="2312"/>
                  <a:pt x="1703" y="2305"/>
                  <a:pt x="1670" y="2310"/>
                </a:cubicBezTo>
                <a:close/>
                <a:moveTo>
                  <a:pt x="1850" y="2298"/>
                </a:moveTo>
                <a:cubicBezTo>
                  <a:pt x="1849" y="2285"/>
                  <a:pt x="1849" y="2274"/>
                  <a:pt x="1848" y="2260"/>
                </a:cubicBezTo>
                <a:cubicBezTo>
                  <a:pt x="1879" y="2258"/>
                  <a:pt x="1908" y="2256"/>
                  <a:pt x="1938" y="2253"/>
                </a:cubicBezTo>
                <a:cubicBezTo>
                  <a:pt x="1939" y="2265"/>
                  <a:pt x="1940" y="2276"/>
                  <a:pt x="1942" y="2289"/>
                </a:cubicBezTo>
                <a:cubicBezTo>
                  <a:pt x="1912" y="2299"/>
                  <a:pt x="1883" y="2295"/>
                  <a:pt x="1850" y="2298"/>
                </a:cubicBezTo>
                <a:close/>
                <a:moveTo>
                  <a:pt x="2032" y="2285"/>
                </a:moveTo>
                <a:cubicBezTo>
                  <a:pt x="2030" y="2270"/>
                  <a:pt x="2028" y="2258"/>
                  <a:pt x="2026" y="2246"/>
                </a:cubicBezTo>
                <a:cubicBezTo>
                  <a:pt x="2055" y="2237"/>
                  <a:pt x="2081" y="2228"/>
                  <a:pt x="2109" y="2219"/>
                </a:cubicBezTo>
                <a:cubicBezTo>
                  <a:pt x="2114" y="2229"/>
                  <a:pt x="2118" y="2239"/>
                  <a:pt x="2123" y="2254"/>
                </a:cubicBezTo>
                <a:cubicBezTo>
                  <a:pt x="2093" y="2264"/>
                  <a:pt x="2064" y="2274"/>
                  <a:pt x="2032" y="2285"/>
                </a:cubicBezTo>
                <a:close/>
                <a:moveTo>
                  <a:pt x="2206" y="2206"/>
                </a:moveTo>
                <a:cubicBezTo>
                  <a:pt x="2200" y="2194"/>
                  <a:pt x="2194" y="2185"/>
                  <a:pt x="2187" y="2174"/>
                </a:cubicBezTo>
                <a:cubicBezTo>
                  <a:pt x="2211" y="2155"/>
                  <a:pt x="2234" y="2137"/>
                  <a:pt x="2259" y="2116"/>
                </a:cubicBezTo>
                <a:cubicBezTo>
                  <a:pt x="2268" y="2126"/>
                  <a:pt x="2275" y="2132"/>
                  <a:pt x="2285" y="2143"/>
                </a:cubicBezTo>
                <a:cubicBezTo>
                  <a:pt x="2258" y="2165"/>
                  <a:pt x="2233" y="2184"/>
                  <a:pt x="2206" y="2206"/>
                </a:cubicBezTo>
                <a:close/>
                <a:moveTo>
                  <a:pt x="2439" y="1894"/>
                </a:moveTo>
                <a:cubicBezTo>
                  <a:pt x="2425" y="1891"/>
                  <a:pt x="2416" y="1888"/>
                  <a:pt x="2404" y="1886"/>
                </a:cubicBezTo>
                <a:cubicBezTo>
                  <a:pt x="2409" y="1854"/>
                  <a:pt x="2414" y="1824"/>
                  <a:pt x="2419" y="1792"/>
                </a:cubicBezTo>
                <a:cubicBezTo>
                  <a:pt x="2432" y="1793"/>
                  <a:pt x="2442" y="1794"/>
                  <a:pt x="2456" y="1796"/>
                </a:cubicBezTo>
                <a:cubicBezTo>
                  <a:pt x="2450" y="1829"/>
                  <a:pt x="2445" y="1860"/>
                  <a:pt x="2439" y="1894"/>
                </a:cubicBezTo>
                <a:close/>
                <a:moveTo>
                  <a:pt x="2456" y="1695"/>
                </a:moveTo>
                <a:cubicBezTo>
                  <a:pt x="2442" y="1698"/>
                  <a:pt x="2432" y="1700"/>
                  <a:pt x="2420" y="1702"/>
                </a:cubicBezTo>
                <a:cubicBezTo>
                  <a:pt x="2416" y="1671"/>
                  <a:pt x="2411" y="1642"/>
                  <a:pt x="2406" y="1610"/>
                </a:cubicBezTo>
                <a:cubicBezTo>
                  <a:pt x="2418" y="1606"/>
                  <a:pt x="2428" y="1602"/>
                  <a:pt x="2442" y="1598"/>
                </a:cubicBezTo>
                <a:cubicBezTo>
                  <a:pt x="2447" y="1631"/>
                  <a:pt x="2451" y="1661"/>
                  <a:pt x="2456" y="1695"/>
                </a:cubicBezTo>
                <a:close/>
                <a:moveTo>
                  <a:pt x="2371" y="1420"/>
                </a:moveTo>
                <a:cubicBezTo>
                  <a:pt x="2386" y="1449"/>
                  <a:pt x="2400" y="1477"/>
                  <a:pt x="2414" y="1506"/>
                </a:cubicBezTo>
                <a:cubicBezTo>
                  <a:pt x="2402" y="1513"/>
                  <a:pt x="2392" y="1518"/>
                  <a:pt x="2381" y="1524"/>
                </a:cubicBezTo>
                <a:cubicBezTo>
                  <a:pt x="2368" y="1497"/>
                  <a:pt x="2354" y="1471"/>
                  <a:pt x="2340" y="1443"/>
                </a:cubicBezTo>
                <a:cubicBezTo>
                  <a:pt x="2350" y="1436"/>
                  <a:pt x="2359" y="1430"/>
                  <a:pt x="2371" y="1420"/>
                </a:cubicBezTo>
                <a:close/>
                <a:moveTo>
                  <a:pt x="2373" y="1971"/>
                </a:moveTo>
                <a:cubicBezTo>
                  <a:pt x="2383" y="1977"/>
                  <a:pt x="2393" y="1983"/>
                  <a:pt x="2405" y="1989"/>
                </a:cubicBezTo>
                <a:cubicBezTo>
                  <a:pt x="2386" y="2018"/>
                  <a:pt x="2369" y="2044"/>
                  <a:pt x="2350" y="2074"/>
                </a:cubicBezTo>
                <a:cubicBezTo>
                  <a:pt x="2339" y="2064"/>
                  <a:pt x="2331" y="2057"/>
                  <a:pt x="2322" y="2049"/>
                </a:cubicBezTo>
                <a:cubicBezTo>
                  <a:pt x="2340" y="2023"/>
                  <a:pt x="2355" y="1998"/>
                  <a:pt x="2373" y="1971"/>
                </a:cubicBezTo>
                <a:close/>
                <a:moveTo>
                  <a:pt x="2244" y="1286"/>
                </a:moveTo>
                <a:cubicBezTo>
                  <a:pt x="2272" y="1300"/>
                  <a:pt x="2291" y="1323"/>
                  <a:pt x="2314" y="1345"/>
                </a:cubicBezTo>
                <a:cubicBezTo>
                  <a:pt x="2306" y="1356"/>
                  <a:pt x="2299" y="1364"/>
                  <a:pt x="2290" y="1374"/>
                </a:cubicBezTo>
                <a:cubicBezTo>
                  <a:pt x="2268" y="1355"/>
                  <a:pt x="2247" y="1336"/>
                  <a:pt x="2224" y="1316"/>
                </a:cubicBezTo>
                <a:cubicBezTo>
                  <a:pt x="2231" y="1304"/>
                  <a:pt x="2237" y="1296"/>
                  <a:pt x="2244" y="1286"/>
                </a:cubicBezTo>
                <a:close/>
                <a:moveTo>
                  <a:pt x="2076" y="1211"/>
                </a:moveTo>
                <a:cubicBezTo>
                  <a:pt x="2111" y="1207"/>
                  <a:pt x="2137" y="1225"/>
                  <a:pt x="2167" y="1237"/>
                </a:cubicBezTo>
                <a:cubicBezTo>
                  <a:pt x="2161" y="1250"/>
                  <a:pt x="2156" y="1260"/>
                  <a:pt x="2151" y="1271"/>
                </a:cubicBezTo>
                <a:cubicBezTo>
                  <a:pt x="2124" y="1262"/>
                  <a:pt x="2100" y="1253"/>
                  <a:pt x="2072" y="1243"/>
                </a:cubicBezTo>
                <a:cubicBezTo>
                  <a:pt x="2073" y="1234"/>
                  <a:pt x="2075" y="1223"/>
                  <a:pt x="2076" y="1211"/>
                </a:cubicBezTo>
                <a:close/>
                <a:moveTo>
                  <a:pt x="1898" y="1199"/>
                </a:moveTo>
                <a:cubicBezTo>
                  <a:pt x="1928" y="1199"/>
                  <a:pt x="1956" y="1199"/>
                  <a:pt x="1986" y="1199"/>
                </a:cubicBezTo>
                <a:cubicBezTo>
                  <a:pt x="1985" y="1212"/>
                  <a:pt x="1984" y="1223"/>
                  <a:pt x="1984" y="1235"/>
                </a:cubicBezTo>
                <a:cubicBezTo>
                  <a:pt x="1954" y="1235"/>
                  <a:pt x="1926" y="1235"/>
                  <a:pt x="1895" y="1234"/>
                </a:cubicBezTo>
                <a:cubicBezTo>
                  <a:pt x="1896" y="1220"/>
                  <a:pt x="1897" y="1211"/>
                  <a:pt x="1898" y="1199"/>
                </a:cubicBezTo>
                <a:close/>
                <a:moveTo>
                  <a:pt x="1808" y="1197"/>
                </a:moveTo>
                <a:cubicBezTo>
                  <a:pt x="1807" y="1211"/>
                  <a:pt x="1806" y="1221"/>
                  <a:pt x="1806" y="1235"/>
                </a:cubicBezTo>
                <a:cubicBezTo>
                  <a:pt x="1777" y="1236"/>
                  <a:pt x="1749" y="1238"/>
                  <a:pt x="1718" y="1239"/>
                </a:cubicBezTo>
                <a:cubicBezTo>
                  <a:pt x="1718" y="1226"/>
                  <a:pt x="1718" y="1216"/>
                  <a:pt x="1717" y="1201"/>
                </a:cubicBezTo>
                <a:cubicBezTo>
                  <a:pt x="1747" y="1194"/>
                  <a:pt x="1775" y="1198"/>
                  <a:pt x="1808" y="1197"/>
                </a:cubicBezTo>
                <a:close/>
                <a:moveTo>
                  <a:pt x="1539" y="1204"/>
                </a:moveTo>
                <a:cubicBezTo>
                  <a:pt x="1569" y="1204"/>
                  <a:pt x="1598" y="1204"/>
                  <a:pt x="1628" y="1204"/>
                </a:cubicBezTo>
                <a:cubicBezTo>
                  <a:pt x="1628" y="1215"/>
                  <a:pt x="1627" y="1226"/>
                  <a:pt x="1627" y="1241"/>
                </a:cubicBezTo>
                <a:cubicBezTo>
                  <a:pt x="1596" y="1241"/>
                  <a:pt x="1569" y="1241"/>
                  <a:pt x="1538" y="1241"/>
                </a:cubicBezTo>
                <a:cubicBezTo>
                  <a:pt x="1539" y="1229"/>
                  <a:pt x="1539" y="1218"/>
                  <a:pt x="1539" y="1204"/>
                </a:cubicBezTo>
                <a:close/>
                <a:moveTo>
                  <a:pt x="1362" y="1209"/>
                </a:moveTo>
                <a:cubicBezTo>
                  <a:pt x="1390" y="1209"/>
                  <a:pt x="1419" y="1209"/>
                  <a:pt x="1449" y="1209"/>
                </a:cubicBezTo>
                <a:cubicBezTo>
                  <a:pt x="1448" y="1222"/>
                  <a:pt x="1448" y="1231"/>
                  <a:pt x="1447" y="1244"/>
                </a:cubicBezTo>
                <a:cubicBezTo>
                  <a:pt x="1418" y="1244"/>
                  <a:pt x="1390" y="1244"/>
                  <a:pt x="1360" y="1244"/>
                </a:cubicBezTo>
                <a:cubicBezTo>
                  <a:pt x="1360" y="1232"/>
                  <a:pt x="1361" y="1222"/>
                  <a:pt x="1362" y="1209"/>
                </a:cubicBezTo>
                <a:close/>
                <a:moveTo>
                  <a:pt x="1182" y="1208"/>
                </a:moveTo>
                <a:cubicBezTo>
                  <a:pt x="1213" y="1208"/>
                  <a:pt x="1241" y="1208"/>
                  <a:pt x="1271" y="1208"/>
                </a:cubicBezTo>
                <a:cubicBezTo>
                  <a:pt x="1270" y="1221"/>
                  <a:pt x="1271" y="1230"/>
                  <a:pt x="1271" y="1244"/>
                </a:cubicBezTo>
                <a:cubicBezTo>
                  <a:pt x="1239" y="1248"/>
                  <a:pt x="1210" y="1245"/>
                  <a:pt x="1177" y="1244"/>
                </a:cubicBezTo>
                <a:cubicBezTo>
                  <a:pt x="1179" y="1230"/>
                  <a:pt x="1181" y="1220"/>
                  <a:pt x="1182" y="1208"/>
                </a:cubicBezTo>
                <a:close/>
                <a:moveTo>
                  <a:pt x="1009" y="1186"/>
                </a:moveTo>
                <a:cubicBezTo>
                  <a:pt x="1038" y="1191"/>
                  <a:pt x="1064" y="1196"/>
                  <a:pt x="1095" y="1201"/>
                </a:cubicBezTo>
                <a:cubicBezTo>
                  <a:pt x="1093" y="1214"/>
                  <a:pt x="1091" y="1225"/>
                  <a:pt x="1089" y="1237"/>
                </a:cubicBezTo>
                <a:cubicBezTo>
                  <a:pt x="1057" y="1237"/>
                  <a:pt x="1029" y="1232"/>
                  <a:pt x="998" y="1222"/>
                </a:cubicBezTo>
                <a:cubicBezTo>
                  <a:pt x="1002" y="1209"/>
                  <a:pt x="1006" y="1198"/>
                  <a:pt x="1009" y="1186"/>
                </a:cubicBezTo>
                <a:close/>
                <a:moveTo>
                  <a:pt x="710" y="585"/>
                </a:moveTo>
                <a:cubicBezTo>
                  <a:pt x="724" y="588"/>
                  <a:pt x="734" y="591"/>
                  <a:pt x="746" y="594"/>
                </a:cubicBezTo>
                <a:cubicBezTo>
                  <a:pt x="739" y="626"/>
                  <a:pt x="734" y="655"/>
                  <a:pt x="728" y="687"/>
                </a:cubicBezTo>
                <a:cubicBezTo>
                  <a:pt x="715" y="685"/>
                  <a:pt x="705" y="684"/>
                  <a:pt x="692" y="683"/>
                </a:cubicBezTo>
                <a:cubicBezTo>
                  <a:pt x="698" y="649"/>
                  <a:pt x="704" y="619"/>
                  <a:pt x="710" y="585"/>
                </a:cubicBezTo>
                <a:close/>
                <a:moveTo>
                  <a:pt x="691" y="782"/>
                </a:moveTo>
                <a:cubicBezTo>
                  <a:pt x="704" y="780"/>
                  <a:pt x="713" y="780"/>
                  <a:pt x="725" y="778"/>
                </a:cubicBezTo>
                <a:cubicBezTo>
                  <a:pt x="730" y="809"/>
                  <a:pt x="733" y="838"/>
                  <a:pt x="737" y="870"/>
                </a:cubicBezTo>
                <a:cubicBezTo>
                  <a:pt x="725" y="873"/>
                  <a:pt x="716" y="876"/>
                  <a:pt x="705" y="880"/>
                </a:cubicBezTo>
                <a:cubicBezTo>
                  <a:pt x="694" y="849"/>
                  <a:pt x="691" y="817"/>
                  <a:pt x="691" y="782"/>
                </a:cubicBezTo>
                <a:close/>
                <a:moveTo>
                  <a:pt x="779" y="1057"/>
                </a:moveTo>
                <a:cubicBezTo>
                  <a:pt x="763" y="1028"/>
                  <a:pt x="748" y="1002"/>
                  <a:pt x="731" y="973"/>
                </a:cubicBezTo>
                <a:cubicBezTo>
                  <a:pt x="745" y="965"/>
                  <a:pt x="754" y="960"/>
                  <a:pt x="765" y="955"/>
                </a:cubicBezTo>
                <a:cubicBezTo>
                  <a:pt x="779" y="980"/>
                  <a:pt x="793" y="1005"/>
                  <a:pt x="808" y="1032"/>
                </a:cubicBezTo>
                <a:cubicBezTo>
                  <a:pt x="800" y="1039"/>
                  <a:pt x="791" y="1046"/>
                  <a:pt x="779" y="1057"/>
                </a:cubicBezTo>
                <a:close/>
                <a:moveTo>
                  <a:pt x="776" y="506"/>
                </a:moveTo>
                <a:cubicBezTo>
                  <a:pt x="765" y="501"/>
                  <a:pt x="756" y="497"/>
                  <a:pt x="745" y="493"/>
                </a:cubicBezTo>
                <a:cubicBezTo>
                  <a:pt x="755" y="460"/>
                  <a:pt x="772" y="433"/>
                  <a:pt x="791" y="404"/>
                </a:cubicBezTo>
                <a:cubicBezTo>
                  <a:pt x="800" y="410"/>
                  <a:pt x="810" y="416"/>
                  <a:pt x="821" y="422"/>
                </a:cubicBezTo>
                <a:cubicBezTo>
                  <a:pt x="806" y="451"/>
                  <a:pt x="791" y="477"/>
                  <a:pt x="776" y="506"/>
                </a:cubicBezTo>
                <a:close/>
                <a:moveTo>
                  <a:pt x="865" y="1096"/>
                </a:moveTo>
                <a:cubicBezTo>
                  <a:pt x="889" y="1115"/>
                  <a:pt x="911" y="1132"/>
                  <a:pt x="933" y="1149"/>
                </a:cubicBezTo>
                <a:cubicBezTo>
                  <a:pt x="928" y="1160"/>
                  <a:pt x="922" y="1170"/>
                  <a:pt x="914" y="1184"/>
                </a:cubicBezTo>
                <a:cubicBezTo>
                  <a:pt x="889" y="1164"/>
                  <a:pt x="865" y="1146"/>
                  <a:pt x="840" y="1127"/>
                </a:cubicBezTo>
                <a:cubicBezTo>
                  <a:pt x="849" y="1115"/>
                  <a:pt x="857" y="1107"/>
                  <a:pt x="865" y="1096"/>
                </a:cubicBezTo>
                <a:close/>
                <a:moveTo>
                  <a:pt x="877" y="353"/>
                </a:moveTo>
                <a:cubicBezTo>
                  <a:pt x="868" y="342"/>
                  <a:pt x="860" y="334"/>
                  <a:pt x="854" y="327"/>
                </a:cubicBezTo>
                <a:cubicBezTo>
                  <a:pt x="876" y="302"/>
                  <a:pt x="897" y="280"/>
                  <a:pt x="920" y="254"/>
                </a:cubicBezTo>
                <a:cubicBezTo>
                  <a:pt x="929" y="267"/>
                  <a:pt x="936" y="276"/>
                  <a:pt x="943" y="285"/>
                </a:cubicBezTo>
                <a:cubicBezTo>
                  <a:pt x="921" y="307"/>
                  <a:pt x="901" y="328"/>
                  <a:pt x="877" y="353"/>
                </a:cubicBezTo>
                <a:close/>
                <a:moveTo>
                  <a:pt x="1018" y="239"/>
                </a:moveTo>
                <a:cubicBezTo>
                  <a:pt x="1013" y="228"/>
                  <a:pt x="1009" y="217"/>
                  <a:pt x="1004" y="203"/>
                </a:cubicBezTo>
                <a:cubicBezTo>
                  <a:pt x="1034" y="192"/>
                  <a:pt x="1062" y="182"/>
                  <a:pt x="1094" y="171"/>
                </a:cubicBezTo>
                <a:cubicBezTo>
                  <a:pt x="1096" y="185"/>
                  <a:pt x="1099" y="197"/>
                  <a:pt x="1101" y="209"/>
                </a:cubicBezTo>
                <a:cubicBezTo>
                  <a:pt x="1071" y="219"/>
                  <a:pt x="1046" y="229"/>
                  <a:pt x="1018" y="239"/>
                </a:cubicBezTo>
                <a:close/>
                <a:moveTo>
                  <a:pt x="1274" y="196"/>
                </a:moveTo>
                <a:cubicBezTo>
                  <a:pt x="1245" y="196"/>
                  <a:pt x="1217" y="195"/>
                  <a:pt x="1188" y="195"/>
                </a:cubicBezTo>
                <a:cubicBezTo>
                  <a:pt x="1187" y="184"/>
                  <a:pt x="1186" y="174"/>
                  <a:pt x="1185" y="159"/>
                </a:cubicBezTo>
                <a:cubicBezTo>
                  <a:pt x="1217" y="157"/>
                  <a:pt x="1246" y="157"/>
                  <a:pt x="1277" y="155"/>
                </a:cubicBezTo>
                <a:cubicBezTo>
                  <a:pt x="1276" y="170"/>
                  <a:pt x="1275" y="181"/>
                  <a:pt x="1274" y="196"/>
                </a:cubicBezTo>
                <a:close/>
                <a:moveTo>
                  <a:pt x="1454" y="197"/>
                </a:moveTo>
                <a:cubicBezTo>
                  <a:pt x="1438" y="197"/>
                  <a:pt x="1424" y="197"/>
                  <a:pt x="1410" y="196"/>
                </a:cubicBezTo>
                <a:cubicBezTo>
                  <a:pt x="1396" y="196"/>
                  <a:pt x="1383" y="196"/>
                  <a:pt x="1366" y="196"/>
                </a:cubicBezTo>
                <a:cubicBezTo>
                  <a:pt x="1367" y="182"/>
                  <a:pt x="1368" y="170"/>
                  <a:pt x="1369" y="157"/>
                </a:cubicBezTo>
                <a:cubicBezTo>
                  <a:pt x="1397" y="158"/>
                  <a:pt x="1425" y="158"/>
                  <a:pt x="1456" y="158"/>
                </a:cubicBezTo>
                <a:cubicBezTo>
                  <a:pt x="1455" y="171"/>
                  <a:pt x="1455" y="182"/>
                  <a:pt x="1454" y="197"/>
                </a:cubicBezTo>
                <a:close/>
                <a:moveTo>
                  <a:pt x="1631" y="198"/>
                </a:moveTo>
                <a:cubicBezTo>
                  <a:pt x="1601" y="198"/>
                  <a:pt x="1575" y="198"/>
                  <a:pt x="1545" y="198"/>
                </a:cubicBezTo>
                <a:cubicBezTo>
                  <a:pt x="1546" y="186"/>
                  <a:pt x="1546" y="175"/>
                  <a:pt x="1547" y="161"/>
                </a:cubicBezTo>
                <a:cubicBezTo>
                  <a:pt x="1575" y="162"/>
                  <a:pt x="1603" y="162"/>
                  <a:pt x="1633" y="162"/>
                </a:cubicBezTo>
                <a:cubicBezTo>
                  <a:pt x="1632" y="174"/>
                  <a:pt x="1632" y="185"/>
                  <a:pt x="1631" y="198"/>
                </a:cubicBezTo>
                <a:close/>
                <a:moveTo>
                  <a:pt x="1811" y="200"/>
                </a:moveTo>
                <a:cubicBezTo>
                  <a:pt x="1782" y="200"/>
                  <a:pt x="1754" y="200"/>
                  <a:pt x="1724" y="200"/>
                </a:cubicBezTo>
                <a:cubicBezTo>
                  <a:pt x="1724" y="189"/>
                  <a:pt x="1725" y="177"/>
                  <a:pt x="1726" y="164"/>
                </a:cubicBezTo>
                <a:cubicBezTo>
                  <a:pt x="1754" y="164"/>
                  <a:pt x="1782" y="164"/>
                  <a:pt x="1813" y="164"/>
                </a:cubicBezTo>
                <a:cubicBezTo>
                  <a:pt x="1812" y="177"/>
                  <a:pt x="1812" y="187"/>
                  <a:pt x="1811" y="200"/>
                </a:cubicBezTo>
                <a:close/>
                <a:moveTo>
                  <a:pt x="1989" y="199"/>
                </a:moveTo>
                <a:cubicBezTo>
                  <a:pt x="1960" y="199"/>
                  <a:pt x="1933" y="199"/>
                  <a:pt x="1902" y="199"/>
                </a:cubicBezTo>
                <a:cubicBezTo>
                  <a:pt x="1903" y="188"/>
                  <a:pt x="1903" y="177"/>
                  <a:pt x="1904" y="163"/>
                </a:cubicBezTo>
                <a:cubicBezTo>
                  <a:pt x="1935" y="163"/>
                  <a:pt x="1961" y="163"/>
                  <a:pt x="1991" y="163"/>
                </a:cubicBezTo>
                <a:cubicBezTo>
                  <a:pt x="1990" y="175"/>
                  <a:pt x="1990" y="186"/>
                  <a:pt x="1989" y="199"/>
                </a:cubicBezTo>
                <a:close/>
                <a:moveTo>
                  <a:pt x="2164" y="200"/>
                </a:moveTo>
                <a:cubicBezTo>
                  <a:pt x="2077" y="200"/>
                  <a:pt x="2077" y="200"/>
                  <a:pt x="2077" y="200"/>
                </a:cubicBezTo>
                <a:cubicBezTo>
                  <a:pt x="2077" y="163"/>
                  <a:pt x="2077" y="163"/>
                  <a:pt x="2077" y="163"/>
                </a:cubicBezTo>
                <a:cubicBezTo>
                  <a:pt x="2164" y="163"/>
                  <a:pt x="2164" y="163"/>
                  <a:pt x="2164" y="163"/>
                </a:cubicBezTo>
                <a:lnTo>
                  <a:pt x="2164" y="200"/>
                </a:lnTo>
                <a:close/>
                <a:moveTo>
                  <a:pt x="2329" y="200"/>
                </a:moveTo>
                <a:cubicBezTo>
                  <a:pt x="2242" y="200"/>
                  <a:pt x="2242" y="200"/>
                  <a:pt x="2242" y="200"/>
                </a:cubicBezTo>
                <a:cubicBezTo>
                  <a:pt x="2242" y="163"/>
                  <a:pt x="2242" y="163"/>
                  <a:pt x="2242" y="163"/>
                </a:cubicBezTo>
                <a:cubicBezTo>
                  <a:pt x="2329" y="163"/>
                  <a:pt x="2329" y="163"/>
                  <a:pt x="2329" y="163"/>
                </a:cubicBezTo>
                <a:lnTo>
                  <a:pt x="2329" y="200"/>
                </a:lnTo>
                <a:close/>
                <a:moveTo>
                  <a:pt x="2498" y="200"/>
                </a:moveTo>
                <a:cubicBezTo>
                  <a:pt x="2411" y="200"/>
                  <a:pt x="2411" y="200"/>
                  <a:pt x="2411" y="200"/>
                </a:cubicBezTo>
                <a:cubicBezTo>
                  <a:pt x="2411" y="163"/>
                  <a:pt x="2411" y="163"/>
                  <a:pt x="2411" y="163"/>
                </a:cubicBezTo>
                <a:cubicBezTo>
                  <a:pt x="2498" y="163"/>
                  <a:pt x="2498" y="163"/>
                  <a:pt x="2498" y="163"/>
                </a:cubicBezTo>
                <a:lnTo>
                  <a:pt x="2498" y="200"/>
                </a:lnTo>
                <a:close/>
                <a:moveTo>
                  <a:pt x="2667" y="200"/>
                </a:moveTo>
                <a:cubicBezTo>
                  <a:pt x="2580" y="200"/>
                  <a:pt x="2580" y="200"/>
                  <a:pt x="2580" y="200"/>
                </a:cubicBezTo>
                <a:cubicBezTo>
                  <a:pt x="2580" y="163"/>
                  <a:pt x="2580" y="163"/>
                  <a:pt x="2580" y="163"/>
                </a:cubicBezTo>
                <a:cubicBezTo>
                  <a:pt x="2667" y="163"/>
                  <a:pt x="2667" y="163"/>
                  <a:pt x="2667" y="163"/>
                </a:cubicBezTo>
                <a:lnTo>
                  <a:pt x="2667" y="200"/>
                </a:lnTo>
                <a:close/>
                <a:moveTo>
                  <a:pt x="2843" y="200"/>
                </a:moveTo>
                <a:cubicBezTo>
                  <a:pt x="2757" y="200"/>
                  <a:pt x="2757" y="200"/>
                  <a:pt x="2757" y="200"/>
                </a:cubicBezTo>
                <a:cubicBezTo>
                  <a:pt x="2757" y="163"/>
                  <a:pt x="2757" y="163"/>
                  <a:pt x="2757" y="163"/>
                </a:cubicBezTo>
                <a:cubicBezTo>
                  <a:pt x="2843" y="163"/>
                  <a:pt x="2843" y="163"/>
                  <a:pt x="2843" y="163"/>
                </a:cubicBezTo>
                <a:lnTo>
                  <a:pt x="2843" y="200"/>
                </a:lnTo>
                <a:close/>
                <a:moveTo>
                  <a:pt x="3020" y="200"/>
                </a:moveTo>
                <a:cubicBezTo>
                  <a:pt x="2933" y="200"/>
                  <a:pt x="2933" y="200"/>
                  <a:pt x="2933" y="200"/>
                </a:cubicBezTo>
                <a:cubicBezTo>
                  <a:pt x="2933" y="163"/>
                  <a:pt x="2933" y="163"/>
                  <a:pt x="2933" y="163"/>
                </a:cubicBezTo>
                <a:cubicBezTo>
                  <a:pt x="3020" y="163"/>
                  <a:pt x="3020" y="163"/>
                  <a:pt x="3020" y="163"/>
                </a:cubicBezTo>
                <a:lnTo>
                  <a:pt x="3020"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nvGrpSpPr>
          <p:cNvPr id="118" name="Group 69">
            <a:extLst>
              <a:ext uri="{FF2B5EF4-FFF2-40B4-BE49-F238E27FC236}">
                <a16:creationId xmlns:a16="http://schemas.microsoft.com/office/drawing/2014/main" id="{D62487C0-24CF-41AE-AE80-EF435CAE0D7F}"/>
              </a:ext>
            </a:extLst>
          </p:cNvPr>
          <p:cNvGrpSpPr/>
          <p:nvPr/>
        </p:nvGrpSpPr>
        <p:grpSpPr>
          <a:xfrm>
            <a:off x="6401094" y="2502092"/>
            <a:ext cx="787124" cy="1216922"/>
            <a:chOff x="7513797" y="3515644"/>
            <a:chExt cx="787124" cy="1216922"/>
          </a:xfrm>
        </p:grpSpPr>
        <p:sp>
          <p:nvSpPr>
            <p:cNvPr id="119" name="Oval 20">
              <a:extLst>
                <a:ext uri="{FF2B5EF4-FFF2-40B4-BE49-F238E27FC236}">
                  <a16:creationId xmlns:a16="http://schemas.microsoft.com/office/drawing/2014/main" id="{DF705764-C6B8-4E28-9178-52BF48868C87}"/>
                </a:ext>
              </a:extLst>
            </p:cNvPr>
            <p:cNvSpPr/>
            <p:nvPr/>
          </p:nvSpPr>
          <p:spPr>
            <a:xfrm>
              <a:off x="7650818" y="4546634"/>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0" name="Freeform 17">
              <a:extLst>
                <a:ext uri="{FF2B5EF4-FFF2-40B4-BE49-F238E27FC236}">
                  <a16:creationId xmlns:a16="http://schemas.microsoft.com/office/drawing/2014/main" id="{0A318D12-2D8D-4A82-A07C-27095C6AFE36}"/>
                </a:ext>
              </a:extLst>
            </p:cNvPr>
            <p:cNvSpPr>
              <a:spLocks noEditPoints="1"/>
            </p:cNvSpPr>
            <p:nvPr/>
          </p:nvSpPr>
          <p:spPr bwMode="auto">
            <a:xfrm>
              <a:off x="7513797" y="3515644"/>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21" name="Group 66">
            <a:extLst>
              <a:ext uri="{FF2B5EF4-FFF2-40B4-BE49-F238E27FC236}">
                <a16:creationId xmlns:a16="http://schemas.microsoft.com/office/drawing/2014/main" id="{3696CC46-7CF6-4D4C-BF59-A2C375283C06}"/>
              </a:ext>
            </a:extLst>
          </p:cNvPr>
          <p:cNvGrpSpPr/>
          <p:nvPr/>
        </p:nvGrpSpPr>
        <p:grpSpPr>
          <a:xfrm>
            <a:off x="4573945" y="638387"/>
            <a:ext cx="787124" cy="1184672"/>
            <a:chOff x="5857711" y="1651939"/>
            <a:chExt cx="787124" cy="1184672"/>
          </a:xfrm>
        </p:grpSpPr>
        <p:sp>
          <p:nvSpPr>
            <p:cNvPr id="122" name="Oval 33">
              <a:extLst>
                <a:ext uri="{FF2B5EF4-FFF2-40B4-BE49-F238E27FC236}">
                  <a16:creationId xmlns:a16="http://schemas.microsoft.com/office/drawing/2014/main" id="{D27DC338-806C-4BFC-B1AB-BD42978F13A7}"/>
                </a:ext>
              </a:extLst>
            </p:cNvPr>
            <p:cNvSpPr/>
            <p:nvPr/>
          </p:nvSpPr>
          <p:spPr>
            <a:xfrm>
              <a:off x="5988294" y="2650679"/>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3" name="Freeform 17">
              <a:extLst>
                <a:ext uri="{FF2B5EF4-FFF2-40B4-BE49-F238E27FC236}">
                  <a16:creationId xmlns:a16="http://schemas.microsoft.com/office/drawing/2014/main" id="{AECAB76A-0567-4426-9F3F-CC02AED5E848}"/>
                </a:ext>
              </a:extLst>
            </p:cNvPr>
            <p:cNvSpPr>
              <a:spLocks noEditPoints="1"/>
            </p:cNvSpPr>
            <p:nvPr/>
          </p:nvSpPr>
          <p:spPr bwMode="auto">
            <a:xfrm>
              <a:off x="5857711" y="1651939"/>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24" name="Group 67">
            <a:extLst>
              <a:ext uri="{FF2B5EF4-FFF2-40B4-BE49-F238E27FC236}">
                <a16:creationId xmlns:a16="http://schemas.microsoft.com/office/drawing/2014/main" id="{8059D5D6-4A24-4533-ADDE-75B25B428443}"/>
              </a:ext>
            </a:extLst>
          </p:cNvPr>
          <p:cNvGrpSpPr/>
          <p:nvPr/>
        </p:nvGrpSpPr>
        <p:grpSpPr>
          <a:xfrm>
            <a:off x="2729236" y="1349756"/>
            <a:ext cx="787124" cy="1191551"/>
            <a:chOff x="4095669" y="1944133"/>
            <a:chExt cx="787124" cy="1191551"/>
          </a:xfrm>
        </p:grpSpPr>
        <p:sp>
          <p:nvSpPr>
            <p:cNvPr id="125" name="Oval 32">
              <a:extLst>
                <a:ext uri="{FF2B5EF4-FFF2-40B4-BE49-F238E27FC236}">
                  <a16:creationId xmlns:a16="http://schemas.microsoft.com/office/drawing/2014/main" id="{A44F8878-E383-46BA-9784-8CFAC56AD455}"/>
                </a:ext>
              </a:extLst>
            </p:cNvPr>
            <p:cNvSpPr/>
            <p:nvPr/>
          </p:nvSpPr>
          <p:spPr>
            <a:xfrm>
              <a:off x="4232260" y="2949752"/>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6" name="Freeform 17">
              <a:extLst>
                <a:ext uri="{FF2B5EF4-FFF2-40B4-BE49-F238E27FC236}">
                  <a16:creationId xmlns:a16="http://schemas.microsoft.com/office/drawing/2014/main" id="{25923A9D-EF85-443A-BD78-70B67B43504A}"/>
                </a:ext>
              </a:extLst>
            </p:cNvPr>
            <p:cNvSpPr>
              <a:spLocks noEditPoints="1"/>
            </p:cNvSpPr>
            <p:nvPr/>
          </p:nvSpPr>
          <p:spPr bwMode="auto">
            <a:xfrm>
              <a:off x="4095669" y="1944133"/>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27" name="Group 68">
            <a:extLst>
              <a:ext uri="{FF2B5EF4-FFF2-40B4-BE49-F238E27FC236}">
                <a16:creationId xmlns:a16="http://schemas.microsoft.com/office/drawing/2014/main" id="{1A69575E-57F2-4E62-A6B2-6A30C1C427B0}"/>
              </a:ext>
            </a:extLst>
          </p:cNvPr>
          <p:cNvGrpSpPr/>
          <p:nvPr/>
        </p:nvGrpSpPr>
        <p:grpSpPr>
          <a:xfrm>
            <a:off x="3835381" y="1976483"/>
            <a:ext cx="787124" cy="1206329"/>
            <a:chOff x="4948084" y="2990035"/>
            <a:chExt cx="787124" cy="1206329"/>
          </a:xfrm>
        </p:grpSpPr>
        <p:sp>
          <p:nvSpPr>
            <p:cNvPr id="128" name="Oval 31">
              <a:extLst>
                <a:ext uri="{FF2B5EF4-FFF2-40B4-BE49-F238E27FC236}">
                  <a16:creationId xmlns:a16="http://schemas.microsoft.com/office/drawing/2014/main" id="{56B53A72-C2A9-4197-8E65-C3B18E8B30E2}"/>
                </a:ext>
              </a:extLst>
            </p:cNvPr>
            <p:cNvSpPr/>
            <p:nvPr/>
          </p:nvSpPr>
          <p:spPr>
            <a:xfrm>
              <a:off x="5096823" y="4010432"/>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9" name="Freeform 17">
              <a:extLst>
                <a:ext uri="{FF2B5EF4-FFF2-40B4-BE49-F238E27FC236}">
                  <a16:creationId xmlns:a16="http://schemas.microsoft.com/office/drawing/2014/main" id="{83C42ECB-E217-42EC-815E-2F9BE5AC526A}"/>
                </a:ext>
              </a:extLst>
            </p:cNvPr>
            <p:cNvSpPr>
              <a:spLocks noEditPoints="1"/>
            </p:cNvSpPr>
            <p:nvPr/>
          </p:nvSpPr>
          <p:spPr bwMode="auto">
            <a:xfrm>
              <a:off x="4948084" y="2990035"/>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30" name="Group 70">
            <a:extLst>
              <a:ext uri="{FF2B5EF4-FFF2-40B4-BE49-F238E27FC236}">
                <a16:creationId xmlns:a16="http://schemas.microsoft.com/office/drawing/2014/main" id="{8BF1E1F1-EF60-40A5-BD1C-527016B34B40}"/>
              </a:ext>
            </a:extLst>
          </p:cNvPr>
          <p:cNvGrpSpPr/>
          <p:nvPr/>
        </p:nvGrpSpPr>
        <p:grpSpPr>
          <a:xfrm>
            <a:off x="4641400" y="3315706"/>
            <a:ext cx="787124" cy="1187011"/>
            <a:chOff x="5754103" y="4329258"/>
            <a:chExt cx="787124" cy="1187011"/>
          </a:xfrm>
        </p:grpSpPr>
        <p:sp>
          <p:nvSpPr>
            <p:cNvPr id="131" name="Oval 34">
              <a:extLst>
                <a:ext uri="{FF2B5EF4-FFF2-40B4-BE49-F238E27FC236}">
                  <a16:creationId xmlns:a16="http://schemas.microsoft.com/office/drawing/2014/main" id="{9C4B19E2-EECC-406C-AEE9-C6D8ED12F4CF}"/>
                </a:ext>
              </a:extLst>
            </p:cNvPr>
            <p:cNvSpPr/>
            <p:nvPr/>
          </p:nvSpPr>
          <p:spPr>
            <a:xfrm>
              <a:off x="5885165" y="5330337"/>
              <a:ext cx="499127" cy="185932"/>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2" name="Freeform 17">
              <a:extLst>
                <a:ext uri="{FF2B5EF4-FFF2-40B4-BE49-F238E27FC236}">
                  <a16:creationId xmlns:a16="http://schemas.microsoft.com/office/drawing/2014/main" id="{090DB9F7-FBC0-4541-86D0-AEED51A504EE}"/>
                </a:ext>
              </a:extLst>
            </p:cNvPr>
            <p:cNvSpPr>
              <a:spLocks noEditPoints="1"/>
            </p:cNvSpPr>
            <p:nvPr/>
          </p:nvSpPr>
          <p:spPr bwMode="auto">
            <a:xfrm>
              <a:off x="5754103" y="4329258"/>
              <a:ext cx="787124" cy="1123957"/>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36" name="Oval 39">
            <a:extLst>
              <a:ext uri="{FF2B5EF4-FFF2-40B4-BE49-F238E27FC236}">
                <a16:creationId xmlns:a16="http://schemas.microsoft.com/office/drawing/2014/main" id="{D30A525E-99D2-43A3-ADEA-644BB1D96FFF}"/>
              </a:ext>
            </a:extLst>
          </p:cNvPr>
          <p:cNvSpPr/>
          <p:nvPr/>
        </p:nvSpPr>
        <p:spPr>
          <a:xfrm>
            <a:off x="458740" y="3894836"/>
            <a:ext cx="1583582" cy="970309"/>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7" name="Oval 9">
            <a:extLst>
              <a:ext uri="{FF2B5EF4-FFF2-40B4-BE49-F238E27FC236}">
                <a16:creationId xmlns:a16="http://schemas.microsoft.com/office/drawing/2014/main" id="{A36D88CA-1EB6-406F-B4FA-18A7E012D7FB}"/>
              </a:ext>
            </a:extLst>
          </p:cNvPr>
          <p:cNvSpPr/>
          <p:nvPr/>
        </p:nvSpPr>
        <p:spPr>
          <a:xfrm>
            <a:off x="520227" y="3869436"/>
            <a:ext cx="1501774" cy="92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Oval 40">
            <a:extLst>
              <a:ext uri="{FF2B5EF4-FFF2-40B4-BE49-F238E27FC236}">
                <a16:creationId xmlns:a16="http://schemas.microsoft.com/office/drawing/2014/main" id="{41E57EBE-446E-4E46-94A2-955EE7DEE2E2}"/>
              </a:ext>
            </a:extLst>
          </p:cNvPr>
          <p:cNvSpPr/>
          <p:nvPr/>
        </p:nvSpPr>
        <p:spPr>
          <a:xfrm>
            <a:off x="7636780" y="1349756"/>
            <a:ext cx="1583582" cy="970309"/>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Oval 41">
            <a:extLst>
              <a:ext uri="{FF2B5EF4-FFF2-40B4-BE49-F238E27FC236}">
                <a16:creationId xmlns:a16="http://schemas.microsoft.com/office/drawing/2014/main" id="{AB6F55E1-30A7-4C4D-BCEB-3053F6AC0363}"/>
              </a:ext>
            </a:extLst>
          </p:cNvPr>
          <p:cNvSpPr/>
          <p:nvPr/>
        </p:nvSpPr>
        <p:spPr>
          <a:xfrm>
            <a:off x="7677947" y="1324356"/>
            <a:ext cx="1501774" cy="92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Rectangle: Rounded Corners 11">
            <a:extLst>
              <a:ext uri="{FF2B5EF4-FFF2-40B4-BE49-F238E27FC236}">
                <a16:creationId xmlns:a16="http://schemas.microsoft.com/office/drawing/2014/main" id="{171D18EB-6F71-46BA-BA7A-8F4D934AE691}"/>
              </a:ext>
            </a:extLst>
          </p:cNvPr>
          <p:cNvSpPr/>
          <p:nvPr/>
        </p:nvSpPr>
        <p:spPr>
          <a:xfrm>
            <a:off x="1209492" y="2546070"/>
            <a:ext cx="105389" cy="1814693"/>
          </a:xfrm>
          <a:prstGeom prst="roundRect">
            <a:avLst>
              <a:gd name="adj" fmla="val 4829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1" name="Rectangle 44">
            <a:extLst>
              <a:ext uri="{FF2B5EF4-FFF2-40B4-BE49-F238E27FC236}">
                <a16:creationId xmlns:a16="http://schemas.microsoft.com/office/drawing/2014/main" id="{C1F72646-D430-4499-8899-CDD9EAB26F79}"/>
              </a:ext>
            </a:extLst>
          </p:cNvPr>
          <p:cNvSpPr/>
          <p:nvPr/>
        </p:nvSpPr>
        <p:spPr>
          <a:xfrm>
            <a:off x="1314880" y="2566390"/>
            <a:ext cx="917859" cy="642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Rectangle: Rounded Corners 43">
            <a:extLst>
              <a:ext uri="{FF2B5EF4-FFF2-40B4-BE49-F238E27FC236}">
                <a16:creationId xmlns:a16="http://schemas.microsoft.com/office/drawing/2014/main" id="{A65D063D-9F18-4B11-933F-56675792C127}"/>
              </a:ext>
            </a:extLst>
          </p:cNvPr>
          <p:cNvSpPr/>
          <p:nvPr/>
        </p:nvSpPr>
        <p:spPr>
          <a:xfrm>
            <a:off x="8362132" y="-34570"/>
            <a:ext cx="105389" cy="1814693"/>
          </a:xfrm>
          <a:prstGeom prst="roundRect">
            <a:avLst>
              <a:gd name="adj" fmla="val 4829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43" name="Group 51">
            <a:extLst>
              <a:ext uri="{FF2B5EF4-FFF2-40B4-BE49-F238E27FC236}">
                <a16:creationId xmlns:a16="http://schemas.microsoft.com/office/drawing/2014/main" id="{D09B1064-7632-473A-9AF9-4450B52CA010}"/>
              </a:ext>
            </a:extLst>
          </p:cNvPr>
          <p:cNvGrpSpPr/>
          <p:nvPr/>
        </p:nvGrpSpPr>
        <p:grpSpPr>
          <a:xfrm>
            <a:off x="8472779" y="-8004"/>
            <a:ext cx="918136" cy="643176"/>
            <a:chOff x="9648542" y="1052843"/>
            <a:chExt cx="918136" cy="643176"/>
          </a:xfrm>
        </p:grpSpPr>
        <p:sp>
          <p:nvSpPr>
            <p:cNvPr id="144" name="Rectangle 45">
              <a:extLst>
                <a:ext uri="{FF2B5EF4-FFF2-40B4-BE49-F238E27FC236}">
                  <a16:creationId xmlns:a16="http://schemas.microsoft.com/office/drawing/2014/main" id="{162DDB56-7E4D-4FD0-A086-0C7B123E41FD}"/>
                </a:ext>
              </a:extLst>
            </p:cNvPr>
            <p:cNvSpPr/>
            <p:nvPr/>
          </p:nvSpPr>
          <p:spPr>
            <a:xfrm>
              <a:off x="9648542" y="1052843"/>
              <a:ext cx="918136" cy="643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Rectangle 46">
              <a:extLst>
                <a:ext uri="{FF2B5EF4-FFF2-40B4-BE49-F238E27FC236}">
                  <a16:creationId xmlns:a16="http://schemas.microsoft.com/office/drawing/2014/main" id="{438F8ECF-6E33-4AEB-B793-1A3F75308CEE}"/>
                </a:ext>
              </a:extLst>
            </p:cNvPr>
            <p:cNvSpPr/>
            <p:nvPr/>
          </p:nvSpPr>
          <p:spPr>
            <a:xfrm>
              <a:off x="9680890" y="14686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6" name="Rectangle 47">
              <a:extLst>
                <a:ext uri="{FF2B5EF4-FFF2-40B4-BE49-F238E27FC236}">
                  <a16:creationId xmlns:a16="http://schemas.microsoft.com/office/drawing/2014/main" id="{8AAC5742-DA43-4AAE-97BD-DE032E380544}"/>
                </a:ext>
              </a:extLst>
            </p:cNvPr>
            <p:cNvSpPr/>
            <p:nvPr/>
          </p:nvSpPr>
          <p:spPr>
            <a:xfrm>
              <a:off x="10246040" y="14686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Rectangle 48">
              <a:extLst>
                <a:ext uri="{FF2B5EF4-FFF2-40B4-BE49-F238E27FC236}">
                  <a16:creationId xmlns:a16="http://schemas.microsoft.com/office/drawing/2014/main" id="{6B28712A-06E6-4925-9B36-C0CC33A0415B}"/>
                </a:ext>
              </a:extLst>
            </p:cNvPr>
            <p:cNvSpPr/>
            <p:nvPr/>
          </p:nvSpPr>
          <p:spPr>
            <a:xfrm>
              <a:off x="9680890" y="10749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Rectangle 49">
              <a:extLst>
                <a:ext uri="{FF2B5EF4-FFF2-40B4-BE49-F238E27FC236}">
                  <a16:creationId xmlns:a16="http://schemas.microsoft.com/office/drawing/2014/main" id="{A333A11A-BB77-44A4-9B90-8956F60638C5}"/>
                </a:ext>
              </a:extLst>
            </p:cNvPr>
            <p:cNvSpPr/>
            <p:nvPr/>
          </p:nvSpPr>
          <p:spPr>
            <a:xfrm>
              <a:off x="10246040" y="107498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9" name="Rectangle 50">
              <a:extLst>
                <a:ext uri="{FF2B5EF4-FFF2-40B4-BE49-F238E27FC236}">
                  <a16:creationId xmlns:a16="http://schemas.microsoft.com/office/drawing/2014/main" id="{0E5BEBBD-856E-4CCE-8D08-41D6EC23E074}"/>
                </a:ext>
              </a:extLst>
            </p:cNvPr>
            <p:cNvSpPr/>
            <p:nvPr/>
          </p:nvSpPr>
          <p:spPr>
            <a:xfrm>
              <a:off x="9963465" y="1271834"/>
              <a:ext cx="291929" cy="2045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53" name="TextBox 56">
            <a:extLst>
              <a:ext uri="{FF2B5EF4-FFF2-40B4-BE49-F238E27FC236}">
                <a16:creationId xmlns:a16="http://schemas.microsoft.com/office/drawing/2014/main" id="{9E31B7D5-FE4A-4F5B-9F7A-942283169A79}"/>
              </a:ext>
            </a:extLst>
          </p:cNvPr>
          <p:cNvSpPr txBox="1"/>
          <p:nvPr/>
        </p:nvSpPr>
        <p:spPr>
          <a:xfrm>
            <a:off x="4522278" y="4527808"/>
            <a:ext cx="1088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b="1" kern="1200" dirty="0">
                <a:solidFill>
                  <a:srgbClr val="FFFFFF"/>
                </a:solidFill>
                <a:latin typeface="Noto Sans" panose="020B0502040504020204" pitchFamily="34"/>
                <a:ea typeface="Noto Sans" panose="020B0502040504020204" pitchFamily="34"/>
                <a:cs typeface="Noto Sans" panose="020B0502040504020204" pitchFamily="34"/>
              </a:rPr>
              <a:t>01</a:t>
            </a:r>
            <a:endPar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4" name="TextBox 57">
            <a:extLst>
              <a:ext uri="{FF2B5EF4-FFF2-40B4-BE49-F238E27FC236}">
                <a16:creationId xmlns:a16="http://schemas.microsoft.com/office/drawing/2014/main" id="{784D84AE-8A8D-4D02-BC02-2E7720CAF9FF}"/>
              </a:ext>
            </a:extLst>
          </p:cNvPr>
          <p:cNvSpPr txBox="1"/>
          <p:nvPr/>
        </p:nvSpPr>
        <p:spPr>
          <a:xfrm>
            <a:off x="7020746" y="2496466"/>
            <a:ext cx="1088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03</a:t>
            </a:r>
          </a:p>
        </p:txBody>
      </p:sp>
      <p:sp>
        <p:nvSpPr>
          <p:cNvPr id="155" name="TextBox 58">
            <a:extLst>
              <a:ext uri="{FF2B5EF4-FFF2-40B4-BE49-F238E27FC236}">
                <a16:creationId xmlns:a16="http://schemas.microsoft.com/office/drawing/2014/main" id="{347647F7-A171-4944-A24F-7CF48999FB99}"/>
              </a:ext>
            </a:extLst>
          </p:cNvPr>
          <p:cNvSpPr txBox="1"/>
          <p:nvPr/>
        </p:nvSpPr>
        <p:spPr>
          <a:xfrm>
            <a:off x="4446078" y="2152908"/>
            <a:ext cx="1088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04</a:t>
            </a:r>
          </a:p>
        </p:txBody>
      </p:sp>
      <p:sp>
        <p:nvSpPr>
          <p:cNvPr id="156" name="TextBox 60">
            <a:extLst>
              <a:ext uri="{FF2B5EF4-FFF2-40B4-BE49-F238E27FC236}">
                <a16:creationId xmlns:a16="http://schemas.microsoft.com/office/drawing/2014/main" id="{C391B243-CA0F-472B-B0F1-D555A32751FC}"/>
              </a:ext>
            </a:extLst>
          </p:cNvPr>
          <p:cNvSpPr txBox="1"/>
          <p:nvPr/>
        </p:nvSpPr>
        <p:spPr>
          <a:xfrm>
            <a:off x="2585798" y="730583"/>
            <a:ext cx="1088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05</a:t>
            </a:r>
          </a:p>
        </p:txBody>
      </p:sp>
      <p:sp>
        <p:nvSpPr>
          <p:cNvPr id="157" name="TextBox 61">
            <a:extLst>
              <a:ext uri="{FF2B5EF4-FFF2-40B4-BE49-F238E27FC236}">
                <a16:creationId xmlns:a16="http://schemas.microsoft.com/office/drawing/2014/main" id="{1C05ECAE-77C4-48D0-A4A9-A94DB33484FD}"/>
              </a:ext>
            </a:extLst>
          </p:cNvPr>
          <p:cNvSpPr txBox="1"/>
          <p:nvPr/>
        </p:nvSpPr>
        <p:spPr>
          <a:xfrm>
            <a:off x="4412032" y="51058"/>
            <a:ext cx="1088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06</a:t>
            </a:r>
          </a:p>
        </p:txBody>
      </p:sp>
      <p:sp>
        <p:nvSpPr>
          <p:cNvPr id="34" name="תיבת טקסט 33">
            <a:extLst>
              <a:ext uri="{FF2B5EF4-FFF2-40B4-BE49-F238E27FC236}">
                <a16:creationId xmlns:a16="http://schemas.microsoft.com/office/drawing/2014/main" id="{DD7F8726-3153-4703-96A6-0B3DB1BDAF9C}"/>
              </a:ext>
            </a:extLst>
          </p:cNvPr>
          <p:cNvSpPr txBox="1"/>
          <p:nvPr/>
        </p:nvSpPr>
        <p:spPr>
          <a:xfrm>
            <a:off x="3586236" y="4727862"/>
            <a:ext cx="1118292" cy="307777"/>
          </a:xfrm>
          <a:prstGeom prst="rect">
            <a:avLst/>
          </a:prstGeom>
          <a:noFill/>
        </p:spPr>
        <p:txBody>
          <a:bodyPr wrap="square" rtlCol="1">
            <a:spAutoFit/>
          </a:bodyPr>
          <a:lstStyle/>
          <a:p>
            <a:r>
              <a:rPr lang="he-IL" dirty="0"/>
              <a:t>מפגש מליאה</a:t>
            </a:r>
          </a:p>
        </p:txBody>
      </p:sp>
      <p:pic>
        <p:nvPicPr>
          <p:cNvPr id="43" name="תמונה 42">
            <a:extLst>
              <a:ext uri="{FF2B5EF4-FFF2-40B4-BE49-F238E27FC236}">
                <a16:creationId xmlns:a16="http://schemas.microsoft.com/office/drawing/2014/main" id="{B87B19E6-8B27-4895-AC6B-DF10B09AF8E7}"/>
              </a:ext>
            </a:extLst>
          </p:cNvPr>
          <p:cNvPicPr>
            <a:picLocks noChangeAspect="1"/>
          </p:cNvPicPr>
          <p:nvPr/>
        </p:nvPicPr>
        <p:blipFill>
          <a:blip r:embed="rId3"/>
          <a:stretch>
            <a:fillRect/>
          </a:stretch>
        </p:blipFill>
        <p:spPr>
          <a:xfrm>
            <a:off x="27996" y="25154"/>
            <a:ext cx="778624" cy="7786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7" name="Google Shape;1107;p37"/>
          <p:cNvSpPr txBox="1">
            <a:spLocks noGrp="1"/>
          </p:cNvSpPr>
          <p:nvPr>
            <p:ph type="title"/>
          </p:nvPr>
        </p:nvSpPr>
        <p:spPr>
          <a:xfrm>
            <a:off x="1361825" y="2713525"/>
            <a:ext cx="4257900" cy="78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dirty="0">
                <a:latin typeface="+mj-lt"/>
                <a:cs typeface="+mn-cs"/>
              </a:rPr>
              <a:t>מפגש מליאה</a:t>
            </a:r>
            <a:endParaRPr dirty="0">
              <a:latin typeface="+mj-lt"/>
              <a:cs typeface="+mn-cs"/>
            </a:endParaRPr>
          </a:p>
        </p:txBody>
      </p:sp>
      <p:sp>
        <p:nvSpPr>
          <p:cNvPr id="1108" name="Google Shape;1108;p37"/>
          <p:cNvSpPr txBox="1">
            <a:spLocks noGrp="1"/>
          </p:cNvSpPr>
          <p:nvPr>
            <p:ph type="title" idx="2"/>
          </p:nvPr>
        </p:nvSpPr>
        <p:spPr>
          <a:xfrm>
            <a:off x="1323850" y="955125"/>
            <a:ext cx="1476600" cy="918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01</a:t>
            </a:r>
            <a:endParaRPr dirty="0"/>
          </a:p>
        </p:txBody>
      </p:sp>
      <p:grpSp>
        <p:nvGrpSpPr>
          <p:cNvPr id="1109" name="Google Shape;1109;p37"/>
          <p:cNvGrpSpPr/>
          <p:nvPr/>
        </p:nvGrpSpPr>
        <p:grpSpPr>
          <a:xfrm>
            <a:off x="4216653" y="781084"/>
            <a:ext cx="5041458" cy="5680615"/>
            <a:chOff x="4216653" y="781084"/>
            <a:chExt cx="5041458" cy="5680615"/>
          </a:xfrm>
        </p:grpSpPr>
        <p:grpSp>
          <p:nvGrpSpPr>
            <p:cNvPr id="1110" name="Google Shape;1110;p37"/>
            <p:cNvGrpSpPr/>
            <p:nvPr/>
          </p:nvGrpSpPr>
          <p:grpSpPr>
            <a:xfrm>
              <a:off x="6029824" y="781084"/>
              <a:ext cx="3228287" cy="4699162"/>
              <a:chOff x="5925256" y="467618"/>
              <a:chExt cx="1701157" cy="2476241"/>
            </a:xfrm>
          </p:grpSpPr>
          <p:sp>
            <p:nvSpPr>
              <p:cNvPr id="1111" name="Google Shape;1111;p3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37"/>
            <p:cNvGrpSpPr/>
            <p:nvPr/>
          </p:nvGrpSpPr>
          <p:grpSpPr>
            <a:xfrm rot="240851">
              <a:off x="4301139" y="3713910"/>
              <a:ext cx="4813662" cy="2582470"/>
              <a:chOff x="1429662" y="7982527"/>
              <a:chExt cx="4813888" cy="2582591"/>
            </a:xfrm>
          </p:grpSpPr>
          <p:sp>
            <p:nvSpPr>
              <p:cNvPr id="1121" name="Google Shape;1121;p37"/>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rot="-840273">
                <a:off x="1584965" y="8822828"/>
                <a:ext cx="719953" cy="1371930"/>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5" name="תמונה 54">
            <a:extLst>
              <a:ext uri="{FF2B5EF4-FFF2-40B4-BE49-F238E27FC236}">
                <a16:creationId xmlns:a16="http://schemas.microsoft.com/office/drawing/2014/main" id="{9F83E9EB-9BA5-4E5F-920A-AB247F8F32A6}"/>
              </a:ext>
            </a:extLst>
          </p:cNvPr>
          <p:cNvPicPr>
            <a:picLocks noChangeAspect="1"/>
          </p:cNvPicPr>
          <p:nvPr/>
        </p:nvPicPr>
        <p:blipFill>
          <a:blip r:embed="rId3"/>
          <a:stretch>
            <a:fillRect/>
          </a:stretch>
        </p:blipFill>
        <p:spPr>
          <a:xfrm>
            <a:off x="27996" y="14137"/>
            <a:ext cx="778624" cy="7786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2"/>
        <p:cNvGrpSpPr/>
        <p:nvPr/>
      </p:nvGrpSpPr>
      <p:grpSpPr>
        <a:xfrm>
          <a:off x="0" y="0"/>
          <a:ext cx="0" cy="0"/>
          <a:chOff x="0" y="0"/>
          <a:chExt cx="0" cy="0"/>
        </a:xfrm>
      </p:grpSpPr>
      <p:pic>
        <p:nvPicPr>
          <p:cNvPr id="1163" name="Google Shape;1163;p38"/>
          <p:cNvPicPr preferRelativeResize="0"/>
          <p:nvPr/>
        </p:nvPicPr>
        <p:blipFill>
          <a:blip r:embed="rId4">
            <a:alphaModFix amt="14000"/>
          </a:blip>
          <a:stretch>
            <a:fillRect/>
          </a:stretch>
        </p:blipFill>
        <p:spPr>
          <a:xfrm>
            <a:off x="0" y="0"/>
            <a:ext cx="9144000" cy="5143500"/>
          </a:xfrm>
          <a:prstGeom prst="rect">
            <a:avLst/>
          </a:prstGeom>
          <a:noFill/>
          <a:ln>
            <a:noFill/>
          </a:ln>
        </p:spPr>
      </p:pic>
      <p:sp>
        <p:nvSpPr>
          <p:cNvPr id="1164" name="Google Shape;1164;p38"/>
          <p:cNvSpPr txBox="1">
            <a:spLocks noGrp="1"/>
          </p:cNvSpPr>
          <p:nvPr>
            <p:ph type="title"/>
          </p:nvPr>
        </p:nvSpPr>
        <p:spPr>
          <a:xfrm>
            <a:off x="804231" y="274833"/>
            <a:ext cx="5574909" cy="1420233"/>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4800" b="1" dirty="0">
                <a:effectLst>
                  <a:outerShdw blurRad="38100" dist="38100" dir="2700000" algn="tl">
                    <a:srgbClr val="000000">
                      <a:alpha val="43137"/>
                    </a:srgbClr>
                  </a:outerShdw>
                </a:effectLst>
                <a:cs typeface="+mn-cs"/>
              </a:rPr>
              <a:t>להיות חופשי ומאושר</a:t>
            </a:r>
            <a:endParaRPr sz="4800" b="1" dirty="0">
              <a:effectLst>
                <a:outerShdw blurRad="38100" dist="38100" dir="2700000" algn="tl">
                  <a:srgbClr val="000000">
                    <a:alpha val="43137"/>
                  </a:srgbClr>
                </a:outerShdw>
              </a:effectLst>
              <a:cs typeface="+mn-cs"/>
            </a:endParaRPr>
          </a:p>
        </p:txBody>
      </p:sp>
      <p:sp>
        <p:nvSpPr>
          <p:cNvPr id="1165" name="Google Shape;1165;p38"/>
          <p:cNvSpPr txBox="1">
            <a:spLocks noGrp="1"/>
          </p:cNvSpPr>
          <p:nvPr>
            <p:ph type="subTitle" idx="1"/>
          </p:nvPr>
        </p:nvSpPr>
        <p:spPr>
          <a:xfrm>
            <a:off x="1986840" y="1695067"/>
            <a:ext cx="3287400" cy="125635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he-IL" sz="4400" dirty="0">
                <a:solidFill>
                  <a:srgbClr val="754C24"/>
                </a:solidFill>
                <a:hlinkClick r:id="rId5"/>
              </a:rPr>
              <a:t>ענו על השאלון</a:t>
            </a:r>
            <a:endParaRPr lang="en-US" sz="4400" dirty="0">
              <a:solidFill>
                <a:srgbClr val="754C24"/>
              </a:solidFill>
            </a:endParaRPr>
          </a:p>
          <a:p>
            <a:pPr marL="0" lvl="0" indent="0" algn="ctr" rtl="0">
              <a:spcBef>
                <a:spcPts val="1000"/>
              </a:spcBef>
              <a:spcAft>
                <a:spcPts val="0"/>
              </a:spcAft>
              <a:buNone/>
            </a:pPr>
            <a:r>
              <a:rPr lang="he-IL" dirty="0">
                <a:hlinkClick r:id="rId6"/>
              </a:rPr>
              <a:t>ליצירת עותק של השאלון לחצו כאן</a:t>
            </a:r>
            <a:endParaRPr dirty="0">
              <a:solidFill>
                <a:srgbClr val="754C24"/>
              </a:solidFill>
            </a:endParaRPr>
          </a:p>
        </p:txBody>
      </p:sp>
      <p:sp>
        <p:nvSpPr>
          <p:cNvPr id="1166" name="Google Shape;1166;p38"/>
          <p:cNvSpPr/>
          <p:nvPr/>
        </p:nvSpPr>
        <p:spPr>
          <a:xfrm>
            <a:off x="-88136" y="4102800"/>
            <a:ext cx="7174745" cy="1256350"/>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pic>
        <p:nvPicPr>
          <p:cNvPr id="7" name="תמונה 6">
            <a:extLst>
              <a:ext uri="{FF2B5EF4-FFF2-40B4-BE49-F238E27FC236}">
                <a16:creationId xmlns:a16="http://schemas.microsoft.com/office/drawing/2014/main" id="{C0E48769-435E-462C-85B3-4FFC01F6D4AC}"/>
              </a:ext>
            </a:extLst>
          </p:cNvPr>
          <p:cNvPicPr>
            <a:picLocks noChangeAspect="1"/>
          </p:cNvPicPr>
          <p:nvPr/>
        </p:nvPicPr>
        <p:blipFill>
          <a:blip r:embed="rId7"/>
          <a:stretch>
            <a:fillRect/>
          </a:stretch>
        </p:blipFill>
        <p:spPr>
          <a:xfrm>
            <a:off x="27996" y="14137"/>
            <a:ext cx="778624" cy="7786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7" name="Google Shape;1177;p39"/>
          <p:cNvSpPr txBox="1">
            <a:spLocks noGrp="1"/>
          </p:cNvSpPr>
          <p:nvPr>
            <p:ph type="title" idx="6"/>
          </p:nvPr>
        </p:nvSpPr>
        <p:spPr>
          <a:xfrm>
            <a:off x="641381" y="59641"/>
            <a:ext cx="8502618" cy="7076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he-IL" sz="3200" dirty="0">
                <a:cs typeface="+mn-cs"/>
              </a:rPr>
              <a:t>שאלו כמה שיותר שאלות על הדמות/ האירוע בתמונה</a:t>
            </a:r>
            <a:endParaRPr sz="3200" dirty="0">
              <a:cs typeface="+mn-cs"/>
            </a:endParaRPr>
          </a:p>
        </p:txBody>
      </p:sp>
      <p:grpSp>
        <p:nvGrpSpPr>
          <p:cNvPr id="1178" name="Google Shape;1178;p39"/>
          <p:cNvGrpSpPr/>
          <p:nvPr/>
        </p:nvGrpSpPr>
        <p:grpSpPr>
          <a:xfrm>
            <a:off x="-231354" y="2571750"/>
            <a:ext cx="3232978" cy="3896381"/>
            <a:chOff x="-571269" y="2972518"/>
            <a:chExt cx="4564410" cy="4405194"/>
          </a:xfrm>
        </p:grpSpPr>
        <p:sp>
          <p:nvSpPr>
            <p:cNvPr id="1179" name="Google Shape;1179;p39"/>
            <p:cNvSpPr/>
            <p:nvPr/>
          </p:nvSpPr>
          <p:spPr>
            <a:xfrm flipH="1">
              <a:off x="2467848" y="37023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39"/>
            <p:cNvSpPr/>
            <p:nvPr/>
          </p:nvSpPr>
          <p:spPr>
            <a:xfrm flipH="1">
              <a:off x="2977993" y="31819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flipH="1">
              <a:off x="2977993" y="36572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flipH="1">
              <a:off x="2065631" y="36047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flipH="1">
              <a:off x="2455466" y="29725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flipH="1">
              <a:off x="2964822" y="37282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flipH="1">
              <a:off x="2964822" y="36497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flipH="1">
              <a:off x="2964822" y="31822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flipH="1">
              <a:off x="2455466" y="29729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flipH="1">
              <a:off x="600259" y="31064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flipH="1">
              <a:off x="600703" y="37629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flipH="1">
              <a:off x="-571269" y="37788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flipH="1">
              <a:off x="-169102" y="29774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flipH="1">
              <a:off x="585017" y="38943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flipH="1">
              <a:off x="585017" y="37520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flipH="1">
              <a:off x="95047" y="38617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flipH="1">
              <a:off x="585017" y="31064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flipH="1">
              <a:off x="-169496" y="29774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7" name="Google Shape;1197;p39"/>
            <p:cNvGrpSpPr/>
            <p:nvPr/>
          </p:nvGrpSpPr>
          <p:grpSpPr>
            <a:xfrm>
              <a:off x="1183132" y="3542367"/>
              <a:ext cx="2810009" cy="3835345"/>
              <a:chOff x="1023520" y="3199967"/>
              <a:chExt cx="2810009" cy="3835345"/>
            </a:xfrm>
          </p:grpSpPr>
          <p:sp>
            <p:nvSpPr>
              <p:cNvPr id="1198" name="Google Shape;1198;p39"/>
              <p:cNvSpPr/>
              <p:nvPr/>
            </p:nvSpPr>
            <p:spPr>
              <a:xfrm flipH="1">
                <a:off x="1439271" y="31999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flipH="1">
                <a:off x="2127044" y="43035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flipH="1">
                <a:off x="2127044" y="51351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flipH="1">
                <a:off x="2092416" y="51295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flipH="1">
                <a:off x="2092416" y="42941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flipH="1">
                <a:off x="1439271" y="31999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flipH="1">
                <a:off x="1023520" y="51518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תמונה 14">
            <a:extLst>
              <a:ext uri="{FF2B5EF4-FFF2-40B4-BE49-F238E27FC236}">
                <a16:creationId xmlns:a16="http://schemas.microsoft.com/office/drawing/2014/main" id="{2CF7884D-4007-4F5F-A33D-423510BE94B0}"/>
              </a:ext>
            </a:extLst>
          </p:cNvPr>
          <p:cNvPicPr>
            <a:picLocks noChangeAspect="1"/>
          </p:cNvPicPr>
          <p:nvPr/>
        </p:nvPicPr>
        <p:blipFill>
          <a:blip r:embed="rId3"/>
          <a:stretch>
            <a:fillRect/>
          </a:stretch>
        </p:blipFill>
        <p:spPr>
          <a:xfrm>
            <a:off x="916848" y="916383"/>
            <a:ext cx="7830708" cy="3829706"/>
          </a:xfrm>
          <a:prstGeom prst="rect">
            <a:avLst/>
          </a:prstGeom>
          <a:ln>
            <a:noFill/>
          </a:ln>
          <a:effectLst>
            <a:outerShdw blurRad="292100" dist="139700" dir="2700000" algn="tl" rotWithShape="0">
              <a:srgbClr val="333333">
                <a:alpha val="65000"/>
              </a:srgbClr>
            </a:outerShdw>
          </a:effectLst>
        </p:spPr>
      </p:pic>
      <p:pic>
        <p:nvPicPr>
          <p:cNvPr id="32" name="תמונה 31">
            <a:extLst>
              <a:ext uri="{FF2B5EF4-FFF2-40B4-BE49-F238E27FC236}">
                <a16:creationId xmlns:a16="http://schemas.microsoft.com/office/drawing/2014/main" id="{D62BAC4E-C609-4806-A2EB-978AC86790E9}"/>
              </a:ext>
            </a:extLst>
          </p:cNvPr>
          <p:cNvPicPr>
            <a:picLocks noChangeAspect="1"/>
          </p:cNvPicPr>
          <p:nvPr/>
        </p:nvPicPr>
        <p:blipFill>
          <a:blip r:embed="rId4"/>
          <a:stretch>
            <a:fillRect/>
          </a:stretch>
        </p:blipFill>
        <p:spPr>
          <a:xfrm>
            <a:off x="27996" y="14137"/>
            <a:ext cx="778624" cy="7786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35" name="תיבת טקסט 34">
            <a:extLst>
              <a:ext uri="{FF2B5EF4-FFF2-40B4-BE49-F238E27FC236}">
                <a16:creationId xmlns:a16="http://schemas.microsoft.com/office/drawing/2014/main" id="{FFFA4808-E78E-46D4-A1D7-1D5DDEE635C7}"/>
              </a:ext>
            </a:extLst>
          </p:cNvPr>
          <p:cNvSpPr txBox="1"/>
          <p:nvPr/>
        </p:nvSpPr>
        <p:spPr>
          <a:xfrm>
            <a:off x="607592" y="863590"/>
            <a:ext cx="809379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r>
              <a:rPr lang="he-IL" sz="2400" b="0" i="0" dirty="0">
                <a:solidFill>
                  <a:srgbClr val="475365"/>
                </a:solidFill>
                <a:effectLst/>
                <a:latin typeface="Alef"/>
              </a:rPr>
              <a:t>נתן שרנסקי נולד </a:t>
            </a:r>
            <a:r>
              <a:rPr lang="he-IL" sz="2400" b="0" i="0" dirty="0" err="1">
                <a:solidFill>
                  <a:srgbClr val="475365"/>
                </a:solidFill>
                <a:effectLst/>
                <a:latin typeface="Alef"/>
              </a:rPr>
              <a:t>בדונצק</a:t>
            </a:r>
            <a:r>
              <a:rPr lang="he-IL" sz="2400" b="0" i="0" dirty="0">
                <a:solidFill>
                  <a:srgbClr val="475365"/>
                </a:solidFill>
                <a:effectLst/>
                <a:latin typeface="Alef"/>
              </a:rPr>
              <a:t>, אוקראינה (אז בברית המועצות). </a:t>
            </a:r>
          </a:p>
          <a:p>
            <a:pPr algn="r" rtl="1"/>
            <a:r>
              <a:rPr lang="he-IL" sz="2400" b="0" i="0" dirty="0">
                <a:solidFill>
                  <a:srgbClr val="475365"/>
                </a:solidFill>
                <a:effectLst/>
                <a:latin typeface="Alef"/>
              </a:rPr>
              <a:t>הוא היה דובר התנועה לזכויות האדם, אסיר ציון ומנהיג במאבק על זכותם של יהודי ברית המועצות לעלות לישראל. </a:t>
            </a:r>
          </a:p>
          <a:p>
            <a:pPr algn="r" rtl="1"/>
            <a:r>
              <a:rPr lang="he-IL" sz="2400" b="0" i="0" dirty="0">
                <a:solidFill>
                  <a:srgbClr val="475365"/>
                </a:solidFill>
                <a:effectLst/>
                <a:latin typeface="Alef"/>
              </a:rPr>
              <a:t>לאחר בקשתו לעלות לארץ, נעצר מר שרנסקי באישום בגידה וריגול. הוא הורשע בבית משפט סובייטי וריצה תשע שנים קשות מאוד בכלא. </a:t>
            </a:r>
          </a:p>
          <a:p>
            <a:pPr algn="r" rtl="1"/>
            <a:r>
              <a:rPr lang="he-IL" sz="2400" b="0" i="0" dirty="0">
                <a:solidFill>
                  <a:srgbClr val="475365"/>
                </a:solidFill>
                <a:effectLst/>
                <a:latin typeface="Alef"/>
              </a:rPr>
              <a:t>בעקבות קמפיינים ציבוריים מאסיביים של מדינת ישראל, יהדות העולם ומנהיגי העולם החופשי, הקוראים לשחרורו, שוחרר מר שרנסקי בשנת 1986, ועלה לישראל באותו היום.</a:t>
            </a:r>
          </a:p>
        </p:txBody>
      </p:sp>
      <p:pic>
        <p:nvPicPr>
          <p:cNvPr id="4" name="תמונה 3">
            <a:extLst>
              <a:ext uri="{FF2B5EF4-FFF2-40B4-BE49-F238E27FC236}">
                <a16:creationId xmlns:a16="http://schemas.microsoft.com/office/drawing/2014/main" id="{B76A3C74-FFEA-4EEC-8B2C-1585A59A13E2}"/>
              </a:ext>
            </a:extLst>
          </p:cNvPr>
          <p:cNvPicPr>
            <a:picLocks noChangeAspect="1"/>
          </p:cNvPicPr>
          <p:nvPr/>
        </p:nvPicPr>
        <p:blipFill>
          <a:blip r:embed="rId3"/>
          <a:stretch>
            <a:fillRect/>
          </a:stretch>
        </p:blipFill>
        <p:spPr>
          <a:xfrm>
            <a:off x="27996" y="14137"/>
            <a:ext cx="778624" cy="778624"/>
          </a:xfrm>
          <a:prstGeom prst="rect">
            <a:avLst/>
          </a:prstGeom>
        </p:spPr>
      </p:pic>
    </p:spTree>
    <p:extLst>
      <p:ext uri="{BB962C8B-B14F-4D97-AF65-F5344CB8AC3E}">
        <p14:creationId xmlns:p14="http://schemas.microsoft.com/office/powerpoint/2010/main" val="58105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2" name="תיבת טקסט 1">
            <a:extLst>
              <a:ext uri="{FF2B5EF4-FFF2-40B4-BE49-F238E27FC236}">
                <a16:creationId xmlns:a16="http://schemas.microsoft.com/office/drawing/2014/main" id="{BCFDAFA2-81F0-4CC8-AA98-2BE2372D74CD}"/>
              </a:ext>
            </a:extLst>
          </p:cNvPr>
          <p:cNvSpPr txBox="1"/>
          <p:nvPr/>
        </p:nvSpPr>
        <p:spPr>
          <a:xfrm>
            <a:off x="6616290" y="205040"/>
            <a:ext cx="2679405" cy="769441"/>
          </a:xfrm>
          <a:prstGeom prst="rect">
            <a:avLst/>
          </a:prstGeom>
          <a:noFill/>
        </p:spPr>
        <p:txBody>
          <a:bodyPr wrap="square" rtlCol="1">
            <a:spAutoFit/>
          </a:bodyPr>
          <a:lstStyle/>
          <a:p>
            <a:pPr algn="ctr" rtl="1"/>
            <a:r>
              <a:rPr lang="he-IL" sz="4400" b="1" dirty="0"/>
              <a:t>ובנוסף</a:t>
            </a:r>
          </a:p>
        </p:txBody>
      </p:sp>
      <p:sp>
        <p:nvSpPr>
          <p:cNvPr id="3" name="תיבת טקסט 2">
            <a:extLst>
              <a:ext uri="{FF2B5EF4-FFF2-40B4-BE49-F238E27FC236}">
                <a16:creationId xmlns:a16="http://schemas.microsoft.com/office/drawing/2014/main" id="{AE311077-8EB1-4612-A4BC-43E6FF652899}"/>
              </a:ext>
            </a:extLst>
          </p:cNvPr>
          <p:cNvSpPr txBox="1"/>
          <p:nvPr/>
        </p:nvSpPr>
        <p:spPr>
          <a:xfrm rot="20728224">
            <a:off x="1052624" y="585180"/>
            <a:ext cx="3104707"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rtl="1"/>
            <a:r>
              <a:rPr lang="he-IL" sz="1800" b="0" i="0" dirty="0">
                <a:solidFill>
                  <a:srgbClr val="475365"/>
                </a:solidFill>
                <a:effectLst/>
                <a:latin typeface="Alef"/>
              </a:rPr>
              <a:t>הקים מר שרנסקי את הפורום הציוני המסייע לעולים חדשים מברית המועצות בקליטתם בישראל</a:t>
            </a:r>
            <a:endParaRPr lang="he-IL" sz="1800" dirty="0"/>
          </a:p>
        </p:txBody>
      </p:sp>
      <p:sp>
        <p:nvSpPr>
          <p:cNvPr id="7" name="תיבת טקסט 6">
            <a:extLst>
              <a:ext uri="{FF2B5EF4-FFF2-40B4-BE49-F238E27FC236}">
                <a16:creationId xmlns:a16="http://schemas.microsoft.com/office/drawing/2014/main" id="{6FDB86CF-BA95-44FF-9B31-40CE9B130C3D}"/>
              </a:ext>
            </a:extLst>
          </p:cNvPr>
          <p:cNvSpPr txBox="1"/>
          <p:nvPr/>
        </p:nvSpPr>
        <p:spPr>
          <a:xfrm rot="502321">
            <a:off x="4657061" y="1290720"/>
            <a:ext cx="439124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1"/>
            <a:r>
              <a:rPr lang="he-IL" sz="1800" b="0" i="0" dirty="0">
                <a:solidFill>
                  <a:srgbClr val="475365"/>
                </a:solidFill>
                <a:effectLst/>
                <a:latin typeface="Alef"/>
              </a:rPr>
              <a:t>בשנות התשעים הקים את מפלגת "ישראל בעלייה" </a:t>
            </a:r>
            <a:endParaRPr lang="he-IL" sz="1800" dirty="0"/>
          </a:p>
        </p:txBody>
      </p:sp>
      <p:sp>
        <p:nvSpPr>
          <p:cNvPr id="9" name="תיבת טקסט 8">
            <a:extLst>
              <a:ext uri="{FF2B5EF4-FFF2-40B4-BE49-F238E27FC236}">
                <a16:creationId xmlns:a16="http://schemas.microsoft.com/office/drawing/2014/main" id="{98F09F4B-E53D-4DF3-BBA7-CF68DA9EF872}"/>
              </a:ext>
            </a:extLst>
          </p:cNvPr>
          <p:cNvSpPr txBox="1"/>
          <p:nvPr/>
        </p:nvSpPr>
        <p:spPr>
          <a:xfrm>
            <a:off x="2275369" y="2232651"/>
            <a:ext cx="510362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1"/>
            <a:r>
              <a:rPr lang="he-IL" sz="1800" b="0" i="0" dirty="0">
                <a:solidFill>
                  <a:srgbClr val="475365"/>
                </a:solidFill>
                <a:effectLst/>
                <a:latin typeface="Alef"/>
              </a:rPr>
              <a:t>בשנת 2018 הוענק לו הפרס הישראלי היוקרתי ביותר - פרס ישראל, כהוקרה על פעילותו לקידום עלייה וקיבוץ הגולים.</a:t>
            </a:r>
          </a:p>
        </p:txBody>
      </p:sp>
      <p:sp>
        <p:nvSpPr>
          <p:cNvPr id="11" name="תיבת טקסט 10">
            <a:extLst>
              <a:ext uri="{FF2B5EF4-FFF2-40B4-BE49-F238E27FC236}">
                <a16:creationId xmlns:a16="http://schemas.microsoft.com/office/drawing/2014/main" id="{29121E39-B418-4502-9D43-C61B98F7593A}"/>
              </a:ext>
            </a:extLst>
          </p:cNvPr>
          <p:cNvSpPr txBox="1"/>
          <p:nvPr/>
        </p:nvSpPr>
        <p:spPr>
          <a:xfrm>
            <a:off x="3721398" y="3511460"/>
            <a:ext cx="510362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he-IL" sz="1800" b="0" i="0" dirty="0">
                <a:solidFill>
                  <a:srgbClr val="475365"/>
                </a:solidFill>
                <a:effectLst/>
                <a:latin typeface="Alef"/>
              </a:rPr>
              <a:t>בשנים 2009-2018 כיהן נתן שרנסקי כיו"ר הסוכנות היהודית לישראל. </a:t>
            </a:r>
            <a:endParaRPr lang="he-IL" sz="1800" dirty="0"/>
          </a:p>
        </p:txBody>
      </p:sp>
      <p:sp>
        <p:nvSpPr>
          <p:cNvPr id="8" name="תיבת טקסט 7">
            <a:extLst>
              <a:ext uri="{FF2B5EF4-FFF2-40B4-BE49-F238E27FC236}">
                <a16:creationId xmlns:a16="http://schemas.microsoft.com/office/drawing/2014/main" id="{CF20B647-E84E-4CEC-8BD5-CB33F35FBD81}"/>
              </a:ext>
            </a:extLst>
          </p:cNvPr>
          <p:cNvSpPr txBox="1"/>
          <p:nvPr/>
        </p:nvSpPr>
        <p:spPr>
          <a:xfrm>
            <a:off x="1479462" y="4044819"/>
            <a:ext cx="198675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800" dirty="0">
                <a:solidFill>
                  <a:srgbClr val="002060"/>
                </a:solidFill>
              </a:rPr>
              <a:t>כתב ספרים רבים</a:t>
            </a:r>
          </a:p>
        </p:txBody>
      </p:sp>
      <p:pic>
        <p:nvPicPr>
          <p:cNvPr id="10" name="תמונה 9">
            <a:extLst>
              <a:ext uri="{FF2B5EF4-FFF2-40B4-BE49-F238E27FC236}">
                <a16:creationId xmlns:a16="http://schemas.microsoft.com/office/drawing/2014/main" id="{739806E5-673B-406D-B26E-A9A91F5E4BDA}"/>
              </a:ext>
            </a:extLst>
          </p:cNvPr>
          <p:cNvPicPr>
            <a:picLocks noChangeAspect="1"/>
          </p:cNvPicPr>
          <p:nvPr/>
        </p:nvPicPr>
        <p:blipFill>
          <a:blip r:embed="rId3"/>
          <a:stretch>
            <a:fillRect/>
          </a:stretch>
        </p:blipFill>
        <p:spPr>
          <a:xfrm>
            <a:off x="27996" y="14137"/>
            <a:ext cx="778624" cy="778624"/>
          </a:xfrm>
          <a:prstGeom prst="rect">
            <a:avLst/>
          </a:prstGeom>
        </p:spPr>
      </p:pic>
    </p:spTree>
    <p:extLst>
      <p:ext uri="{BB962C8B-B14F-4D97-AF65-F5344CB8AC3E}">
        <p14:creationId xmlns:p14="http://schemas.microsoft.com/office/powerpoint/2010/main" val="4690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2" name="Rectangle 1">
            <a:extLst>
              <a:ext uri="{FF2B5EF4-FFF2-40B4-BE49-F238E27FC236}">
                <a16:creationId xmlns:a16="http://schemas.microsoft.com/office/drawing/2014/main" id="{EB99A1E3-B3D6-4E88-A9E0-357DCAF0B426}"/>
              </a:ext>
            </a:extLst>
          </p:cNvPr>
          <p:cNvSpPr>
            <a:spLocks noChangeArrowheads="1"/>
          </p:cNvSpPr>
          <p:nvPr/>
        </p:nvSpPr>
        <p:spPr bwMode="auto">
          <a:xfrm>
            <a:off x="947451" y="155704"/>
            <a:ext cx="7828412" cy="4832092"/>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i="0" u="none" strike="noStrike" cap="none" normalizeH="0" baseline="0" dirty="0">
                <a:ln>
                  <a:noFill/>
                </a:ln>
                <a:solidFill>
                  <a:srgbClr val="94E9FB"/>
                </a:solidFill>
                <a:effectLst>
                  <a:outerShdw blurRad="38100" dist="38100" dir="2700000" algn="tl">
                    <a:srgbClr val="000000">
                      <a:alpha val="43137"/>
                    </a:srgbClr>
                  </a:outerShdw>
                </a:effectLst>
                <a:latin typeface="Dimona"/>
                <a:cs typeface="Arial" panose="020B0604020202020204" pitchFamily="34" charset="0"/>
              </a:rPr>
              <a:t>לאחר שנפסק דינו של שרנסקי להישלח לסיביר קם ואמר:</a:t>
            </a:r>
            <a:endParaRPr kumimoji="0" lang="he-IL" altLang="he-IL" sz="1200" i="0" u="none" strike="noStrike" cap="none" normalizeH="0" baseline="0" dirty="0">
              <a:ln>
                <a:noFill/>
              </a:ln>
              <a:solidFill>
                <a:srgbClr val="94E9FB"/>
              </a:solidFill>
              <a:effectLst>
                <a:outerShdw blurRad="38100" dist="38100" dir="2700000" algn="tl">
                  <a:srgbClr val="000000">
                    <a:alpha val="43137"/>
                  </a:srgbClr>
                </a:outerShdw>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800" b="1" i="0" u="none" strike="noStrike" cap="none" normalizeH="0" baseline="0" dirty="0">
                <a:ln>
                  <a:noFill/>
                </a:ln>
                <a:solidFill>
                  <a:srgbClr val="212529"/>
                </a:solidFill>
                <a:effectLst/>
                <a:latin typeface="Dimona"/>
              </a:rPr>
              <a:t>"</a:t>
            </a:r>
            <a:r>
              <a:rPr kumimoji="0" lang="he-IL" altLang="he-IL" sz="2800" b="1" i="0" u="none" strike="noStrike" cap="none" normalizeH="0" baseline="0" dirty="0">
                <a:ln>
                  <a:noFill/>
                </a:ln>
                <a:solidFill>
                  <a:srgbClr val="212529"/>
                </a:solidFill>
                <a:effectLst/>
                <a:latin typeface="Dimona"/>
                <a:cs typeface="Arial" panose="020B0604020202020204" pitchFamily="34" charset="0"/>
              </a:rPr>
              <a:t>אתה אדוני השופט חושב שהנך חופשי! אתה חושב כך כיוון שלאחר שייגמר המשפט תלך לביתך ואילו אני אהיה המשועבד, כיוון שאלך לכלא לזמן רב. אך דע לך שמבין שנינו, אני הוא בן החורין האמיתי! אמנם גופי יהיה משועבד, אבל רוחי, היא תישאר חופשית, כיוון שארגיש שלא נכנעתי לגזרותיכם ונשארתי נאמן לאמונתי. אך לך השופט קבעו מראש מה לומר! גופך אמנם משוחרר, אבל אינך חופשי להכריע לפי אמונתך. רוחך משועבדת וזה חמור פי כמה</a:t>
            </a:r>
            <a:r>
              <a:rPr kumimoji="0" lang="he-IL" altLang="he-IL" sz="2800" b="1" i="0" u="none" strike="noStrike" cap="none" normalizeH="0" baseline="0" dirty="0">
                <a:ln>
                  <a:noFill/>
                </a:ln>
                <a:solidFill>
                  <a:srgbClr val="212529"/>
                </a:solidFill>
                <a:effectLst/>
                <a:latin typeface="Dimona"/>
              </a:rPr>
              <a:t>!</a:t>
            </a:r>
            <a:endParaRPr kumimoji="0" lang="he-IL" altLang="he-IL" sz="3600" b="0" i="0" u="none" strike="noStrike" cap="none" normalizeH="0" baseline="0" dirty="0">
              <a:ln>
                <a:noFill/>
              </a:ln>
              <a:solidFill>
                <a:schemeClr val="tx1"/>
              </a:solidFill>
              <a:effectLst/>
              <a:latin typeface="Arial" panose="020B0604020202020204" pitchFamily="34" charset="0"/>
            </a:endParaRPr>
          </a:p>
        </p:txBody>
      </p:sp>
      <p:pic>
        <p:nvPicPr>
          <p:cNvPr id="4" name="תמונה 3">
            <a:extLst>
              <a:ext uri="{FF2B5EF4-FFF2-40B4-BE49-F238E27FC236}">
                <a16:creationId xmlns:a16="http://schemas.microsoft.com/office/drawing/2014/main" id="{668950BB-4072-4C7B-BFD6-0C75E909EAF4}"/>
              </a:ext>
            </a:extLst>
          </p:cNvPr>
          <p:cNvPicPr>
            <a:picLocks noChangeAspect="1"/>
          </p:cNvPicPr>
          <p:nvPr/>
        </p:nvPicPr>
        <p:blipFill>
          <a:blip r:embed="rId3"/>
          <a:stretch>
            <a:fillRect/>
          </a:stretch>
        </p:blipFill>
        <p:spPr>
          <a:xfrm>
            <a:off x="27996" y="14137"/>
            <a:ext cx="778624" cy="778624"/>
          </a:xfrm>
          <a:prstGeom prst="rect">
            <a:avLst/>
          </a:prstGeom>
        </p:spPr>
      </p:pic>
    </p:spTree>
    <p:extLst>
      <p:ext uri="{BB962C8B-B14F-4D97-AF65-F5344CB8AC3E}">
        <p14:creationId xmlns:p14="http://schemas.microsoft.com/office/powerpoint/2010/main" val="2027667177"/>
      </p:ext>
    </p:extLst>
  </p:cSld>
  <p:clrMapOvr>
    <a:masterClrMapping/>
  </p:clrMapOvr>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7155</TotalTime>
  <Words>794</Words>
  <Application>Microsoft Office PowerPoint</Application>
  <PresentationFormat>‫הצגה על המסך (16:9)</PresentationFormat>
  <Paragraphs>60</Paragraphs>
  <Slides>20</Slides>
  <Notes>11</Notes>
  <HiddenSlides>0</HiddenSlides>
  <MMClips>2</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20</vt:i4>
      </vt:variant>
    </vt:vector>
  </HeadingPairs>
  <TitlesOfParts>
    <vt:vector size="31" baseType="lpstr">
      <vt:lpstr>Public Sans</vt:lpstr>
      <vt:lpstr>Dimona</vt:lpstr>
      <vt:lpstr>Calibri</vt:lpstr>
      <vt:lpstr>Alef</vt:lpstr>
      <vt:lpstr>Satisfy</vt:lpstr>
      <vt:lpstr>Google Sans</vt:lpstr>
      <vt:lpstr>Catamaran</vt:lpstr>
      <vt:lpstr>Fira Sans Extra Condensed Medium</vt:lpstr>
      <vt:lpstr>Noto Sans</vt:lpstr>
      <vt:lpstr>Arial</vt:lpstr>
      <vt:lpstr>Castaway in a Desert Island by Slidesgo</vt:lpstr>
      <vt:lpstr>אביב הגיע יוצאים לחירות</vt:lpstr>
      <vt:lpstr>הקדמה למורים</vt:lpstr>
      <vt:lpstr>תוכן עניינים:</vt:lpstr>
      <vt:lpstr>מפגש מליאה</vt:lpstr>
      <vt:lpstr>להיות חופשי ומאושר</vt:lpstr>
      <vt:lpstr>שאלו כמה שיותר שאלות על הדמות/ האירוע בתמונה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מפגש 2</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אביב הגיע פסח בא</dc:title>
  <dc:creator>User</dc:creator>
  <cp:lastModifiedBy>מירב שראל</cp:lastModifiedBy>
  <cp:revision>20</cp:revision>
  <dcterms:modified xsi:type="dcterms:W3CDTF">2022-03-20T12:30:46Z</dcterms:modified>
</cp:coreProperties>
</file>